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82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EA5A4-9F3A-4033-8431-7FB425B8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966FBC-4F92-4AAF-A1A2-A76111231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9F70DF-671B-40DD-B5B4-5F2B2D3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DFF98-39B6-4836-A657-7357DCD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9D960-0D91-4FAA-A6BD-95CFDC6C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4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E977B-95A1-4F26-9A6B-0EA5DAFD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AFDF75-C0B9-4204-B31E-5987E936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51BFA-EC87-446E-B4E3-24EF478A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8C6D63-BADB-4397-AF5B-7C9429AB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61EFF-770D-4633-824B-0C9F5055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0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1834CD-8F8B-426A-A5E5-D04749F40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F8EAF7-8497-4E24-B0A3-1ABA7C00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9AD9F-6E24-4682-A286-2DB5BF2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C31F8-6DA0-4EBF-8261-10FBA946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920DB-031A-4BED-97CF-27820120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BE8C2-32AF-4143-8E6B-ED92E5CD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8B89D-528B-4D45-ADAE-A0DEE71D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871A-DDD5-432F-9840-55D2D67A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987E6-B57A-43D8-A003-744FFB5D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2FB0D-F6B4-4592-AF3B-D9F89E9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5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163A7-55D2-4618-97E2-5E2DB250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9D70D-3786-4924-A7BC-E98F955D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2659E3-E4F5-4C6A-89A3-EA3F874D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2F236-18F8-4760-BD34-4762A01E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5D84F-050B-43F8-81E1-4EED0328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4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A8A89-27AF-43E5-A97D-339540F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88F91-4A39-4A5F-B8DD-C993C7581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28D436-35B4-424B-A5D0-C9FE0D74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327B9F-9A3F-4AE4-9871-B38ACD6D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DF7C46-A5D2-43F9-BD2E-6D59AAD1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A1A4E6-F75A-413E-837C-9A76C52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71F94-705F-4AD5-8242-2612D3C4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9739C1-B268-4C8F-B6D8-E69076B0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FBEB94-1D99-4AC1-901C-550CBDD3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0CE5FA-6797-46D8-947A-42ED90822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779AB2-486C-4566-A87F-C8E0DDB5B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FB4BAD-549C-4EEB-BD18-A62371F4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FBA15C-5BA3-4C68-B3CF-D13D2551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190536-0A8C-4ACE-B8D5-F0FE503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74B45-867A-446C-9DBD-F9D3917D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060873-82CD-42ED-AC3B-674363B3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51C796-36E2-4094-A303-66B7D85D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CF7D00-0CE0-4F05-B3CA-2771A3B2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0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0A7CC2-34C9-46F1-8B35-42426DA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F4422-BF10-47DE-B61A-10349E63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F5D9B-285D-4B30-9032-CD1BAC54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7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36154-B23E-4DC0-AA23-EDB0F0BC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77E63-3D82-4013-99C6-34F9933B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3A2474-3F2F-4D01-8B9E-DD175B82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A3FF4-3A77-4EFE-B1B0-A70D2A48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27DC6F-2845-4EDE-BE75-54216B27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1887E-C02C-466F-8226-AC36AAD8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4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095B-237B-4DEE-92B3-CEB59012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1584CF-5536-4577-BA6C-5FFC007F1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31AA8-E903-4FE6-A8ED-552C1FCB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3F662C-BD25-4BDF-BB88-D0A9AB5C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B52FA6-D26A-4375-87E0-81A75D32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F7F8F9-2F0F-42D4-BC6F-C9CE0458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D3A830-A6A1-45C9-BF62-E44D0BB6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208FE9-EF40-4159-93BC-D0D0BCBD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5C22-176E-4BA2-B309-409170074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EC-0A04-41CA-8522-730D2CF83AC9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9C59F-4073-4313-B164-90797E6B1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D9FAA-21E5-4A03-93A3-BA6D2C4E1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ED31-17C4-424E-964D-8878E268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7001C-EEC0-4004-8387-50B203E9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3698"/>
            <a:ext cx="9144000" cy="1010603"/>
          </a:xfrm>
        </p:spPr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進度報告</a:t>
            </a:r>
          </a:p>
        </p:txBody>
      </p:sp>
    </p:spTree>
    <p:extLst>
      <p:ext uri="{BB962C8B-B14F-4D97-AF65-F5344CB8AC3E}">
        <p14:creationId xmlns:p14="http://schemas.microsoft.com/office/powerpoint/2010/main" val="1907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6D858E-C0C7-47E2-A3B7-1290CDB4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 b="6574"/>
          <a:stretch/>
        </p:blipFill>
        <p:spPr>
          <a:xfrm>
            <a:off x="4432300" y="201435"/>
            <a:ext cx="3327400" cy="645513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C6B79-EC12-4AF8-80CA-91849A43D02D}"/>
              </a:ext>
            </a:extLst>
          </p:cNvPr>
          <p:cNvSpPr/>
          <p:nvPr/>
        </p:nvSpPr>
        <p:spPr>
          <a:xfrm>
            <a:off x="4886960" y="1137920"/>
            <a:ext cx="2468880" cy="1188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6A6980-E69E-47E3-BA06-A12B45593FF8}"/>
              </a:ext>
            </a:extLst>
          </p:cNvPr>
          <p:cNvSpPr/>
          <p:nvPr/>
        </p:nvSpPr>
        <p:spPr>
          <a:xfrm>
            <a:off x="4886960" y="2672080"/>
            <a:ext cx="2468880" cy="1188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42D6E9-429B-4DD8-9AEE-AA5E614955D3}"/>
              </a:ext>
            </a:extLst>
          </p:cNvPr>
          <p:cNvSpPr/>
          <p:nvPr/>
        </p:nvSpPr>
        <p:spPr>
          <a:xfrm>
            <a:off x="4886960" y="4069962"/>
            <a:ext cx="2468880" cy="1188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734CA-40D5-478E-9892-AA9F6D2D7432}"/>
              </a:ext>
            </a:extLst>
          </p:cNvPr>
          <p:cNvSpPr/>
          <p:nvPr/>
        </p:nvSpPr>
        <p:spPr>
          <a:xfrm>
            <a:off x="4886960" y="5572426"/>
            <a:ext cx="2468880" cy="564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2CBE21F-8D71-4448-A686-A8244CE690D7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7355840" y="1732280"/>
            <a:ext cx="1979929" cy="1696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EA9F3B-D3B5-43B3-BD65-B855AE43FA1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7355840" y="3266440"/>
            <a:ext cx="1979929" cy="162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8186136-3B53-42A7-A624-C02C57DC32F2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7355840" y="3429000"/>
            <a:ext cx="1979929" cy="12353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078B8-86B6-418A-A92E-D33A8AE2E98F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7355840" y="3429000"/>
            <a:ext cx="1979929" cy="24255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E34047-36B4-4DDE-B051-6FB8D248CD07}"/>
              </a:ext>
            </a:extLst>
          </p:cNvPr>
          <p:cNvSpPr txBox="1"/>
          <p:nvPr/>
        </p:nvSpPr>
        <p:spPr>
          <a:xfrm>
            <a:off x="9335769" y="3105834"/>
            <a:ext cx="2082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無法左右滑動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AE24EF-DDEE-42C6-AEDB-D168341ABC17}"/>
              </a:ext>
            </a:extLst>
          </p:cNvPr>
          <p:cNvSpPr/>
          <p:nvPr/>
        </p:nvSpPr>
        <p:spPr>
          <a:xfrm>
            <a:off x="4626611" y="772160"/>
            <a:ext cx="701040" cy="3860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AAF4-C300-42EF-98FD-F93B30B9D013}"/>
              </a:ext>
            </a:extLst>
          </p:cNvPr>
          <p:cNvSpPr/>
          <p:nvPr/>
        </p:nvSpPr>
        <p:spPr>
          <a:xfrm>
            <a:off x="4626611" y="2258501"/>
            <a:ext cx="701040" cy="3860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E40A9F-67DC-4775-8243-42DFA3032F35}"/>
              </a:ext>
            </a:extLst>
          </p:cNvPr>
          <p:cNvSpPr/>
          <p:nvPr/>
        </p:nvSpPr>
        <p:spPr>
          <a:xfrm>
            <a:off x="4626611" y="3756218"/>
            <a:ext cx="701040" cy="3860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841715-7600-4FA3-A726-444C03BE8640}"/>
              </a:ext>
            </a:extLst>
          </p:cNvPr>
          <p:cNvSpPr/>
          <p:nvPr/>
        </p:nvSpPr>
        <p:spPr>
          <a:xfrm>
            <a:off x="4626611" y="5253935"/>
            <a:ext cx="701040" cy="3860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4ADA80C-C076-476A-80F8-736F66B90E58}"/>
              </a:ext>
            </a:extLst>
          </p:cNvPr>
          <p:cNvCxnSpPr>
            <a:cxnSpLocks/>
            <a:stCxn id="34" idx="1"/>
            <a:endCxn id="47" idx="3"/>
          </p:cNvCxnSpPr>
          <p:nvPr/>
        </p:nvCxnSpPr>
        <p:spPr>
          <a:xfrm flipH="1">
            <a:off x="2856231" y="965200"/>
            <a:ext cx="1770380" cy="2485906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1B14D5A-1F3B-4FF4-A0A7-480973ECB874}"/>
              </a:ext>
            </a:extLst>
          </p:cNvPr>
          <p:cNvCxnSpPr>
            <a:cxnSpLocks/>
            <a:stCxn id="35" idx="1"/>
            <a:endCxn id="47" idx="3"/>
          </p:cNvCxnSpPr>
          <p:nvPr/>
        </p:nvCxnSpPr>
        <p:spPr>
          <a:xfrm flipH="1">
            <a:off x="2856231" y="2451541"/>
            <a:ext cx="1770380" cy="999565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E8F81CA-3E3C-479E-8C99-4126FFC0FEFE}"/>
              </a:ext>
            </a:extLst>
          </p:cNvPr>
          <p:cNvCxnSpPr>
            <a:cxnSpLocks/>
            <a:stCxn id="36" idx="1"/>
            <a:endCxn id="47" idx="3"/>
          </p:cNvCxnSpPr>
          <p:nvPr/>
        </p:nvCxnSpPr>
        <p:spPr>
          <a:xfrm flipH="1" flipV="1">
            <a:off x="2856231" y="3451106"/>
            <a:ext cx="1770380" cy="49815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B4578AD-2867-4B0F-A4DC-D62399D80174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 flipV="1">
            <a:off x="2856231" y="3451106"/>
            <a:ext cx="1770380" cy="199586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3D10F02-4FD6-474E-B2D5-7E405DCF5A74}"/>
              </a:ext>
            </a:extLst>
          </p:cNvPr>
          <p:cNvSpPr txBox="1"/>
          <p:nvPr/>
        </p:nvSpPr>
        <p:spPr>
          <a:xfrm>
            <a:off x="773431" y="3266440"/>
            <a:ext cx="2082800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26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34" grpId="0" animBg="1"/>
      <p:bldP spid="35" grpId="0" animBg="1"/>
      <p:bldP spid="36" grpId="0" animBg="1"/>
      <p:bldP spid="37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389EEB-DA6F-42F7-99F0-143338FE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143"/>
          <a:stretch/>
        </p:blipFill>
        <p:spPr>
          <a:xfrm>
            <a:off x="4443404" y="201600"/>
            <a:ext cx="3305191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499FC0-31C3-455A-B4D7-0EE15F157CD4}"/>
              </a:ext>
            </a:extLst>
          </p:cNvPr>
          <p:cNvSpPr/>
          <p:nvPr/>
        </p:nvSpPr>
        <p:spPr>
          <a:xfrm>
            <a:off x="4602480" y="934720"/>
            <a:ext cx="2966720" cy="518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A444386-7B1C-403C-9977-0D1E3ECF1802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606800" y="3525520"/>
            <a:ext cx="9956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AB5ED4-3DFC-4B1E-ADCE-50926120D422}"/>
              </a:ext>
            </a:extLst>
          </p:cNvPr>
          <p:cNvSpPr txBox="1"/>
          <p:nvPr/>
        </p:nvSpPr>
        <p:spPr>
          <a:xfrm>
            <a:off x="917884" y="2648357"/>
            <a:ext cx="2688916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無法透過下拉式選單</a:t>
            </a:r>
            <a:r>
              <a:rPr lang="en-US" altLang="zh-TW" dirty="0"/>
              <a:t>/</a:t>
            </a:r>
            <a:r>
              <a:rPr lang="zh-TW" altLang="en-US" dirty="0"/>
              <a:t>關鍵字搜尋更換相關餐廳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還沒做與餐廳距離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還沒做餐廳顯示模板</a:t>
            </a:r>
          </a:p>
        </p:txBody>
      </p:sp>
    </p:spTree>
    <p:extLst>
      <p:ext uri="{BB962C8B-B14F-4D97-AF65-F5344CB8AC3E}">
        <p14:creationId xmlns:p14="http://schemas.microsoft.com/office/powerpoint/2010/main" val="34115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BB29A8-6443-472D-8325-91433807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b="6255"/>
          <a:stretch/>
        </p:blipFill>
        <p:spPr>
          <a:xfrm>
            <a:off x="4441805" y="201600"/>
            <a:ext cx="3308389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A1C61C-628A-4456-A982-DC57ADC010EA}"/>
              </a:ext>
            </a:extLst>
          </p:cNvPr>
          <p:cNvSpPr/>
          <p:nvPr/>
        </p:nvSpPr>
        <p:spPr>
          <a:xfrm>
            <a:off x="4612639" y="975360"/>
            <a:ext cx="2966720" cy="3891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C53931-5406-4856-9345-9A56CEF560B6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667760" y="2921000"/>
            <a:ext cx="9448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4EA8DE-8B75-4D5B-A581-903C123A0D0B}"/>
              </a:ext>
            </a:extLst>
          </p:cNvPr>
          <p:cNvSpPr txBox="1"/>
          <p:nvPr/>
        </p:nvSpPr>
        <p:spPr>
          <a:xfrm>
            <a:off x="938204" y="2459335"/>
            <a:ext cx="272955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還沒做與餐廳距離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還沒做餐廳顯示模板</a:t>
            </a:r>
          </a:p>
        </p:txBody>
      </p:sp>
    </p:spTree>
    <p:extLst>
      <p:ext uri="{BB962C8B-B14F-4D97-AF65-F5344CB8AC3E}">
        <p14:creationId xmlns:p14="http://schemas.microsoft.com/office/powerpoint/2010/main" val="35254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A6C129-E063-4EDA-B1D1-F3761E4AD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" b="6241"/>
          <a:stretch/>
        </p:blipFill>
        <p:spPr>
          <a:xfrm>
            <a:off x="4438436" y="201600"/>
            <a:ext cx="3315125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3A6A06-8E26-4076-8D48-ACB8A0FDBB2F}"/>
              </a:ext>
            </a:extLst>
          </p:cNvPr>
          <p:cNvSpPr/>
          <p:nvPr/>
        </p:nvSpPr>
        <p:spPr>
          <a:xfrm>
            <a:off x="4438437" y="101600"/>
            <a:ext cx="3315125" cy="508000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F0AF4-A188-4D93-8DA3-6EBB9B02D22D}"/>
              </a:ext>
            </a:extLst>
          </p:cNvPr>
          <p:cNvSpPr txBox="1"/>
          <p:nvPr/>
        </p:nvSpPr>
        <p:spPr>
          <a:xfrm>
            <a:off x="1647920" y="2523252"/>
            <a:ext cx="2006193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無法左右滑動</a:t>
            </a:r>
            <a:endParaRPr lang="en-US" altLang="zh-TW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813177-DDA7-44F1-8841-7F6C9FB1FDC6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2651017" y="355600"/>
            <a:ext cx="1787420" cy="216765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09F843-F905-4B35-B1FE-5A3EC36628E2}"/>
              </a:ext>
            </a:extLst>
          </p:cNvPr>
          <p:cNvSpPr/>
          <p:nvPr/>
        </p:nvSpPr>
        <p:spPr>
          <a:xfrm>
            <a:off x="4438437" y="721360"/>
            <a:ext cx="3315125" cy="4246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B338C4F-194F-4F2D-A8A5-EAE51FF4FC0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753562" y="2844800"/>
            <a:ext cx="7843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0CDE01-7DB2-4D28-AD66-C40F707C10D9}"/>
              </a:ext>
            </a:extLst>
          </p:cNvPr>
          <p:cNvSpPr txBox="1"/>
          <p:nvPr/>
        </p:nvSpPr>
        <p:spPr>
          <a:xfrm>
            <a:off x="8537884" y="2383135"/>
            <a:ext cx="286163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點擊愛心收藏不會消失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還沒做餐廳顯示模板</a:t>
            </a:r>
          </a:p>
        </p:txBody>
      </p:sp>
    </p:spTree>
    <p:extLst>
      <p:ext uri="{BB962C8B-B14F-4D97-AF65-F5344CB8AC3E}">
        <p14:creationId xmlns:p14="http://schemas.microsoft.com/office/powerpoint/2010/main" val="910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AB1419-6369-4B7D-9311-B91551FF5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" b="5899"/>
          <a:stretch/>
        </p:blipFill>
        <p:spPr>
          <a:xfrm>
            <a:off x="4447061" y="201600"/>
            <a:ext cx="3297877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BF95F-4151-43EB-98C3-DB427C2E8FD8}"/>
              </a:ext>
            </a:extLst>
          </p:cNvPr>
          <p:cNvSpPr/>
          <p:nvPr/>
        </p:nvSpPr>
        <p:spPr>
          <a:xfrm>
            <a:off x="5151120" y="1432560"/>
            <a:ext cx="1910080" cy="189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FBC6FB6-F374-4BDE-9DCA-F77191FEFB1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467382" y="2382520"/>
            <a:ext cx="683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59A15B-574D-47B6-B686-937DEF4ABB3F}"/>
              </a:ext>
            </a:extLst>
          </p:cNvPr>
          <p:cNvSpPr txBox="1"/>
          <p:nvPr/>
        </p:nvSpPr>
        <p:spPr>
          <a:xfrm>
            <a:off x="1397311" y="2197854"/>
            <a:ext cx="307007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照片無法新增到這個區塊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7FCA82-90D2-4BB9-B0B3-158AE9F37A03}"/>
              </a:ext>
            </a:extLst>
          </p:cNvPr>
          <p:cNvSpPr/>
          <p:nvPr/>
        </p:nvSpPr>
        <p:spPr>
          <a:xfrm>
            <a:off x="6102589" y="3408680"/>
            <a:ext cx="802640" cy="279400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9DAFA5-A16F-459D-8E5E-2D063987E9D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905229" y="3548380"/>
            <a:ext cx="1212611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2C4B42-895A-4B33-B624-6F351B92007A}"/>
              </a:ext>
            </a:extLst>
          </p:cNvPr>
          <p:cNvSpPr txBox="1"/>
          <p:nvPr/>
        </p:nvSpPr>
        <p:spPr>
          <a:xfrm>
            <a:off x="8117840" y="3363714"/>
            <a:ext cx="1685077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無法連相簿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6B1A90-3263-4F5D-9283-2434E6D65F14}"/>
              </a:ext>
            </a:extLst>
          </p:cNvPr>
          <p:cNvSpPr txBox="1"/>
          <p:nvPr/>
        </p:nvSpPr>
        <p:spPr>
          <a:xfrm>
            <a:off x="4913802" y="5328734"/>
            <a:ext cx="2377574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還沒做搜尋完頁面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3EC786-1F5A-416C-BD4C-A0A537F2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" b="5986"/>
          <a:stretch/>
        </p:blipFill>
        <p:spPr>
          <a:xfrm>
            <a:off x="4449640" y="201600"/>
            <a:ext cx="3292719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8E2DF8-CD18-476E-A839-F338900366FF}"/>
              </a:ext>
            </a:extLst>
          </p:cNvPr>
          <p:cNvSpPr/>
          <p:nvPr/>
        </p:nvSpPr>
        <p:spPr>
          <a:xfrm>
            <a:off x="5525652" y="887214"/>
            <a:ext cx="1140694" cy="1134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2198939-3948-4CD4-B816-3959833D06EB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967733" y="1454527"/>
            <a:ext cx="15579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FFD7AD-2B0B-47FA-AC6A-84B9685DEF2E}"/>
              </a:ext>
            </a:extLst>
          </p:cNvPr>
          <p:cNvSpPr txBox="1"/>
          <p:nvPr/>
        </p:nvSpPr>
        <p:spPr>
          <a:xfrm>
            <a:off x="897662" y="1269861"/>
            <a:ext cx="307007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照片無法新增到這個區塊</a:t>
            </a:r>
            <a:endParaRPr lang="en-US" altLang="zh-TW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85CD32-A560-48BA-9359-4104598C584C}"/>
              </a:ext>
            </a:extLst>
          </p:cNvPr>
          <p:cNvSpPr txBox="1"/>
          <p:nvPr/>
        </p:nvSpPr>
        <p:spPr>
          <a:xfrm>
            <a:off x="9856079" y="1117317"/>
            <a:ext cx="1685077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無法連相簿</a:t>
            </a:r>
            <a:endParaRPr lang="en-US" altLang="zh-TW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087D13-5D32-4B8D-83A1-16CAF85E4AF7}"/>
              </a:ext>
            </a:extLst>
          </p:cNvPr>
          <p:cNvSpPr/>
          <p:nvPr/>
        </p:nvSpPr>
        <p:spPr>
          <a:xfrm flipH="1">
            <a:off x="6959600" y="599440"/>
            <a:ext cx="670560" cy="199807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CEBD8E-17B6-4199-A8B1-4D23D77E482D}"/>
              </a:ext>
            </a:extLst>
          </p:cNvPr>
          <p:cNvSpPr/>
          <p:nvPr/>
        </p:nvSpPr>
        <p:spPr>
          <a:xfrm>
            <a:off x="4451027" y="216792"/>
            <a:ext cx="3291332" cy="1850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D2F17-3E6F-4E74-9DFB-AF6B6F1DA0A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807200" y="1301983"/>
            <a:ext cx="3048879" cy="60264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4FAE7FE-4A9A-42D1-93A5-181DDDD30E53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>
            <a:off x="7630160" y="699344"/>
            <a:ext cx="2225919" cy="60263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1B3492-B1A7-4A5D-95D2-86E6F5EBBEAF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>
            <a:off x="3967733" y="1141795"/>
            <a:ext cx="483294" cy="312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DBCCC54-69D9-448A-98FA-C0201E45E966}"/>
              </a:ext>
            </a:extLst>
          </p:cNvPr>
          <p:cNvSpPr/>
          <p:nvPr/>
        </p:nvSpPr>
        <p:spPr>
          <a:xfrm>
            <a:off x="6959600" y="819567"/>
            <a:ext cx="670560" cy="19980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F0CE2C-04FF-4595-9A09-ADFEB48BF28E}"/>
              </a:ext>
            </a:extLst>
          </p:cNvPr>
          <p:cNvSpPr/>
          <p:nvPr/>
        </p:nvSpPr>
        <p:spPr>
          <a:xfrm>
            <a:off x="6959600" y="371724"/>
            <a:ext cx="670560" cy="19980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F94677-2B9A-4D26-A179-B922520A42BD}"/>
              </a:ext>
            </a:extLst>
          </p:cNvPr>
          <p:cNvSpPr/>
          <p:nvPr/>
        </p:nvSpPr>
        <p:spPr>
          <a:xfrm>
            <a:off x="7030720" y="2714661"/>
            <a:ext cx="365760" cy="27515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E49FC14-2EFD-497E-B810-6C9CBBBD77C6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7630160" y="471626"/>
            <a:ext cx="1383380" cy="238061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8129ED2-615C-4750-B678-00F61F2D40D4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>
            <a:off x="7630160" y="919469"/>
            <a:ext cx="1383380" cy="193276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316AE0A-4C3C-483B-A05A-82FB8D63945D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7396480" y="2852237"/>
            <a:ext cx="1617060" cy="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115A903-75A2-448F-B719-117A455BFBFB}"/>
              </a:ext>
            </a:extLst>
          </p:cNvPr>
          <p:cNvSpPr txBox="1"/>
          <p:nvPr/>
        </p:nvSpPr>
        <p:spPr>
          <a:xfrm>
            <a:off x="9013540" y="2667571"/>
            <a:ext cx="1685077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頁面還沒做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FAF93-A028-4838-8237-086DFFA62C7A}"/>
              </a:ext>
            </a:extLst>
          </p:cNvPr>
          <p:cNvSpPr/>
          <p:nvPr/>
        </p:nvSpPr>
        <p:spPr>
          <a:xfrm>
            <a:off x="6563360" y="1742440"/>
            <a:ext cx="243840" cy="324366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6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8" grpId="0" animBg="1"/>
      <p:bldP spid="27" grpId="0" animBg="1"/>
      <p:bldP spid="31" grpId="0" animBg="1"/>
      <p:bldP spid="34" grpId="0" animBg="1"/>
      <p:bldP spid="35" grpId="0" animBg="1"/>
      <p:bldP spid="4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7962C6-A47A-4EB2-ABAC-10F73955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b="65287"/>
          <a:stretch/>
        </p:blipFill>
        <p:spPr>
          <a:xfrm>
            <a:off x="787562" y="347226"/>
            <a:ext cx="3326234" cy="2094560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F6126CA-9E06-481D-9568-069E7CED97C0}"/>
              </a:ext>
            </a:extLst>
          </p:cNvPr>
          <p:cNvSpPr txBox="1"/>
          <p:nvPr/>
        </p:nvSpPr>
        <p:spPr>
          <a:xfrm>
            <a:off x="4266196" y="1520399"/>
            <a:ext cx="283923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還沒做各餐廳顯示模板</a:t>
            </a:r>
            <a:endParaRPr lang="en-US" altLang="zh-TW" dirty="0"/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0DF6B057-F039-416F-997F-AC103DFB66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6633"/>
          <a:stretch/>
        </p:blipFill>
        <p:spPr>
          <a:xfrm>
            <a:off x="8082442" y="201600"/>
            <a:ext cx="3321996" cy="6454800"/>
          </a:xfrm>
          <a:prstGeom prst="rect">
            <a:avLst/>
          </a:prstGeom>
        </p:spPr>
      </p:pic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DCA999E-C12A-4285-9DFE-D5CF99193A13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162125" y="3230113"/>
            <a:ext cx="1992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D583F9C-CF75-4717-9891-17F1123443D7}"/>
              </a:ext>
            </a:extLst>
          </p:cNvPr>
          <p:cNvSpPr/>
          <p:nvPr/>
        </p:nvSpPr>
        <p:spPr>
          <a:xfrm>
            <a:off x="1056640" y="701040"/>
            <a:ext cx="2773680" cy="1740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0DF4C7-A2EA-4515-8BD7-AECA6F145DD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830320" y="1571413"/>
            <a:ext cx="435876" cy="272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EE9ECA0-70F0-41BD-BF3E-BF0AC4A14AE7}"/>
              </a:ext>
            </a:extLst>
          </p:cNvPr>
          <p:cNvSpPr/>
          <p:nvPr/>
        </p:nvSpPr>
        <p:spPr>
          <a:xfrm>
            <a:off x="2936240" y="792480"/>
            <a:ext cx="467360" cy="162560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976A0A-DA61-4CC4-BEC6-4B1DA9AD4FFA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3403600" y="645022"/>
            <a:ext cx="844664" cy="228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739CB32-28E1-46FD-83C6-AA4B9E6930DD}"/>
              </a:ext>
            </a:extLst>
          </p:cNvPr>
          <p:cNvSpPr txBox="1"/>
          <p:nvPr/>
        </p:nvSpPr>
        <p:spPr>
          <a:xfrm>
            <a:off x="4248264" y="460356"/>
            <a:ext cx="1685077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無法加收藏</a:t>
            </a:r>
            <a:endParaRPr lang="en-US" altLang="zh-TW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28366BA-1475-4F89-83CD-C9280A7CC27C}"/>
              </a:ext>
            </a:extLst>
          </p:cNvPr>
          <p:cNvSpPr/>
          <p:nvPr/>
        </p:nvSpPr>
        <p:spPr>
          <a:xfrm>
            <a:off x="2936240" y="975360"/>
            <a:ext cx="467360" cy="1625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5CB4A0-5AC6-449E-A402-84F6CC9FBA12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403600" y="1056640"/>
            <a:ext cx="862596" cy="9621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0E31830-416B-484C-ADE2-8F38D5D46F36}"/>
              </a:ext>
            </a:extLst>
          </p:cNvPr>
          <p:cNvSpPr txBox="1"/>
          <p:nvPr/>
        </p:nvSpPr>
        <p:spPr>
          <a:xfrm>
            <a:off x="4266196" y="968187"/>
            <a:ext cx="2185404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評價頁面還沒做</a:t>
            </a:r>
            <a:endParaRPr lang="en-US" altLang="zh-TW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41B8198-229F-4CFD-A79C-00352E112111}"/>
              </a:ext>
            </a:extLst>
          </p:cNvPr>
          <p:cNvSpPr/>
          <p:nvPr/>
        </p:nvSpPr>
        <p:spPr>
          <a:xfrm>
            <a:off x="8290560" y="589280"/>
            <a:ext cx="2844800" cy="21437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D7D996B-F093-4EDD-A3E6-450B962C2528}"/>
              </a:ext>
            </a:extLst>
          </p:cNvPr>
          <p:cNvSpPr/>
          <p:nvPr/>
        </p:nvSpPr>
        <p:spPr>
          <a:xfrm>
            <a:off x="8290560" y="3313760"/>
            <a:ext cx="2844800" cy="1116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D18BA6E-B644-4CAB-BD21-1B817C1E9E5E}"/>
              </a:ext>
            </a:extLst>
          </p:cNvPr>
          <p:cNvSpPr txBox="1"/>
          <p:nvPr/>
        </p:nvSpPr>
        <p:spPr>
          <a:xfrm>
            <a:off x="4246216" y="3670158"/>
            <a:ext cx="3070071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照片無法新增到這個區塊</a:t>
            </a:r>
            <a:endParaRPr lang="en-US" altLang="zh-TW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05DEA9-F3DC-4429-91A1-5469DB1A200C}"/>
              </a:ext>
            </a:extLst>
          </p:cNvPr>
          <p:cNvCxnSpPr>
            <a:cxnSpLocks/>
            <a:stCxn id="66" idx="1"/>
            <a:endCxn id="70" idx="3"/>
          </p:cNvCxnSpPr>
          <p:nvPr/>
        </p:nvCxnSpPr>
        <p:spPr>
          <a:xfrm flipH="1">
            <a:off x="7316287" y="1661160"/>
            <a:ext cx="974273" cy="219366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13E15F6-0E79-4D1B-B6EF-3B9E659E85EA}"/>
              </a:ext>
            </a:extLst>
          </p:cNvPr>
          <p:cNvSpPr/>
          <p:nvPr/>
        </p:nvSpPr>
        <p:spPr>
          <a:xfrm>
            <a:off x="9431448" y="4443702"/>
            <a:ext cx="613196" cy="243840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C885BF4-F32A-4BB2-BA44-C6A172D93ED4}"/>
              </a:ext>
            </a:extLst>
          </p:cNvPr>
          <p:cNvSpPr/>
          <p:nvPr/>
        </p:nvSpPr>
        <p:spPr>
          <a:xfrm>
            <a:off x="8154863" y="392791"/>
            <a:ext cx="3161511" cy="6309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FA71C22-73D0-46FE-A13A-A4ECB12CB30F}"/>
              </a:ext>
            </a:extLst>
          </p:cNvPr>
          <p:cNvCxnSpPr>
            <a:cxnSpLocks/>
            <a:stCxn id="67" idx="1"/>
            <a:endCxn id="70" idx="3"/>
          </p:cNvCxnSpPr>
          <p:nvPr/>
        </p:nvCxnSpPr>
        <p:spPr>
          <a:xfrm flipH="1" flipV="1">
            <a:off x="7316287" y="3854824"/>
            <a:ext cx="974273" cy="1693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11A70556-2E34-4BCB-88AB-E56BB496B507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flipH="1">
            <a:off x="5931293" y="4565622"/>
            <a:ext cx="3500155" cy="34533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B866144-0583-40FC-97A9-BB06CE2146C7}"/>
              </a:ext>
            </a:extLst>
          </p:cNvPr>
          <p:cNvSpPr txBox="1"/>
          <p:nvPr/>
        </p:nvSpPr>
        <p:spPr>
          <a:xfrm>
            <a:off x="4246216" y="4726286"/>
            <a:ext cx="1685077" cy="369332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無法連相簿</a:t>
            </a:r>
            <a:endParaRPr lang="en-US" altLang="zh-TW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8748D27-02A6-48D8-B8DB-C17B769AB78E}"/>
              </a:ext>
            </a:extLst>
          </p:cNvPr>
          <p:cNvSpPr/>
          <p:nvPr/>
        </p:nvSpPr>
        <p:spPr>
          <a:xfrm flipH="1">
            <a:off x="9374084" y="2749759"/>
            <a:ext cx="670560" cy="199807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6F3FAD8-190C-4242-B137-4BBA7321952D}"/>
              </a:ext>
            </a:extLst>
          </p:cNvPr>
          <p:cNvCxnSpPr>
            <a:cxnSpLocks/>
            <a:stCxn id="82" idx="3"/>
            <a:endCxn id="81" idx="3"/>
          </p:cNvCxnSpPr>
          <p:nvPr/>
        </p:nvCxnSpPr>
        <p:spPr>
          <a:xfrm flipH="1">
            <a:off x="5931293" y="2849663"/>
            <a:ext cx="3442791" cy="206128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AD77503-13EE-4C8D-B024-5FD40FBF9636}"/>
              </a:ext>
            </a:extLst>
          </p:cNvPr>
          <p:cNvSpPr txBox="1"/>
          <p:nvPr/>
        </p:nvSpPr>
        <p:spPr>
          <a:xfrm>
            <a:off x="4246216" y="3045447"/>
            <a:ext cx="19159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還沒連資料庫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46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  <p:bldP spid="46" grpId="0" animBg="1"/>
      <p:bldP spid="49" grpId="0" animBg="1"/>
      <p:bldP spid="51" grpId="0" animBg="1"/>
      <p:bldP spid="53" grpId="0" animBg="1"/>
      <p:bldP spid="66" grpId="0" animBg="1"/>
      <p:bldP spid="67" grpId="0" animBg="1"/>
      <p:bldP spid="70" grpId="0" animBg="1"/>
      <p:bldP spid="79" grpId="0" animBg="1"/>
      <p:bldP spid="96" grpId="0" animBg="1"/>
      <p:bldP spid="81" grpId="0" animBg="1"/>
      <p:bldP spid="82" grpId="0" animBg="1"/>
      <p:bldP spid="9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143</Words>
  <Application>Microsoft Office PowerPoint</Application>
  <PresentationFormat>寬螢幕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APP進度報告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</dc:creator>
  <cp:lastModifiedBy>angel</cp:lastModifiedBy>
  <cp:revision>10</cp:revision>
  <dcterms:created xsi:type="dcterms:W3CDTF">2022-06-29T09:57:01Z</dcterms:created>
  <dcterms:modified xsi:type="dcterms:W3CDTF">2022-06-29T11:21:59Z</dcterms:modified>
</cp:coreProperties>
</file>