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46978-603D-4B40-B3FA-EAED087E0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7A1665-7B4F-4AFE-B856-3541CDF00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093CCB-ACBD-490F-A2FA-FC93E128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1C3AA-4A45-4806-882F-DB2C92B2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D9E9D-06D9-4913-BF91-552F66B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4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68066-C56A-474A-9945-04D12D12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1C2405-A755-49DC-9DD7-E7ED25F5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A709E4-C04C-40C7-A8C3-9E0CA59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3845A-B388-4921-AB77-43105C86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498261-63C8-4A93-A12F-43EFD3F0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39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C95715-6C1B-44B0-9ACC-5DFEF5817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F865C8-1D99-445F-BC02-AE69EB1C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85217F-9BC7-4964-919E-32A9DC9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3312DA-4A9B-4BAC-B044-390A7305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C6D90-5DEA-4A49-9BD8-6674AC49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3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15ABC-339F-4FAD-BB4B-78BED3E1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F7096-589B-44C4-9D98-4028D5E1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78C474-5A21-4D59-A5EE-1F6960BD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5E09E-06AF-4869-AA3D-F6B7C246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F56164-EDA4-4BF2-A270-299D71C6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6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5A4B5-D2CB-4933-B4E8-C4D1DE1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D2EC99-76C2-41BF-9D4F-C611934B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86D291-7A1D-4C38-9A90-EBFA7AD9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A9532D-E1A6-426F-93AF-1CED9C0E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2243CB-1590-44DA-8E2D-A9DE6B7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5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7C4E9-831F-461A-89C2-77DE7C83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2711B-9B03-40EE-926A-B023C5829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248C46-28AF-4AB2-B1C0-1C83310A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79ECC7-44F4-426D-B3BD-F283F370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874F82-574F-4137-95EF-0FEB4FB2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5AE6A-6DBF-42D4-840F-FBC0AA9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7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D16A8-9F3C-406F-99BC-EB9546EC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5B4238-07F6-417D-A952-31A6D01B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C2E11C-ECA3-4AB2-89B6-59FED82A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BFFA18-37AC-41C7-AB88-251406EF5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47164E-5457-4269-8015-9D56863C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532D9C-CAE5-4601-B6A6-667CE4B3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2DDB1E-4C69-44EE-8657-81A0DB5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F99908-9467-4F60-9374-1D9A2E4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48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09780-3BC8-40A7-B1EB-D9B119A5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C9DC7E-C26E-4325-A29E-31C98674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7CA621-DAE6-40A4-8A73-80F32401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878654-9CEB-49E4-9BC7-A765D7E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F9B3F6-272A-4B84-8BAF-AEF01B88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E25FC1-C84B-4626-B448-AB833F40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9F3B45-F77C-425D-AD52-2974DDED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89CDE-F1C5-47BC-B35D-5D2361D9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0302BB-8E9C-4310-8CB4-E50CC94E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3C473A-842C-490D-9648-EC24FFF7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BC55B9-69D4-4063-B852-FC814509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653BD-E940-48C8-A9D5-B0450800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2509BE-F147-46F5-92F2-0789AC0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0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6A0F5-03A6-4EF7-917C-79085291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DB058A-F9B0-4F77-9836-E7184F69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06BED1-7C58-4B3D-8BA0-E64A3305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673FA6-D53D-4BA5-B481-5ECB2160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6756B-35AA-48FC-934E-340C67F9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A04FBE-AF42-4E87-B8AA-3E9379A5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331F23-3B00-4932-AFDE-88D8CA73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745046-C79A-46E1-84CB-6FF4DC37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E42CA5-4411-4DCC-A03F-FC16613F2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E02B-88C3-4EBF-9629-C09BDAB109FC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65733-20D5-443C-BB8D-0D9F4225B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98722-9B77-4789-9E5A-11D1E065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267D-C652-4928-AD5D-EA5B2EC36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8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39318;&#38913;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6032;&#22686;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25910;&#34255;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28687;&#35261;&#32000;&#37636;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0491;&#20154;&#36039;&#35338;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309E0-0065-422E-85FD-BC102A052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2022.04.25</a:t>
            </a:r>
            <a:r>
              <a:rPr lang="zh-TW" altLang="en-US" dirty="0"/>
              <a:t>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C9B497-AA51-4F38-A3F9-0513B2B52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10846007</a:t>
            </a:r>
            <a:r>
              <a:rPr lang="zh-TW" altLang="en-US" dirty="0"/>
              <a:t> 許馥棋</a:t>
            </a:r>
          </a:p>
        </p:txBody>
      </p:sp>
    </p:spTree>
    <p:extLst>
      <p:ext uri="{BB962C8B-B14F-4D97-AF65-F5344CB8AC3E}">
        <p14:creationId xmlns:p14="http://schemas.microsoft.com/office/powerpoint/2010/main" val="260273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CEE9E-BB36-47FB-BF9B-E0BD9CC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系統介面設計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1F15-5BEF-4116-A1AD-271EF84D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首頁設計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  <a:hlinkClick r:id="rId2" action="ppaction://hlinkfile"/>
              </a:rPr>
              <a:t>首頁</a:t>
            </a:r>
            <a:r>
              <a:rPr lang="en-US" altLang="zh-TW" dirty="0">
                <a:sym typeface="Wingdings" panose="05000000000000000000" pitchFamily="2" charset="2"/>
                <a:hlinkClick r:id="rId2" action="ppaction://hlinkfile"/>
              </a:rPr>
              <a:t>.</a:t>
            </a:r>
            <a:r>
              <a:rPr lang="en-US" altLang="zh-TW" dirty="0" err="1">
                <a:sym typeface="Wingdings" panose="05000000000000000000" pitchFamily="2" charset="2"/>
                <a:hlinkClick r:id="rId2" action="ppaction://hlinkfile"/>
              </a:rPr>
              <a:t>png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34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CEE9E-BB36-47FB-BF9B-E0BD9CC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系統介面設計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1F15-5BEF-4116-A1AD-271EF84D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功能介面設計</a:t>
            </a:r>
            <a:r>
              <a:rPr lang="en-US" altLang="zh-TW" dirty="0"/>
              <a:t>(</a:t>
            </a:r>
            <a:r>
              <a:rPr lang="zh-TW" altLang="en-US" dirty="0"/>
              <a:t>新增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ym typeface="Wingdings" panose="05000000000000000000" pitchFamily="2" charset="2"/>
                <a:hlinkClick r:id="rId2" action="ppaction://hlinkfile"/>
              </a:rPr>
              <a:t>新增</a:t>
            </a:r>
            <a:r>
              <a:rPr lang="en-US" altLang="zh-TW" dirty="0">
                <a:sym typeface="Wingdings" panose="05000000000000000000" pitchFamily="2" charset="2"/>
                <a:hlinkClick r:id="rId2" action="ppaction://hlinkfile"/>
              </a:rPr>
              <a:t>.</a:t>
            </a:r>
            <a:r>
              <a:rPr lang="en-US" altLang="zh-TW" dirty="0" err="1">
                <a:sym typeface="Wingdings" panose="05000000000000000000" pitchFamily="2" charset="2"/>
                <a:hlinkClick r:id="rId2" action="ppaction://hlinkfile"/>
              </a:rPr>
              <a:t>png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CEE9E-BB36-47FB-BF9B-E0BD9CC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系統介面設計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1F15-5BEF-4116-A1AD-271EF84D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功能介面設計</a:t>
            </a:r>
            <a:r>
              <a:rPr lang="en-US" altLang="zh-TW" dirty="0"/>
              <a:t>(</a:t>
            </a:r>
            <a:r>
              <a:rPr lang="zh-TW" altLang="en-US" dirty="0"/>
              <a:t>收藏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ym typeface="Wingdings" panose="05000000000000000000" pitchFamily="2" charset="2"/>
                <a:hlinkClick r:id="rId2" action="ppaction://hlinkfile"/>
              </a:rPr>
              <a:t>收藏</a:t>
            </a:r>
            <a:r>
              <a:rPr lang="en-US" altLang="zh-TW" dirty="0">
                <a:sym typeface="Wingdings" panose="05000000000000000000" pitchFamily="2" charset="2"/>
                <a:hlinkClick r:id="rId2" action="ppaction://hlinkfile"/>
              </a:rPr>
              <a:t>.</a:t>
            </a:r>
            <a:r>
              <a:rPr lang="en-US" altLang="zh-TW" dirty="0" err="1">
                <a:sym typeface="Wingdings" panose="05000000000000000000" pitchFamily="2" charset="2"/>
                <a:hlinkClick r:id="rId2" action="ppaction://hlinkfile"/>
              </a:rPr>
              <a:t>png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707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CEE9E-BB36-47FB-BF9B-E0BD9CC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系統介面設計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1F15-5BEF-4116-A1AD-271EF84D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功能介面設計</a:t>
            </a:r>
            <a:r>
              <a:rPr lang="en-US" altLang="zh-TW" dirty="0"/>
              <a:t>(</a:t>
            </a:r>
            <a:r>
              <a:rPr lang="zh-TW" altLang="en-US" dirty="0"/>
              <a:t>瀏覽紀錄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ym typeface="Wingdings" panose="05000000000000000000" pitchFamily="2" charset="2"/>
                <a:hlinkClick r:id="rId2" action="ppaction://hlinkfile"/>
              </a:rPr>
              <a:t>瀏覽紀錄</a:t>
            </a:r>
            <a:r>
              <a:rPr lang="en-US" altLang="zh-TW" dirty="0">
                <a:sym typeface="Wingdings" panose="05000000000000000000" pitchFamily="2" charset="2"/>
                <a:hlinkClick r:id="rId2" action="ppaction://hlinkfile"/>
              </a:rPr>
              <a:t>.</a:t>
            </a:r>
            <a:r>
              <a:rPr lang="en-US" altLang="zh-TW" dirty="0" err="1">
                <a:sym typeface="Wingdings" panose="05000000000000000000" pitchFamily="2" charset="2"/>
                <a:hlinkClick r:id="rId2" action="ppaction://hlinkfile"/>
              </a:rPr>
              <a:t>png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1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CEE9E-BB36-47FB-BF9B-E0BD9CC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系統介面設計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1F15-5BEF-4116-A1AD-271EF84D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功能介面設計</a:t>
            </a:r>
            <a:r>
              <a:rPr lang="en-US" altLang="zh-TW" dirty="0"/>
              <a:t>(</a:t>
            </a:r>
            <a:r>
              <a:rPr lang="zh-TW" altLang="en-US" dirty="0"/>
              <a:t>個人資訊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>
                <a:sym typeface="Wingdings" panose="05000000000000000000" pitchFamily="2" charset="2"/>
                <a:hlinkClick r:id="rId2" action="ppaction://hlinkfile"/>
              </a:rPr>
              <a:t>個人資訊</a:t>
            </a:r>
            <a:r>
              <a:rPr lang="en-US" altLang="zh-TW" dirty="0">
                <a:sym typeface="Wingdings" panose="05000000000000000000" pitchFamily="2" charset="2"/>
                <a:hlinkClick r:id="rId2" action="ppaction://hlinkfile"/>
              </a:rPr>
              <a:t>.</a:t>
            </a:r>
            <a:r>
              <a:rPr lang="en-US" altLang="zh-TW" dirty="0" err="1">
                <a:sym typeface="Wingdings" panose="05000000000000000000" pitchFamily="2" charset="2"/>
                <a:hlinkClick r:id="rId2" action="ppaction://hlinkfile"/>
              </a:rPr>
              <a:t>png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2022.04.25進度</vt:lpstr>
      <vt:lpstr>系統介面設計</vt:lpstr>
      <vt:lpstr>系統介面設計</vt:lpstr>
      <vt:lpstr>系統介面設計</vt:lpstr>
      <vt:lpstr>系統介面設計</vt:lpstr>
      <vt:lpstr>系統介面設計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2022.04.25進度</dc:title>
  <dc:creator>angel</dc:creator>
  <cp:lastModifiedBy>angel</cp:lastModifiedBy>
  <cp:revision>1</cp:revision>
  <dcterms:created xsi:type="dcterms:W3CDTF">2022-04-24T18:07:52Z</dcterms:created>
  <dcterms:modified xsi:type="dcterms:W3CDTF">2022-04-24T18:15:02Z</dcterms:modified>
</cp:coreProperties>
</file>