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F1CA2-8D88-4D78-B4A9-5A827830344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EF6E9-9154-4807-9935-F0D42213B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6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99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43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西方食物排列在桌上">
            <a:extLst>
              <a:ext uri="{FF2B5EF4-FFF2-40B4-BE49-F238E27FC236}">
                <a16:creationId xmlns:a16="http://schemas.microsoft.com/office/drawing/2014/main" id="{D9B6E906-CF6E-0BBB-E637-28970A184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8186E50D-F920-45B2-8715-AD0430BB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226" y="4149962"/>
            <a:ext cx="4627663" cy="1126283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系統功能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198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B6DD6-6E7F-49BD-B0B1-9911D204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B4283-7534-4A58-A65D-F76751C9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可以加入喜愛的餐廳，加入我的最愛</a:t>
            </a:r>
            <a:endParaRPr lang="en-US" altLang="zh-TW" sz="2400" dirty="0"/>
          </a:p>
          <a:p>
            <a:r>
              <a:rPr lang="zh-TW" altLang="en-US" sz="2400" dirty="0"/>
              <a:t>以圖搜圖去找餐廳</a:t>
            </a:r>
            <a:endParaRPr lang="en-US" altLang="zh-TW" sz="2400" dirty="0"/>
          </a:p>
          <a:p>
            <a:r>
              <a:rPr lang="zh-TW" altLang="en-US" sz="2400" dirty="0"/>
              <a:t>分析營養指標</a:t>
            </a:r>
          </a:p>
        </p:txBody>
      </p:sp>
    </p:spTree>
    <p:extLst>
      <p:ext uri="{BB962C8B-B14F-4D97-AF65-F5344CB8AC3E}">
        <p14:creationId xmlns:p14="http://schemas.microsoft.com/office/powerpoint/2010/main" val="420270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093E1-16C0-47B0-9B04-6D211797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/>
          <a:lstStyle/>
          <a:p>
            <a:r>
              <a:rPr lang="zh-TW" altLang="en-US" dirty="0"/>
              <a:t>定位系統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24610-5873-40C4-9293-87041B21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5007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以北商為定位系統，找尋離的近又方便</a:t>
            </a:r>
            <a:r>
              <a:rPr lang="zh-TW" altLang="en-US" sz="2400"/>
              <a:t>的餐廳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96490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3A374-24E2-406D-9DA6-D3BC40AA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F5187-A091-4EF0-B8E0-660FD2EA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可以推薦使用者比較偏愛的食物類別</a:t>
            </a:r>
          </a:p>
        </p:txBody>
      </p:sp>
    </p:spTree>
    <p:extLst>
      <p:ext uri="{BB962C8B-B14F-4D97-AF65-F5344CB8AC3E}">
        <p14:creationId xmlns:p14="http://schemas.microsoft.com/office/powerpoint/2010/main" val="21791706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638</TotalTime>
  <Words>50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絲縷</vt:lpstr>
      <vt:lpstr>PowerPoint 簡報</vt:lpstr>
      <vt:lpstr>系統功能</vt:lpstr>
      <vt:lpstr>定位系統</vt:lpstr>
      <vt:lpstr>推薦系統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呂承昕</cp:lastModifiedBy>
  <cp:revision>5</cp:revision>
  <dcterms:created xsi:type="dcterms:W3CDTF">2022-03-27T09:49:10Z</dcterms:created>
  <dcterms:modified xsi:type="dcterms:W3CDTF">2022-04-25T15:44:01Z</dcterms:modified>
</cp:coreProperties>
</file>