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版面設計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62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logo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81" y="469881"/>
            <a:ext cx="5918238" cy="5918238"/>
          </a:xfrm>
        </p:spPr>
      </p:pic>
    </p:spTree>
    <p:extLst>
      <p:ext uri="{BB962C8B-B14F-4D97-AF65-F5344CB8AC3E}">
        <p14:creationId xmlns:p14="http://schemas.microsoft.com/office/powerpoint/2010/main" val="225993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572925"/>
            <a:ext cx="7958331" cy="1077229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版面草稿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6" y="1530887"/>
            <a:ext cx="6562469" cy="4919632"/>
          </a:xfrm>
        </p:spPr>
      </p:pic>
    </p:spTree>
    <p:extLst>
      <p:ext uri="{BB962C8B-B14F-4D97-AF65-F5344CB8AC3E}">
        <p14:creationId xmlns:p14="http://schemas.microsoft.com/office/powerpoint/2010/main" val="244161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麥迪遜</Template>
  <TotalTime>4</TotalTime>
  <Words>6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MS Shell Dlg 2</vt:lpstr>
      <vt:lpstr>Wingdings</vt:lpstr>
      <vt:lpstr>Wingdings 3</vt:lpstr>
      <vt:lpstr>Madison</vt:lpstr>
      <vt:lpstr>0425 版面設計</vt:lpstr>
      <vt:lpstr>logo</vt:lpstr>
      <vt:lpstr>版面草稿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0425 版面設計</dc:title>
  <dc:creator>user</dc:creator>
  <cp:lastModifiedBy>user</cp:lastModifiedBy>
  <cp:revision>1</cp:revision>
  <dcterms:created xsi:type="dcterms:W3CDTF">2022-04-25T15:26:06Z</dcterms:created>
  <dcterms:modified xsi:type="dcterms:W3CDTF">2022-04-25T15:30:45Z</dcterms:modified>
</cp:coreProperties>
</file>