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4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385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50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925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29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11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46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7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2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2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6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5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CE20-D4ED-44F2-81CD-B356266C38C8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FE200E-A0E0-4103-8A64-ACC46C53C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5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0.20:5000/test?account=123&amp;passwd=123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F3DFA-84AD-4A91-B72C-6ACC47FE6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post/get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78AEFC-0E42-463C-BDD1-5CFD4811C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08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B609E-9D4E-4A4B-9419-32B969BA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r>
              <a:rPr lang="zh-TW" altLang="en-US" dirty="0"/>
              <a:t>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FE9CB-7FF8-4172-A3F6-FFC14914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54261"/>
            <a:ext cx="8596668" cy="288710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method</a:t>
            </a:r>
            <a:r>
              <a:rPr lang="zh-TW" altLang="en-US" sz="2400" dirty="0"/>
              <a:t>：指定資料傳輸時用的 </a:t>
            </a:r>
            <a:r>
              <a:rPr lang="en-US" altLang="zh-TW" sz="2400" dirty="0"/>
              <a:t>HTTP </a:t>
            </a:r>
            <a:r>
              <a:rPr lang="zh-TW" altLang="en-US" sz="2400" dirty="0"/>
              <a:t>協議</a:t>
            </a:r>
            <a:endParaRPr lang="en-US" altLang="zh-TW" sz="2400" dirty="0"/>
          </a:p>
          <a:p>
            <a:r>
              <a:rPr lang="en-US" altLang="zh-TW" sz="2400" dirty="0"/>
              <a:t>action: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Noto Sans TC"/>
              </a:rPr>
              <a:t>指定一個位址，送出表單後，要將表格的內容送去哪</a:t>
            </a:r>
            <a:endParaRPr lang="en-US" altLang="zh-TW" sz="2400" dirty="0"/>
          </a:p>
          <a:p>
            <a:r>
              <a:rPr lang="en-US" altLang="zh-TW" sz="2400" dirty="0" err="1"/>
              <a:t>enctype</a:t>
            </a:r>
            <a:r>
              <a:rPr lang="en-US" altLang="zh-TW" sz="2400" dirty="0"/>
              <a:t>: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SF Pro SC"/>
              </a:rPr>
              <a:t>發送到伺服器之前應該如何對表單數據進行編碼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1F5059-06A6-4BFA-831F-CFF4E090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5030"/>
            <a:ext cx="9276751" cy="1626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656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5A044-2C48-441A-9671-0D95C292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Request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D9113-AE4C-4B3E-84BB-B1A14602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94" y="3659821"/>
            <a:ext cx="8596668" cy="2106926"/>
          </a:xfrm>
        </p:spPr>
        <p:txBody>
          <a:bodyPr numCol="2">
            <a:normAutofit/>
          </a:bodyPr>
          <a:lstStyle/>
          <a:p>
            <a:r>
              <a:rPr lang="en-US" altLang="zh-TW" sz="2400" b="0" i="0" dirty="0">
                <a:solidFill>
                  <a:srgbClr val="303233"/>
                </a:solidFill>
                <a:effectLst/>
                <a:latin typeface="Lato"/>
              </a:rPr>
              <a:t>OPTIONS</a:t>
            </a:r>
          </a:p>
          <a:p>
            <a:r>
              <a:rPr lang="en-US" altLang="zh-TW" sz="2400" b="0" i="0" dirty="0">
                <a:solidFill>
                  <a:srgbClr val="FF0000"/>
                </a:solidFill>
                <a:effectLst/>
                <a:latin typeface="Lato"/>
              </a:rPr>
              <a:t>GET</a:t>
            </a:r>
          </a:p>
          <a:p>
            <a:r>
              <a:rPr lang="en-US" altLang="zh-TW" sz="2400" b="0" i="0" dirty="0">
                <a:solidFill>
                  <a:srgbClr val="303233"/>
                </a:solidFill>
                <a:effectLst/>
                <a:latin typeface="Lato"/>
              </a:rPr>
              <a:t>HEAD</a:t>
            </a:r>
          </a:p>
          <a:p>
            <a:r>
              <a:rPr lang="en-US" altLang="zh-TW" sz="2400" b="0" i="0" dirty="0">
                <a:solidFill>
                  <a:srgbClr val="FF0000"/>
                </a:solidFill>
                <a:effectLst/>
                <a:latin typeface="Lato"/>
              </a:rPr>
              <a:t>POST</a:t>
            </a:r>
          </a:p>
          <a:p>
            <a:r>
              <a:rPr lang="en-US" altLang="zh-TW" sz="2400" b="0" i="0" dirty="0">
                <a:solidFill>
                  <a:srgbClr val="303233"/>
                </a:solidFill>
                <a:effectLst/>
                <a:latin typeface="Lato"/>
              </a:rPr>
              <a:t>PUT</a:t>
            </a:r>
          </a:p>
          <a:p>
            <a:r>
              <a:rPr lang="en-US" altLang="zh-TW" sz="2400" b="0" i="0" dirty="0">
                <a:solidFill>
                  <a:srgbClr val="303233"/>
                </a:solidFill>
                <a:effectLst/>
                <a:latin typeface="Lato"/>
              </a:rPr>
              <a:t>DELETE</a:t>
            </a:r>
          </a:p>
          <a:p>
            <a:r>
              <a:rPr lang="en-US" altLang="zh-TW" sz="2400" b="0" i="0" dirty="0">
                <a:solidFill>
                  <a:srgbClr val="303233"/>
                </a:solidFill>
                <a:effectLst/>
                <a:latin typeface="Lato"/>
              </a:rPr>
              <a:t>TRACE</a:t>
            </a:r>
          </a:p>
          <a:p>
            <a:r>
              <a:rPr lang="en-US" altLang="zh-TW" sz="2400" b="0" i="0" dirty="0">
                <a:solidFill>
                  <a:srgbClr val="303233"/>
                </a:solidFill>
                <a:effectLst/>
                <a:latin typeface="Lato"/>
              </a:rPr>
              <a:t>CONNECT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4D24CA-5C50-4961-AE4E-00624D6E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0130"/>
            <a:ext cx="8593946" cy="1978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F91E85D8-066E-46C5-B2B5-A849DCC57102}"/>
              </a:ext>
            </a:extLst>
          </p:cNvPr>
          <p:cNvSpPr/>
          <p:nvPr/>
        </p:nvSpPr>
        <p:spPr>
          <a:xfrm>
            <a:off x="3046566" y="1450130"/>
            <a:ext cx="872454" cy="460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02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ADA61-C839-4139-8FD6-F2C595D8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90" y="691263"/>
            <a:ext cx="2049088" cy="687664"/>
          </a:xfrm>
        </p:spPr>
        <p:txBody>
          <a:bodyPr/>
          <a:lstStyle/>
          <a:p>
            <a:pPr algn="ctr"/>
            <a:r>
              <a:rPr lang="en-US" altLang="zh-TW" dirty="0"/>
              <a:t>Get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D5B2C0-9167-4BBA-A0F8-71872C508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84" t="10807" r="22153" b="10424"/>
          <a:stretch/>
        </p:blipFill>
        <p:spPr>
          <a:xfrm>
            <a:off x="6568580" y="1684789"/>
            <a:ext cx="3179428" cy="4491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7C5B9C0-23AA-414B-B575-5DA5053B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39" y="1684789"/>
            <a:ext cx="4883790" cy="348842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B507096-A0A5-461C-BA37-A42B7CC3E836}"/>
              </a:ext>
            </a:extLst>
          </p:cNvPr>
          <p:cNvSpPr txBox="1">
            <a:spLocks/>
          </p:cNvSpPr>
          <p:nvPr/>
        </p:nvSpPr>
        <p:spPr>
          <a:xfrm>
            <a:off x="7133750" y="691263"/>
            <a:ext cx="2049088" cy="687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/>
              <a:t>Post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41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81F54-F157-478A-AF6A-83B6A5C7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6AB7ED-69C7-422D-B9ED-C6622915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89" y="609600"/>
            <a:ext cx="6495253" cy="218112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D1E7001-10E8-48A3-A28B-7C67345C2979}"/>
              </a:ext>
            </a:extLst>
          </p:cNvPr>
          <p:cNvSpPr txBox="1">
            <a:spLocks/>
          </p:cNvSpPr>
          <p:nvPr/>
        </p:nvSpPr>
        <p:spPr>
          <a:xfrm>
            <a:off x="677334" y="3429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Post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DF8192-032A-4C93-AB6D-480991D7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89" y="3429000"/>
            <a:ext cx="6495253" cy="2993464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0ACAC54F-077A-4817-9BF0-D84401783151}"/>
              </a:ext>
            </a:extLst>
          </p:cNvPr>
          <p:cNvSpPr/>
          <p:nvPr/>
        </p:nvSpPr>
        <p:spPr>
          <a:xfrm>
            <a:off x="1996580" y="5570290"/>
            <a:ext cx="5050171" cy="106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A71910-C0F5-43E7-84F4-FA3A4A01FFA9}"/>
              </a:ext>
            </a:extLst>
          </p:cNvPr>
          <p:cNvSpPr txBox="1"/>
          <p:nvPr/>
        </p:nvSpPr>
        <p:spPr>
          <a:xfrm>
            <a:off x="2464189" y="207166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192.168.0.20:5000/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test?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account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=123&amp;passwd=1234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8F98A7-EBDD-4297-85F8-5AF080DDA10E}"/>
              </a:ext>
            </a:extLst>
          </p:cNvPr>
          <p:cNvSpPr txBox="1"/>
          <p:nvPr/>
        </p:nvSpPr>
        <p:spPr>
          <a:xfrm>
            <a:off x="2464189" y="305966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192.168.0.20:5001/test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00BFAB2-8EA0-4BAF-9C9B-6AF01BF2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7" y="2184648"/>
            <a:ext cx="5715798" cy="3277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904998-3477-4EB2-B802-032C702A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72" y="2184648"/>
            <a:ext cx="5715798" cy="3277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20C265B6-F226-4D72-B36E-006FE01EF636}"/>
              </a:ext>
            </a:extLst>
          </p:cNvPr>
          <p:cNvSpPr/>
          <p:nvPr/>
        </p:nvSpPr>
        <p:spPr>
          <a:xfrm>
            <a:off x="1945683" y="2692866"/>
            <a:ext cx="461958" cy="419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9EC82BC-C77F-458B-B1BF-35909B928655}"/>
              </a:ext>
            </a:extLst>
          </p:cNvPr>
          <p:cNvSpPr/>
          <p:nvPr/>
        </p:nvSpPr>
        <p:spPr>
          <a:xfrm>
            <a:off x="7894876" y="2692866"/>
            <a:ext cx="636728" cy="419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0902928-8C11-46D4-898C-A1DB36B93250}"/>
              </a:ext>
            </a:extLst>
          </p:cNvPr>
          <p:cNvSpPr/>
          <p:nvPr/>
        </p:nvSpPr>
        <p:spPr>
          <a:xfrm>
            <a:off x="1317907" y="4095226"/>
            <a:ext cx="804508" cy="419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F811D5B-1E30-4CF0-8572-ACCC26F7C620}"/>
              </a:ext>
            </a:extLst>
          </p:cNvPr>
          <p:cNvSpPr/>
          <p:nvPr/>
        </p:nvSpPr>
        <p:spPr>
          <a:xfrm>
            <a:off x="7300655" y="4098023"/>
            <a:ext cx="804508" cy="419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EEEFC5E-1A6D-42A0-A198-976F0A22C28A}"/>
              </a:ext>
            </a:extLst>
          </p:cNvPr>
          <p:cNvSpPr/>
          <p:nvPr/>
        </p:nvSpPr>
        <p:spPr>
          <a:xfrm>
            <a:off x="3088611" y="4113402"/>
            <a:ext cx="804508" cy="419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B4CE6FA9-BE2A-4A5F-83F6-AAE77ECAC831}"/>
              </a:ext>
            </a:extLst>
          </p:cNvPr>
          <p:cNvSpPr/>
          <p:nvPr/>
        </p:nvSpPr>
        <p:spPr>
          <a:xfrm>
            <a:off x="9110067" y="4100819"/>
            <a:ext cx="804508" cy="419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997FD47B-840D-4D73-81D8-7CE91ECF04BB}"/>
              </a:ext>
            </a:extLst>
          </p:cNvPr>
          <p:cNvSpPr txBox="1">
            <a:spLocks/>
          </p:cNvSpPr>
          <p:nvPr/>
        </p:nvSpPr>
        <p:spPr>
          <a:xfrm>
            <a:off x="2130332" y="1550689"/>
            <a:ext cx="2049088" cy="687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</a:rPr>
              <a:t>Get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08A98D5B-FC18-4516-93B9-1FEBA3FDDDC8}"/>
              </a:ext>
            </a:extLst>
          </p:cNvPr>
          <p:cNvSpPr txBox="1">
            <a:spLocks/>
          </p:cNvSpPr>
          <p:nvPr/>
        </p:nvSpPr>
        <p:spPr>
          <a:xfrm>
            <a:off x="8085523" y="1550689"/>
            <a:ext cx="2049088" cy="687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</a:rPr>
              <a:t>Post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5A65284E-A7C0-4D08-BBB8-4494AEB3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70486084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80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Lato</vt:lpstr>
      <vt:lpstr>Noto Sans TC</vt:lpstr>
      <vt:lpstr>SF Pro SC</vt:lpstr>
      <vt:lpstr>Arial</vt:lpstr>
      <vt:lpstr>Trebuchet MS</vt:lpstr>
      <vt:lpstr>Wingdings 3</vt:lpstr>
      <vt:lpstr>多面向</vt:lpstr>
      <vt:lpstr>HTML post/get</vt:lpstr>
      <vt:lpstr>HTML form語法</vt:lpstr>
      <vt:lpstr>HTTP Request Method</vt:lpstr>
      <vt:lpstr>Get</vt:lpstr>
      <vt:lpstr>Get</vt:lpstr>
      <vt:lpstr>Python 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post/get</dc:title>
  <dc:creator>martin</dc:creator>
  <cp:lastModifiedBy>martin</cp:lastModifiedBy>
  <cp:revision>9</cp:revision>
  <dcterms:created xsi:type="dcterms:W3CDTF">2022-09-04T07:10:39Z</dcterms:created>
  <dcterms:modified xsi:type="dcterms:W3CDTF">2022-09-04T08:42:51Z</dcterms:modified>
</cp:coreProperties>
</file>