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5" r:id="rId6"/>
    <p:sldId id="286" r:id="rId7"/>
    <p:sldId id="289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0" d="100"/>
          <a:sy n="80" d="100"/>
        </p:scale>
        <p:origin x="144" y="5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47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2022/8/10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2022/8/10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評論爬蟲的部分已結束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D49849-CDEA-C7F6-112E-AD62C59CC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30"/>
          <a:stretch/>
        </p:blipFill>
        <p:spPr>
          <a:xfrm>
            <a:off x="419213" y="1480461"/>
            <a:ext cx="4640982" cy="5105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A4F60F7-5592-2241-0B23-2606C3539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21"/>
          <a:stretch/>
        </p:blipFill>
        <p:spPr>
          <a:xfrm>
            <a:off x="4064006" y="1681519"/>
            <a:ext cx="753744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3" name="圖片 2" descr="一張含有 文字, 螢幕擷取畫面, 螢幕, 靠近 的圖片&#10;&#10;自動產生的描述">
            <a:extLst>
              <a:ext uri="{FF2B5EF4-FFF2-40B4-BE49-F238E27FC236}">
                <a16:creationId xmlns:a16="http://schemas.microsoft.com/office/drawing/2014/main" id="{58185348-B19F-E233-F20A-8AF1666A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4" y="1621191"/>
            <a:ext cx="10059989" cy="15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B0F978-931B-4284-9FBE-DFC6EF5A598D}"/>
              </a:ext>
            </a:extLst>
          </p:cNvPr>
          <p:cNvSpPr txBox="1"/>
          <p:nvPr/>
        </p:nvSpPr>
        <p:spPr>
          <a:xfrm>
            <a:off x="4250871" y="87630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圖片存入資料庫的問題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F77DFB2-66D6-3CAB-AF14-9BDD3AA0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2" y="1693587"/>
            <a:ext cx="10465203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243</TotalTime>
  <Words>29</Words>
  <Application>Microsoft Office PowerPoint</Application>
  <PresentationFormat>寬螢幕</PresentationFormat>
  <Paragraphs>14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7</cp:revision>
  <dcterms:created xsi:type="dcterms:W3CDTF">2022-06-30T08:05:14Z</dcterms:created>
  <dcterms:modified xsi:type="dcterms:W3CDTF">2022-08-09T19:52:11Z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