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66" r:id="rId7"/>
    <p:sldId id="263" r:id="rId8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9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FFFD108-987A-4608-A4B4-9B7C930D69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475B2D-F93C-4775-AA37-C05917D512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4D9EC-CC88-4090-999F-8106CE62BA4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2022/4/11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997A7D-7DC0-420A-BE54-B2FECBC8AD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F2E4C0-0768-4265-AFA5-C9AEFE5B0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EFA5D-5D9C-403F-B833-6538DABD9AD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835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F3842EF-D774-4AD3-A6DE-DFF0EDFEFE87}" type="datetime1">
              <a:rPr lang="zh-TW" altLang="en-US" smtClean="0"/>
              <a:pPr/>
              <a:t>2022/4/11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8A77E8-0B6B-412D-BBC7-4839844CC4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30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77E8-0B6B-412D-BBC7-4839844CC4B4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7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77E8-0B6B-412D-BBC7-4839844CC4B4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61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4A43C9C0-CCD3-4A25-9F29-AC8957FC6C5B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675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D303CA-DE92-4ADB-A4E5-F1951DEC70B0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222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FC46E07-3525-4FB5-A8BA-1C4B4E537764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187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AF52B4-F105-4949-BE1F-6C021C179530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
             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6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D575EE4-3EE7-4CED-9A3A-D975BD8604F0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6683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62121-E06D-448E-B96A-B744F9B73DA0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275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19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C2CD3-EB3E-4377-BACF-38FC8423C87C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3425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6D8B3-26D1-4790-8932-3F268F10552D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3108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3F12208-5C7C-450E-B73F-43205C016275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38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1BD14-70A4-49E2-B82C-F816F0193E71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400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DF1FC72-11E3-41BF-866E-590D83A865ED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457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1F239-B82A-4F96-B23E-F75C41346765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332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1CCF89-8101-4ABE-B4A4-BAFF40D3D01D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781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1B88D4-BDA5-41B9-AD2A-E95AE10ED3A9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955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5076E-6127-42D3-AA92-44C7CEB751B6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21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26F1E-65D3-401E-A19C-5EC52EA6E788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11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0A26D-486F-4FFB-B1CC-713701BFCDA7}" type="datetime1">
              <a:rPr lang="zh-TW" altLang="en-US" noProof="0" smtClean="0"/>
              <a:t>2022/4/11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839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8F8677F-EF4A-411D-91F9-D2992954BBF5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 7" descr="花">
            <a:extLst>
              <a:ext uri="{FF2B5EF4-FFF2-40B4-BE49-F238E27FC236}">
                <a16:creationId xmlns:a16="http://schemas.microsoft.com/office/drawing/2014/main" id="{3F803F0C-D1ED-48FB-B5CD-1F2FC0FF7C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" r="15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  <a:prstGeom prst="parallelogram">
            <a:avLst>
              <a:gd name="adj" fmla="val 99234"/>
            </a:avLst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zh-TW" altLang="en-US" sz="3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專題活動圖</a:t>
            </a:r>
            <a:endParaRPr lang="zh-TW" altLang="en-US" sz="3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marL="1544638" rtl="0"/>
            <a:endParaRPr lang="zh-TW" altLang="en-US" noProof="1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上傳美食圖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95" y="315249"/>
            <a:ext cx="6890079" cy="6195547"/>
          </a:xfrm>
        </p:spPr>
      </p:pic>
    </p:spTree>
    <p:extLst>
      <p:ext uri="{BB962C8B-B14F-4D97-AF65-F5344CB8AC3E}">
        <p14:creationId xmlns:p14="http://schemas.microsoft.com/office/powerpoint/2010/main" val="77163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搜尋美食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5" y="448252"/>
            <a:ext cx="7119055" cy="5968117"/>
          </a:xfrm>
        </p:spPr>
      </p:pic>
    </p:spTree>
    <p:extLst>
      <p:ext uri="{BB962C8B-B14F-4D97-AF65-F5344CB8AC3E}">
        <p14:creationId xmlns:p14="http://schemas.microsoft.com/office/powerpoint/2010/main" val="227263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16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圖片 18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7" name="圖片 6" descr="留下鉛筆繪圖">
            <a:extLst>
              <a:ext uri="{FF2B5EF4-FFF2-40B4-BE49-F238E27FC236}">
                <a16:creationId xmlns:a16="http://schemas.microsoft.com/office/drawing/2014/main" id="{57D7C723-A9F3-4A7E-B1AE-E6A0CCF40F7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 amt="4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3881" r="3" b="42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EE035-F12D-47A1-BB66-DD1E996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zh-TW" alt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1540807D-D4E8-4699-861F-C42A5978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71203333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軌跡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6B320-E975-4049-B758-D52F391461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11068-54FB-4183-BE8D-9A5F0DE062BA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78A686E-C507-4F7D-AEA6-9FFC7523C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藝術霧狀尾跡設計 </Template>
  <TotalTime>0</TotalTime>
  <Words>14</Words>
  <Application>Microsoft Office PowerPoint</Application>
  <PresentationFormat>寬螢幕</PresentationFormat>
  <Paragraphs>7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Microsoft JhengHei UI</vt:lpstr>
      <vt:lpstr>Arial</vt:lpstr>
      <vt:lpstr>飛機雲軌跡</vt:lpstr>
      <vt:lpstr>專題活動圖</vt:lpstr>
      <vt:lpstr>上傳美食圖</vt:lpstr>
      <vt:lpstr>搜尋美食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2022-04-11T04:50:42Z</dcterms:created>
  <dcterms:modified xsi:type="dcterms:W3CDTF">2022-04-11T04:53:20Z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