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3e39c54c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3e39c54c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e39c54c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e39c54c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e39c54c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e39c54c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e39c54c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3e39c54c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e39c54c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3e39c54c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篩選功能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篩選素食、區域、評價好壞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喜愛商家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新增或刪除喜愛商家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熱門餐廳/人氣餐點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以</a:t>
            </a:r>
            <a:r>
              <a:rPr lang="zh-TW"/>
              <a:t>評分或評價優良數量排列出高人氣餐廳及餐點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評分/分辨評論好壞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輸入評論後自動分辨評論好壞，選出有用評價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圖片搜尋功能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以食物圖片搜尋餐廳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