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F1CA2-8D88-4D78-B4A9-5A827830344B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EF6E9-9154-4807-9935-F0D42213BC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6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99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2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438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4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2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7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5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8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8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西方食物排列在桌上">
            <a:extLst>
              <a:ext uri="{FF2B5EF4-FFF2-40B4-BE49-F238E27FC236}">
                <a16:creationId xmlns:a16="http://schemas.microsoft.com/office/drawing/2014/main" id="{D9B6E906-CF6E-0BBB-E637-28970A1848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8186E50D-F920-45B2-8715-AD0430BB4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1226" y="4149962"/>
            <a:ext cx="4627663" cy="1126283"/>
          </a:xfrm>
        </p:spPr>
        <p:txBody>
          <a:bodyPr>
            <a:normAutofit/>
          </a:bodyPr>
          <a:lstStyle/>
          <a:p>
            <a:r>
              <a:rPr lang="en-US" altLang="zh-TW" sz="6000" dirty="0"/>
              <a:t>5/2</a:t>
            </a:r>
            <a:r>
              <a:rPr lang="zh-TW" altLang="en-US" sz="6000" dirty="0"/>
              <a:t>爬蟲進度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5198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D35C8B6-F349-F013-F643-D6395CA46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13" y="741706"/>
            <a:ext cx="7861085" cy="4884803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09011DE3-84C2-FB1B-4667-9F29E6F91CDF}"/>
              </a:ext>
            </a:extLst>
          </p:cNvPr>
          <p:cNvGrpSpPr/>
          <p:nvPr/>
        </p:nvGrpSpPr>
        <p:grpSpPr>
          <a:xfrm>
            <a:off x="3013588" y="626807"/>
            <a:ext cx="2290916" cy="2557300"/>
            <a:chOff x="1961536" y="666136"/>
            <a:chExt cx="2290916" cy="25573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FD37AF7-63E3-8CE7-1BDE-E40446EA7723}"/>
                </a:ext>
              </a:extLst>
            </p:cNvPr>
            <p:cNvSpPr/>
            <p:nvPr/>
          </p:nvSpPr>
          <p:spPr>
            <a:xfrm>
              <a:off x="2197510" y="666136"/>
              <a:ext cx="1553496" cy="37362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B497350-AD8E-97AB-D51C-77BAC7A543DD}"/>
                </a:ext>
              </a:extLst>
            </p:cNvPr>
            <p:cNvSpPr/>
            <p:nvPr/>
          </p:nvSpPr>
          <p:spPr>
            <a:xfrm>
              <a:off x="1961536" y="1061255"/>
              <a:ext cx="761999" cy="2402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8FEDE49-18F7-A4C7-C613-AE456A61D1DC}"/>
                </a:ext>
              </a:extLst>
            </p:cNvPr>
            <p:cNvSpPr/>
            <p:nvPr/>
          </p:nvSpPr>
          <p:spPr>
            <a:xfrm>
              <a:off x="1961536" y="2983175"/>
              <a:ext cx="2290916" cy="24026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721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4B19207-8EA1-FFF5-7326-986EA8A43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8" y="1323049"/>
            <a:ext cx="11118764" cy="421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3491E28-C5DB-6224-C32F-6AF9F45FB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61" y="497390"/>
            <a:ext cx="6538527" cy="564690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AE1F994-7641-73BB-CF6F-A0EE9BCEA210}"/>
              </a:ext>
            </a:extLst>
          </p:cNvPr>
          <p:cNvSpPr/>
          <p:nvPr/>
        </p:nvSpPr>
        <p:spPr>
          <a:xfrm>
            <a:off x="4739148" y="5539616"/>
            <a:ext cx="3475740" cy="6046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DAE39-5D3D-9D2D-C72F-637381A1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688258"/>
            <a:ext cx="8915400" cy="707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>
                <a:latin typeface="+mj-ea"/>
                <a:ea typeface="+mj-ea"/>
              </a:rPr>
              <a:t>網站的餐廳資料 </a:t>
            </a:r>
            <a:r>
              <a:rPr lang="en-US" altLang="zh-TW" sz="3000" dirty="0">
                <a:latin typeface="+mj-ea"/>
                <a:ea typeface="+mj-ea"/>
              </a:rPr>
              <a:t>– </a:t>
            </a:r>
            <a:r>
              <a:rPr lang="zh-TW" altLang="en-US" sz="3000" dirty="0">
                <a:latin typeface="+mj-ea"/>
                <a:ea typeface="+mj-ea"/>
              </a:rPr>
              <a:t>已經完成了</a:t>
            </a:r>
            <a:endParaRPr lang="en-US" altLang="zh-TW" sz="3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3000" dirty="0">
              <a:latin typeface="+mj-ea"/>
              <a:ea typeface="+mj-ea"/>
            </a:endParaRPr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522CA729-6BC5-6161-57C1-EDF24508E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73" r="8616"/>
          <a:stretch/>
        </p:blipFill>
        <p:spPr>
          <a:xfrm>
            <a:off x="907647" y="1685935"/>
            <a:ext cx="10802759" cy="448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3B100-0613-DED5-BA1D-B6EC66AC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829" y="673271"/>
            <a:ext cx="8389706" cy="82123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正在進行爬評論 </a:t>
            </a:r>
            <a:r>
              <a:rPr lang="en-US" altLang="zh-TW" dirty="0"/>
              <a:t>– </a:t>
            </a:r>
            <a:r>
              <a:rPr lang="zh-TW" altLang="en-US" dirty="0"/>
              <a:t>跑單一網頁的程式是可以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2BD9A6D-7A92-D954-3CEF-77E93D879834}"/>
              </a:ext>
            </a:extLst>
          </p:cNvPr>
          <p:cNvGrpSpPr/>
          <p:nvPr/>
        </p:nvGrpSpPr>
        <p:grpSpPr>
          <a:xfrm>
            <a:off x="2133122" y="1262204"/>
            <a:ext cx="4727495" cy="5625293"/>
            <a:chOff x="2133122" y="1262204"/>
            <a:chExt cx="4727495" cy="562529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658E9D9-1E11-18E3-C9C0-5B4F458F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122" y="1345150"/>
              <a:ext cx="4727495" cy="5542347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DEDE40-C130-3EF1-71CD-DE4E1F8B185F}"/>
                </a:ext>
              </a:extLst>
            </p:cNvPr>
            <p:cNvSpPr/>
            <p:nvPr/>
          </p:nvSpPr>
          <p:spPr>
            <a:xfrm>
              <a:off x="2659626" y="1262204"/>
              <a:ext cx="1096297" cy="24026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8B6D7D-A6B8-7F64-FCA2-930CDCF5089E}"/>
                </a:ext>
              </a:extLst>
            </p:cNvPr>
            <p:cNvSpPr/>
            <p:nvPr/>
          </p:nvSpPr>
          <p:spPr>
            <a:xfrm>
              <a:off x="2659626" y="1506711"/>
              <a:ext cx="1548580" cy="2402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01A7A55-64CD-85D7-7B6D-9BF24473D310}"/>
                </a:ext>
              </a:extLst>
            </p:cNvPr>
            <p:cNvSpPr/>
            <p:nvPr/>
          </p:nvSpPr>
          <p:spPr>
            <a:xfrm>
              <a:off x="2738284" y="1759179"/>
              <a:ext cx="2290916" cy="24026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8B5223-61FC-7AEE-1932-112F10A2DD9C}"/>
              </a:ext>
            </a:extLst>
          </p:cNvPr>
          <p:cNvSpPr txBox="1"/>
          <p:nvPr/>
        </p:nvSpPr>
        <p:spPr>
          <a:xfrm>
            <a:off x="7708491" y="1502466"/>
            <a:ext cx="3303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遇到的問題</a:t>
            </a:r>
            <a:r>
              <a:rPr lang="en-US" altLang="zh-TW" dirty="0">
                <a:latin typeface="+mn-ea"/>
              </a:rPr>
              <a:t>:</a:t>
            </a:r>
          </a:p>
          <a:p>
            <a:r>
              <a:rPr lang="zh-TW" altLang="en-US" dirty="0">
                <a:latin typeface="+mn-ea"/>
              </a:rPr>
              <a:t>目前只能版面上的評論</a:t>
            </a:r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397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A17ED5F-9372-7FC2-D48F-BE7DE031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48" y="472184"/>
            <a:ext cx="6058425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5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室內 的圖片&#10;&#10;自動產生的描述">
            <a:extLst>
              <a:ext uri="{FF2B5EF4-FFF2-40B4-BE49-F238E27FC236}">
                <a16:creationId xmlns:a16="http://schemas.microsoft.com/office/drawing/2014/main" id="{8A9C7FF4-C214-C099-5D29-D213763DD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1" y="3669104"/>
            <a:ext cx="10905837" cy="1699308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EFAAC75B-A953-A915-52DA-1A48B4E0E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2" y="761713"/>
            <a:ext cx="8940733" cy="22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155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657</TotalTime>
  <Words>34</Words>
  <Application>Microsoft Office PowerPoint</Application>
  <PresentationFormat>寬螢幕</PresentationFormat>
  <Paragraphs>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Century Gothic</vt:lpstr>
      <vt:lpstr>Wingdings 3</vt:lpstr>
      <vt:lpstr>絲縷</vt:lpstr>
      <vt:lpstr>PowerPoint 簡報</vt:lpstr>
      <vt:lpstr>PowerPoint 簡報</vt:lpstr>
      <vt:lpstr>PowerPoint 簡報</vt:lpstr>
      <vt:lpstr>PowerPoint 簡報</vt:lpstr>
      <vt:lpstr>PowerPoint 簡報</vt:lpstr>
      <vt:lpstr>正在進行爬評論 – 跑單一網頁的程式是可以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呂承昕</cp:lastModifiedBy>
  <cp:revision>5</cp:revision>
  <dcterms:created xsi:type="dcterms:W3CDTF">2022-03-27T09:49:10Z</dcterms:created>
  <dcterms:modified xsi:type="dcterms:W3CDTF">2022-05-02T04:22:19Z</dcterms:modified>
</cp:coreProperties>
</file>