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E2FCA-501F-4D46-BA58-D34DBE48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18442A-2D65-4233-8118-14FAEF1DC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448FF3-CB93-44C7-B090-1358D155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E745-0982-4114-869A-21A508C5F6C9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2437E8-D083-4A67-9FE6-0DE67407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08CD4E-AC5B-4126-800E-A02B1836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8CB5-BE4B-4904-97C5-0687290C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10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EA0D5-2677-41B2-8AAF-E33635A7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EB57F8-94A6-41F6-B96D-CA049F652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E26F4E-C0B5-4A5E-A85D-A703C422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E745-0982-4114-869A-21A508C5F6C9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0CE1DC-81F7-46AB-8B7C-CF341D7E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649D86-38D8-43D5-9942-CE4F7945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8CB5-BE4B-4904-97C5-0687290C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27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7C7023F-AAA4-4A8F-A5BF-138C5D720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F3BC3C-863C-44E9-8749-58A68757C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D8F54D-E918-4A1B-8E63-78563600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E745-0982-4114-869A-21A508C5F6C9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48140F-8610-48DF-91B5-EA506AED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203041-5E28-4655-9D14-8D9998EA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8CB5-BE4B-4904-97C5-0687290C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13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7CA491-AA61-49B2-AA89-FF483C2C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80DF02-9369-46D5-A281-000B24E9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16AD8C-20E6-498F-8DD7-C836A6DD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E745-0982-4114-869A-21A508C5F6C9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4AF5CD-05DA-4B4F-A247-48F10F5E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10CF03-491D-4D05-98EF-F1C68C6C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8CB5-BE4B-4904-97C5-0687290C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BF7F3F-1A90-4E63-A411-9F9E3185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D13A61-BF41-4182-ACBD-5BE486676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09A583-2B57-4ECE-8AFB-A807B30B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E745-0982-4114-869A-21A508C5F6C9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DBAB6-1341-4FB9-B4D9-447B8CB3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441206-2BEC-4CE6-A9E8-42E6A6CD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8CB5-BE4B-4904-97C5-0687290C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80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BE870B-40FB-4016-9223-6A706C06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6D14F8-09B7-4685-9D63-13468EF7B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D3005C-1781-4A40-A3B9-FA290C0D9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0D8C8F-238F-4902-B188-B85E51F3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E745-0982-4114-869A-21A508C5F6C9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DD0A6C-7FA7-4D4E-A9D1-6C6DE9DF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E5A530-2891-4098-A749-FA38B5B0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8CB5-BE4B-4904-97C5-0687290C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45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01EF4-B37F-4FE0-BE12-181C0FE6B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C5AE1E-61B8-44DC-927D-7AE2EE5B3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9DA239-E562-440B-8F61-988081B2F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1BDA918-87F6-4E9F-87A4-7A3045774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B8834B6-3517-432E-95DE-53219D0C7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9CE5644-2BE8-4274-981C-DF56570D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E745-0982-4114-869A-21A508C5F6C9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A58F0D8-FCD4-4685-9DC5-9A4999A2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1938F3-23A2-4BA5-AF09-63BED327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8CB5-BE4B-4904-97C5-0687290C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51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882D4-501A-4986-814D-E9287FFF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1B87941-BD4D-426F-8F88-E8DDCDB5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E745-0982-4114-869A-21A508C5F6C9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3C3B80-20D9-4AF2-9290-60E0D223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D4D04AA-823D-4FEB-9C4F-CC3DF011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8CB5-BE4B-4904-97C5-0687290C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97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85021C3-BABB-4E93-AFBA-65F9A07D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E745-0982-4114-869A-21A508C5F6C9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39FDBD7-4C5B-45F7-B142-0495BBC1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842D15-C7AF-4FB9-BA9E-E7CB80D6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8CB5-BE4B-4904-97C5-0687290C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45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DA55D8-8B7A-4185-95BA-F5F13679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8AFBF5-F764-49EF-A254-B513C8CC3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3A4387-047A-4BBB-A4C3-B78072DAA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2FF883-EE9A-4CD0-8F61-093BA197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E745-0982-4114-869A-21A508C5F6C9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41665E-E4AE-463E-A12E-08364D97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9B8866-2EC0-4B2F-BD44-C4D561E0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8CB5-BE4B-4904-97C5-0687290C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54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D0861-BC68-4B01-A8B3-8DE44BC45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800CC8B-7782-4136-A130-E72134916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8CD7A5-C7D7-4D8D-B266-0A34439A4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D3B67E-5ABD-453E-982F-BF62C6D9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E745-0982-4114-869A-21A508C5F6C9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F4FB2C-FF3D-49A9-BB69-67B73BFC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BCC684-8827-4319-BA67-6FB9BDA3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8CB5-BE4B-4904-97C5-0687290C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96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0465E3C-792C-47ED-BD4B-A400FB1D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9B5F2C-A79F-4800-9E5D-94E77D313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D0BF0A-86B2-413B-8CE7-BD2974D4F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4E745-0982-4114-869A-21A508C5F6C9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E65A94-8F3D-4576-B3CC-33B96E2B4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6460A6-5E65-4F27-B423-00CD61D54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A8CB5-BE4B-4904-97C5-0687290C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56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95D7A-2C22-4D11-A25C-F18E82865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APP</a:t>
            </a:r>
            <a:r>
              <a:rPr lang="zh-TW" altLang="en-US" dirty="0"/>
              <a:t>進度報告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82A9A12-EFA9-4971-9B97-01F29AFCD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2022.08.03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725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6B6DEC9-F617-4F04-912F-4ADAADD11F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00" t="30074" r="31834" b="21185"/>
          <a:stretch/>
        </p:blipFill>
        <p:spPr>
          <a:xfrm>
            <a:off x="4643197" y="617400"/>
            <a:ext cx="2905605" cy="56232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FA269DC-D152-410F-B510-46B02158C12A}"/>
              </a:ext>
            </a:extLst>
          </p:cNvPr>
          <p:cNvSpPr txBox="1"/>
          <p:nvPr/>
        </p:nvSpPr>
        <p:spPr>
          <a:xfrm>
            <a:off x="85056" y="1677"/>
            <a:ext cx="296672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highlight>
                  <a:srgbClr val="FFFF00"/>
                </a:highlight>
              </a:rPr>
              <a:t>首頁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4C4E9ED-DE40-43A6-AC73-2E1057F2F7F2}"/>
              </a:ext>
            </a:extLst>
          </p:cNvPr>
          <p:cNvCxnSpPr>
            <a:cxnSpLocks/>
          </p:cNvCxnSpPr>
          <p:nvPr/>
        </p:nvCxnSpPr>
        <p:spPr>
          <a:xfrm flipH="1">
            <a:off x="7183120" y="3261360"/>
            <a:ext cx="14528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54F7884-1FAD-4883-BEA4-B415F20735DC}"/>
              </a:ext>
            </a:extLst>
          </p:cNvPr>
          <p:cNvSpPr txBox="1"/>
          <p:nvPr/>
        </p:nvSpPr>
        <p:spPr>
          <a:xfrm>
            <a:off x="8636000" y="3076694"/>
            <a:ext cx="185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兩個</a:t>
            </a:r>
            <a:r>
              <a:rPr lang="en-US" altLang="zh-TW" dirty="0"/>
              <a:t>fragment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D08BDE9-C464-4933-A11C-CC03BFF02595}"/>
              </a:ext>
            </a:extLst>
          </p:cNvPr>
          <p:cNvCxnSpPr>
            <a:cxnSpLocks/>
          </p:cNvCxnSpPr>
          <p:nvPr/>
        </p:nvCxnSpPr>
        <p:spPr>
          <a:xfrm>
            <a:off x="3688080" y="944880"/>
            <a:ext cx="12496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01DB063-B5D4-4EF8-834E-BF03B707E5E3}"/>
              </a:ext>
            </a:extLst>
          </p:cNvPr>
          <p:cNvSpPr txBox="1"/>
          <p:nvPr/>
        </p:nvSpPr>
        <p:spPr>
          <a:xfrm>
            <a:off x="1310506" y="621714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按鈕切換</a:t>
            </a:r>
            <a:r>
              <a:rPr lang="en-US" altLang="zh-TW" dirty="0"/>
              <a:t>fragment</a:t>
            </a:r>
          </a:p>
          <a:p>
            <a:pPr marL="342900" indent="-342900">
              <a:buAutoNum type="arabicPeriod"/>
            </a:pPr>
            <a:r>
              <a:rPr lang="zh-TW" altLang="en-US" dirty="0"/>
              <a:t>點擊字體顏色變黑</a:t>
            </a:r>
          </a:p>
        </p:txBody>
      </p:sp>
    </p:spTree>
    <p:extLst>
      <p:ext uri="{BB962C8B-B14F-4D97-AF65-F5344CB8AC3E}">
        <p14:creationId xmlns:p14="http://schemas.microsoft.com/office/powerpoint/2010/main" val="250454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36AF5BE-0391-465B-82E6-1E84603032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7" t="29926" r="31083" b="21334"/>
          <a:stretch/>
        </p:blipFill>
        <p:spPr>
          <a:xfrm>
            <a:off x="4634651" y="617400"/>
            <a:ext cx="2922697" cy="56232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7F83BF3-AE19-496E-A95D-B76CD36F62A5}"/>
              </a:ext>
            </a:extLst>
          </p:cNvPr>
          <p:cNvSpPr txBox="1"/>
          <p:nvPr/>
        </p:nvSpPr>
        <p:spPr>
          <a:xfrm>
            <a:off x="85056" y="1677"/>
            <a:ext cx="296672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highlight>
                  <a:srgbClr val="FFFF00"/>
                </a:highlight>
              </a:rPr>
              <a:t>搜尋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145ECB8-26E5-44C1-93DF-3C58BFA3410B}"/>
              </a:ext>
            </a:extLst>
          </p:cNvPr>
          <p:cNvCxnSpPr>
            <a:cxnSpLocks/>
          </p:cNvCxnSpPr>
          <p:nvPr/>
        </p:nvCxnSpPr>
        <p:spPr>
          <a:xfrm flipH="1">
            <a:off x="7183120" y="3261360"/>
            <a:ext cx="14528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C6A88FC2-A6F4-4466-A5F1-AB2999FDEAA0}"/>
              </a:ext>
            </a:extLst>
          </p:cNvPr>
          <p:cNvSpPr txBox="1"/>
          <p:nvPr/>
        </p:nvSpPr>
        <p:spPr>
          <a:xfrm>
            <a:off x="8636000" y="3076694"/>
            <a:ext cx="208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多個</a:t>
            </a:r>
            <a:r>
              <a:rPr lang="en-US" altLang="zh-TW" dirty="0"/>
              <a:t>fragment</a:t>
            </a:r>
            <a:r>
              <a:rPr lang="zh-TW" altLang="en-US" dirty="0"/>
              <a:t>？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1429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A9B5BAF-BF13-43BB-952E-3C1FBFFFD0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7" t="29926" r="31166" b="21185"/>
          <a:stretch/>
        </p:blipFill>
        <p:spPr>
          <a:xfrm>
            <a:off x="4647600" y="617400"/>
            <a:ext cx="2896800" cy="56232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C9E147F-0CF3-42C2-9E35-28199A96E48E}"/>
              </a:ext>
            </a:extLst>
          </p:cNvPr>
          <p:cNvSpPr txBox="1"/>
          <p:nvPr/>
        </p:nvSpPr>
        <p:spPr>
          <a:xfrm>
            <a:off x="85056" y="1677"/>
            <a:ext cx="296672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highlight>
                  <a:srgbClr val="FFFF00"/>
                </a:highlight>
              </a:rPr>
              <a:t>特約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B271E21-9A49-44E8-A6FA-DB257A01E60E}"/>
              </a:ext>
            </a:extLst>
          </p:cNvPr>
          <p:cNvCxnSpPr>
            <a:cxnSpLocks/>
          </p:cNvCxnSpPr>
          <p:nvPr/>
        </p:nvCxnSpPr>
        <p:spPr>
          <a:xfrm flipH="1">
            <a:off x="7183120" y="3261360"/>
            <a:ext cx="14528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53D97EE9-322B-44A0-8AD3-9C3DD411AC55}"/>
              </a:ext>
            </a:extLst>
          </p:cNvPr>
          <p:cNvSpPr txBox="1"/>
          <p:nvPr/>
        </p:nvSpPr>
        <p:spPr>
          <a:xfrm>
            <a:off x="8636000" y="3076694"/>
            <a:ext cx="128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err="1"/>
              <a:t>Listview</a:t>
            </a: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9092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1111876-0D88-4D8E-B02A-3B04854063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6" t="30074" r="31000" b="21037"/>
          <a:stretch/>
        </p:blipFill>
        <p:spPr>
          <a:xfrm>
            <a:off x="4630420" y="617131"/>
            <a:ext cx="2931160" cy="562373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C8DA3F1-703C-4076-AA2C-06B237F633AA}"/>
              </a:ext>
            </a:extLst>
          </p:cNvPr>
          <p:cNvSpPr txBox="1"/>
          <p:nvPr/>
        </p:nvSpPr>
        <p:spPr>
          <a:xfrm>
            <a:off x="85056" y="1677"/>
            <a:ext cx="296672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highlight>
                  <a:srgbClr val="FFFF00"/>
                </a:highlight>
              </a:rPr>
              <a:t>收藏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1FA8AC5-DDF0-43F2-AEE2-B3418FB810DC}"/>
              </a:ext>
            </a:extLst>
          </p:cNvPr>
          <p:cNvCxnSpPr>
            <a:cxnSpLocks/>
          </p:cNvCxnSpPr>
          <p:nvPr/>
        </p:nvCxnSpPr>
        <p:spPr>
          <a:xfrm>
            <a:off x="3596640" y="940296"/>
            <a:ext cx="12496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B28FE828-4BAF-472F-9647-90D3372EFA39}"/>
              </a:ext>
            </a:extLst>
          </p:cNvPr>
          <p:cNvSpPr txBox="1"/>
          <p:nvPr/>
        </p:nvSpPr>
        <p:spPr>
          <a:xfrm>
            <a:off x="395640" y="617131"/>
            <a:ext cx="3292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/>
              <a:t>左右滑動 按鈕</a:t>
            </a:r>
            <a:r>
              <a:rPr lang="zh-TW" altLang="en-US" dirty="0"/>
              <a:t>切換</a:t>
            </a:r>
            <a:r>
              <a:rPr lang="en-US" altLang="zh-TW" dirty="0"/>
              <a:t>fragment</a:t>
            </a:r>
          </a:p>
          <a:p>
            <a:pPr marL="342900" indent="-342900">
              <a:buAutoNum type="arabicPeriod"/>
            </a:pPr>
            <a:r>
              <a:rPr lang="zh-TW" altLang="en-US" dirty="0"/>
              <a:t>點擊字體顏色變黑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E25D55F-9BA8-456F-8728-2052B63C46EF}"/>
              </a:ext>
            </a:extLst>
          </p:cNvPr>
          <p:cNvCxnSpPr>
            <a:cxnSpLocks/>
          </p:cNvCxnSpPr>
          <p:nvPr/>
        </p:nvCxnSpPr>
        <p:spPr>
          <a:xfrm flipH="1">
            <a:off x="7183120" y="3261360"/>
            <a:ext cx="14528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98988D24-9F0D-41B8-9E96-EE10BB38B5E8}"/>
              </a:ext>
            </a:extLst>
          </p:cNvPr>
          <p:cNvSpPr txBox="1"/>
          <p:nvPr/>
        </p:nvSpPr>
        <p:spPr>
          <a:xfrm>
            <a:off x="8636001" y="3076694"/>
            <a:ext cx="2763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多個</a:t>
            </a:r>
            <a:r>
              <a:rPr lang="en-US" altLang="zh-TW" dirty="0"/>
              <a:t>fragment</a:t>
            </a:r>
          </a:p>
          <a:p>
            <a:pPr marL="342900" indent="-342900">
              <a:buAutoNum type="arabicPeriod"/>
            </a:pPr>
            <a:r>
              <a:rPr lang="zh-TW" altLang="en-US" dirty="0"/>
              <a:t>用</a:t>
            </a:r>
            <a:r>
              <a:rPr lang="en-US" altLang="zh-TW" dirty="0" err="1"/>
              <a:t>Listview</a:t>
            </a:r>
            <a:r>
              <a:rPr lang="zh-TW" altLang="en-US" dirty="0"/>
              <a:t>的格式顯示收藏的餐廳</a:t>
            </a: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710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47</Words>
  <Application>Microsoft Office PowerPoint</Application>
  <PresentationFormat>寬螢幕</PresentationFormat>
  <Paragraphs>15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APP進度報告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APP進度報告</dc:title>
  <dc:creator>angel</dc:creator>
  <cp:lastModifiedBy>angel</cp:lastModifiedBy>
  <cp:revision>2</cp:revision>
  <dcterms:created xsi:type="dcterms:W3CDTF">2022-08-03T13:48:10Z</dcterms:created>
  <dcterms:modified xsi:type="dcterms:W3CDTF">2022-08-03T14:02:23Z</dcterms:modified>
</cp:coreProperties>
</file>