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CBB5-CA08-44D0-AD7B-C7F82B5FB5EB}" type="datetimeFigureOut">
              <a:rPr lang="zh-TW" altLang="en-US" smtClean="0"/>
              <a:t>2022/4/24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C032-27E5-4286-8183-223E3830B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19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CBB5-CA08-44D0-AD7B-C7F82B5FB5EB}" type="datetimeFigureOut">
              <a:rPr lang="zh-TW" altLang="en-US" smtClean="0"/>
              <a:t>2022/4/24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C032-27E5-4286-8183-223E3830B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03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CBB5-CA08-44D0-AD7B-C7F82B5FB5EB}" type="datetimeFigureOut">
              <a:rPr lang="zh-TW" altLang="en-US" smtClean="0"/>
              <a:t>2022/4/24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C032-27E5-4286-8183-223E3830BE9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5551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CBB5-CA08-44D0-AD7B-C7F82B5FB5EB}" type="datetimeFigureOut">
              <a:rPr lang="zh-TW" altLang="en-US" smtClean="0"/>
              <a:t>2022/4/24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C032-27E5-4286-8183-223E3830B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588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CBB5-CA08-44D0-AD7B-C7F82B5FB5EB}" type="datetimeFigureOut">
              <a:rPr lang="zh-TW" altLang="en-US" smtClean="0"/>
              <a:t>2022/4/24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C032-27E5-4286-8183-223E3830BE9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7589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CBB5-CA08-44D0-AD7B-C7F82B5FB5EB}" type="datetimeFigureOut">
              <a:rPr lang="zh-TW" altLang="en-US" smtClean="0"/>
              <a:t>2022/4/24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C032-27E5-4286-8183-223E3830B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427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CBB5-CA08-44D0-AD7B-C7F82B5FB5EB}" type="datetimeFigureOut">
              <a:rPr lang="zh-TW" altLang="en-US" smtClean="0"/>
              <a:t>2022/4/24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C032-27E5-4286-8183-223E3830B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170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CBB5-CA08-44D0-AD7B-C7F82B5FB5EB}" type="datetimeFigureOut">
              <a:rPr lang="zh-TW" altLang="en-US" smtClean="0"/>
              <a:t>2022/4/24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C032-27E5-4286-8183-223E3830B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88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CBB5-CA08-44D0-AD7B-C7F82B5FB5EB}" type="datetimeFigureOut">
              <a:rPr lang="zh-TW" altLang="en-US" smtClean="0"/>
              <a:t>2022/4/24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C032-27E5-4286-8183-223E3830B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86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CBB5-CA08-44D0-AD7B-C7F82B5FB5EB}" type="datetimeFigureOut">
              <a:rPr lang="zh-TW" altLang="en-US" smtClean="0"/>
              <a:t>2022/4/24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C032-27E5-4286-8183-223E3830B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61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CBB5-CA08-44D0-AD7B-C7F82B5FB5EB}" type="datetimeFigureOut">
              <a:rPr lang="zh-TW" altLang="en-US" smtClean="0"/>
              <a:t>2022/4/24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C032-27E5-4286-8183-223E3830B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053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CBB5-CA08-44D0-AD7B-C7F82B5FB5EB}" type="datetimeFigureOut">
              <a:rPr lang="zh-TW" altLang="en-US" smtClean="0"/>
              <a:t>2022/4/24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C032-27E5-4286-8183-223E3830B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1135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CBB5-CA08-44D0-AD7B-C7F82B5FB5EB}" type="datetimeFigureOut">
              <a:rPr lang="zh-TW" altLang="en-US" smtClean="0"/>
              <a:t>2022/4/24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C032-27E5-4286-8183-223E3830B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50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CBB5-CA08-44D0-AD7B-C7F82B5FB5EB}" type="datetimeFigureOut">
              <a:rPr lang="zh-TW" altLang="en-US" smtClean="0"/>
              <a:t>2022/4/24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C032-27E5-4286-8183-223E3830B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03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CBB5-CA08-44D0-AD7B-C7F82B5FB5EB}" type="datetimeFigureOut">
              <a:rPr lang="zh-TW" altLang="en-US" smtClean="0"/>
              <a:t>2022/4/24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C032-27E5-4286-8183-223E3830B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314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CBB5-CA08-44D0-AD7B-C7F82B5FB5EB}" type="datetimeFigureOut">
              <a:rPr lang="zh-TW" altLang="en-US" smtClean="0"/>
              <a:t>2022/4/24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C032-27E5-4286-8183-223E3830B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96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BCBB5-CA08-44D0-AD7B-C7F82B5FB5EB}" type="datetimeFigureOut">
              <a:rPr lang="zh-TW" altLang="en-US" smtClean="0"/>
              <a:t>2022/4/24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BFC032-27E5-4286-8183-223E3830B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10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D010E7-C0CB-47F2-9C0F-2DF3F52C3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10846043</a:t>
            </a:r>
            <a:r>
              <a:rPr lang="zh-TW" altLang="en-US" dirty="0"/>
              <a:t>段宥任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4C2B677-C811-4904-B3AC-94D58A306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146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7E961-BAC2-4048-B3DA-53E7A848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D2CF6B-A447-49BE-82C1-05F57D5AC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BA318D5-C90C-44F8-897D-E56ADF81A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24742"/>
            <a:ext cx="10438346" cy="42166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5132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7E961-BAC2-4048-B3DA-53E7A848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D2CF6B-A447-49BE-82C1-05F57D5AC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40CE23-1C05-44CE-A4C3-12EE9858B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938" y="283097"/>
            <a:ext cx="6731500" cy="62918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1226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7E961-BAC2-4048-B3DA-53E7A848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編譯、訓練模型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D2CF6B-A447-49BE-82C1-05F57D5AC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BC1CE22-4069-47C7-A7C2-9D444B0E2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2693"/>
            <a:ext cx="12192000" cy="41526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CD99B40-367C-4011-90F5-59FE4A0C1B45}"/>
              </a:ext>
            </a:extLst>
          </p:cNvPr>
          <p:cNvSpPr txBox="1"/>
          <p:nvPr/>
        </p:nvSpPr>
        <p:spPr>
          <a:xfrm>
            <a:off x="2466363" y="2488827"/>
            <a:ext cx="148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週期 </a:t>
            </a:r>
            <a:r>
              <a:rPr lang="en-US" altLang="zh-TW" dirty="0">
                <a:solidFill>
                  <a:srgbClr val="FF0000"/>
                </a:solidFill>
              </a:rPr>
              <a:t>=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24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FD39E1-64A5-401F-8452-5A151C20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評估模型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832AA5-EA1C-45CE-BDDC-9AED9E29A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539981-93B6-430C-855D-ED1D844C4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14" y="1934209"/>
            <a:ext cx="10520572" cy="29933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6618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FD39E1-64A5-401F-8452-5A151C20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繪製圖表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832AA5-EA1C-45CE-BDDC-9AED9E29A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B578841-3BE1-4F58-8346-0FC0EBA4B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47" y="2039457"/>
            <a:ext cx="5100302" cy="36069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F5B973E-583D-482A-922E-11C4BCA03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271" y="135708"/>
            <a:ext cx="4148807" cy="298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8F162A9-A04D-4B4B-8391-7DEC3408F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271" y="3504899"/>
            <a:ext cx="4213296" cy="298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933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FD39E1-64A5-401F-8452-5A151C20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</a:t>
            </a:r>
            <a:r>
              <a:rPr lang="en-US" altLang="zh-TW" dirty="0"/>
              <a:t>—</a:t>
            </a:r>
            <a:r>
              <a:rPr lang="zh-TW" altLang="en-US" dirty="0"/>
              <a:t>匯入圖片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832AA5-EA1C-45CE-BDDC-9AED9E29A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DD79459-84F5-4CB3-B589-E70FE462D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1324692"/>
            <a:ext cx="6355492" cy="53069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4563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FD39E1-64A5-401F-8452-5A151C20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  <a:r>
              <a:rPr lang="en-US" altLang="zh-TW" dirty="0"/>
              <a:t>—</a:t>
            </a:r>
            <a:r>
              <a:rPr lang="zh-TW" altLang="en-US" dirty="0"/>
              <a:t>是食物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832AA5-EA1C-45CE-BDDC-9AED9E29A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5540F7A-D190-4D45-949D-E9A8B213C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452" y="2160589"/>
            <a:ext cx="6136432" cy="28924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007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403096F-B84A-4915-9C4B-6B6085FB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匯入需要的套件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355857E-45F8-476D-8608-83DF136F2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EEDA917-5B5B-4B96-A8BE-77C66875B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366" y="1630086"/>
            <a:ext cx="9599268" cy="41079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3237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7E961-BAC2-4048-B3DA-53E7A848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讀取圖檔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D2CF6B-A447-49BE-82C1-05F57D5AC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9AB3AD2-B1B6-4B4F-8EEF-D300FC3D1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514" y="1568231"/>
            <a:ext cx="9096972" cy="50043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634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7E961-BAC2-4048-B3DA-53E7A848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是食物和不是食物合併成一個陣列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D2CF6B-A447-49BE-82C1-05F57D5AC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BCCF813-A463-4284-AB8B-5CCD3659A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00" y="2286000"/>
            <a:ext cx="11277000" cy="30767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9448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7E961-BAC2-4048-B3DA-53E7A848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</a:t>
            </a:r>
            <a:r>
              <a:rPr lang="zh-TW" altLang="en-US" dirty="0"/>
              <a:t>轉換成</a:t>
            </a:r>
            <a:r>
              <a:rPr lang="en-US" altLang="zh-TW" dirty="0"/>
              <a:t>np</a:t>
            </a:r>
            <a:r>
              <a:rPr lang="zh-TW" altLang="en-US" dirty="0"/>
              <a:t>矩陣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D2CF6B-A447-49BE-82C1-05F57D5AC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A3B2517-EEA0-4FA9-A835-DB53BF74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1" y="1537807"/>
            <a:ext cx="10994858" cy="49133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688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7E961-BAC2-4048-B3DA-53E7A848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對</a:t>
            </a:r>
            <a:r>
              <a:rPr lang="en-US" altLang="zh-TW" dirty="0"/>
              <a:t>X</a:t>
            </a:r>
            <a:r>
              <a:rPr lang="zh-TW" altLang="en-US" dirty="0"/>
              <a:t>特徵做正規化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D2CF6B-A447-49BE-82C1-05F57D5AC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122E170-7AAF-4273-9C2B-8C614890D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57" y="2698674"/>
            <a:ext cx="7303254" cy="14606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254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7E961-BAC2-4048-B3DA-53E7A848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Y</a:t>
            </a:r>
            <a:r>
              <a:rPr lang="zh-TW" altLang="en-US" dirty="0"/>
              <a:t>標籤</a:t>
            </a:r>
            <a:br>
              <a:rPr lang="en-US" altLang="zh-TW" dirty="0"/>
            </a:br>
            <a:r>
              <a:rPr lang="zh-TW" altLang="en-US" dirty="0"/>
              <a:t>並執行</a:t>
            </a:r>
            <a:r>
              <a:rPr lang="en-US" altLang="zh-TW" dirty="0"/>
              <a:t>One-hot</a:t>
            </a:r>
            <a:r>
              <a:rPr lang="zh-TW" altLang="en-US" dirty="0"/>
              <a:t>編碼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D2CF6B-A447-49BE-82C1-05F57D5AC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DEBBEBB-DD00-4F61-A709-CDCA213B4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177" y="713119"/>
            <a:ext cx="6997802" cy="54317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8604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7E961-BAC2-4048-B3DA-53E7A848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目前</a:t>
            </a:r>
            <a:r>
              <a:rPr lang="en-US" altLang="zh-TW" dirty="0"/>
              <a:t>X</a:t>
            </a:r>
            <a:r>
              <a:rPr lang="zh-TW" altLang="en-US" dirty="0"/>
              <a:t>、</a:t>
            </a:r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D2CF6B-A447-49BE-82C1-05F57D5AC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9C5AFB2-3570-4773-B211-20821B200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936" y="538711"/>
            <a:ext cx="5952765" cy="57805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9610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7E961-BAC2-4048-B3DA-53E7A848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打亂</a:t>
            </a:r>
            <a:r>
              <a:rPr lang="en-US" altLang="zh-TW" dirty="0"/>
              <a:t>X</a:t>
            </a:r>
            <a:r>
              <a:rPr lang="zh-TW" altLang="en-US" dirty="0"/>
              <a:t>、</a:t>
            </a:r>
            <a:r>
              <a:rPr lang="en-US" altLang="zh-TW" dirty="0"/>
              <a:t>Y</a:t>
            </a:r>
            <a:r>
              <a:rPr lang="zh-TW" altLang="en-US" dirty="0"/>
              <a:t>矩陣順序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D2CF6B-A447-49BE-82C1-05F57D5AC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10717E6-0DD7-44BF-8ED8-1AE817BFC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85088"/>
            <a:ext cx="9776000" cy="35858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1531006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71</Words>
  <Application>Microsoft Office PowerPoint</Application>
  <PresentationFormat>寬螢幕</PresentationFormat>
  <Paragraphs>16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多面向</vt:lpstr>
      <vt:lpstr>10846043段宥任</vt:lpstr>
      <vt:lpstr>匯入需要的套件</vt:lpstr>
      <vt:lpstr>讀取圖檔</vt:lpstr>
      <vt:lpstr>是食物和不是食物合併成一個陣列</vt:lpstr>
      <vt:lpstr>List轉換成np矩陣</vt:lpstr>
      <vt:lpstr>對X特徵做正規化</vt:lpstr>
      <vt:lpstr>設定Y標籤 並執行One-hot編碼</vt:lpstr>
      <vt:lpstr>目前X、Y</vt:lpstr>
      <vt:lpstr>打亂X、Y矩陣順序</vt:lpstr>
      <vt:lpstr>設定模型</vt:lpstr>
      <vt:lpstr>PowerPoint 簡報</vt:lpstr>
      <vt:lpstr>編譯、訓練模型</vt:lpstr>
      <vt:lpstr>評估模型</vt:lpstr>
      <vt:lpstr>繪製圖表</vt:lpstr>
      <vt:lpstr>測試—匯入圖片</vt:lpstr>
      <vt:lpstr>結果—是食物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10846043段宥任</dc:title>
  <dc:creator>martin</dc:creator>
  <cp:lastModifiedBy>martin</cp:lastModifiedBy>
  <cp:revision>4</cp:revision>
  <dcterms:created xsi:type="dcterms:W3CDTF">2022-04-24T08:31:25Z</dcterms:created>
  <dcterms:modified xsi:type="dcterms:W3CDTF">2022-04-24T08:55:24Z</dcterms:modified>
</cp:coreProperties>
</file>