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9275-DDAC-4E14-A8FC-049E60334D97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152C-860E-41E7-9F2F-0455855C5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152C-860E-41E7-9F2F-0455855C55D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6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6C93B-EAB7-4AB9-AB64-AB2373D9B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E0AEB5-2C62-42C4-94A9-E90FD52E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7DA36B-B030-4810-91EB-41D723B9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E34F8-7025-464F-ACBF-926DAC04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B23E0-FB2A-498F-8B02-699C24DC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8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C0A7F-775B-46EF-8849-EF6585D6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DB52C4-B096-494E-91C2-E2189B3E8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72B58-9138-4AD4-8706-9A966EE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A98D6F-FD97-4AA8-B727-C5E62AAD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583BD5-17DC-4FDE-A436-9139652F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1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302207-B3C6-4DAC-8044-09FAE8957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8D22D4-B838-479E-9919-B79DBA91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C78A4E-1BE4-4154-88B0-A859AC59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89545-5F6B-4E74-99D0-E3298CFD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A6809-A719-464F-BAEE-5441A364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3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B314E-BE6D-40EF-8800-0E45B800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2704C-8E7B-4214-B84F-79D19375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FDC1E-616B-453A-B785-7C362B74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AF13D3-7336-43F7-90F6-27361DD2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5FBA0-72A1-4AC2-A157-54D604A8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9FF5A-61E7-4F75-8C97-49A90964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EA835-A339-4A4F-A9DB-6C40590A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29E2B-78FC-44F3-8834-BE0B17E0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E23DA-31EA-4C18-94C2-A6819C07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4E173-DBB0-4ECE-9D7B-A15AAD6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1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7E62C-A37C-4763-82C2-E52B6424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808E2E-9A43-43B0-828A-336052BF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5BD5E3-F0E6-4341-893F-D3E3D40C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5E44A4-51DD-4CCB-9EBA-C4F72C9E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98BFD4-CEE1-4045-BFD4-92779DF7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A4DE5B-D5A1-463F-AC56-F2673676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6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CD2F-27F3-494F-8D44-7A1F3AF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B2ED16-AB1B-486A-9623-4D8137AB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B93F8B-4F13-4C86-A76F-90C44BBA1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BC8796-550E-43DC-8800-C45AE48C0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78E7B5-B41A-4639-95BF-A1271754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F2F662-2CD7-42DB-99E4-406DF053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B91A1B-BB2E-4E68-B55D-1EEDAD36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87BD84-538F-49F5-ADAD-1345ECE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B996F-9791-4D87-8475-CDADC397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19186C-81E0-41F6-B8EF-106B6F23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94D1FA-EED4-490F-8518-73E2FEF6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7EC6C5-F8E8-4577-93F9-CBF7FB5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26296F-B7E5-4F29-A6AD-F8F9EC10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5F9A2-A57E-42FC-8FD9-660EACF2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67E282-C8DF-4C5B-B1F6-0B49FE77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5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867C4-FB83-4B73-9189-DA957A8A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A55AA-038B-433C-8729-9CC87551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B4E8F4-FC87-4E48-9CC6-0A50EB275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430DE6-D845-4D8A-9935-9390AFCC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DE6F24-23A9-40D5-BF20-12EF239F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16CF6-DF1F-4430-8E36-D8B8288B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87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5B46E-77F4-4FE1-955D-FC595375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11EDFF-CC43-4117-B19C-705B4F130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E12AAA-D8B8-4A7D-8E16-DD382A07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7AFD6-7EC7-4355-928B-BA4C1E5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12786-0772-4872-8A78-0ABC019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2DC78F-4FEB-4DA6-A152-B316E8E3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71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5D613A-B48C-4368-B773-2F62C288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E46462-BE42-4F8B-A62F-DDAE1674C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59724E-784D-4FD2-9C99-54129EA37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1137-267C-46F3-A4CC-0F42CDDCE8BE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0AF91-C02F-4D8F-A9B1-8AAD2E80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7D0C37-68F4-47DC-A7FB-AC03BC58A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831F-4DD5-482B-8C18-58DAA3A92A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AF0AB-4F43-4F83-B1DA-39A2277D9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BD1E38-75FA-47CF-BAFD-907A94C84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2022.07.21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32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389EEB-DA6F-42F7-99F0-143338FE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143"/>
          <a:stretch/>
        </p:blipFill>
        <p:spPr>
          <a:xfrm>
            <a:off x="634211" y="401523"/>
            <a:ext cx="3305191" cy="64548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499FC0-31C3-455A-B4D7-0EE15F157CD4}"/>
              </a:ext>
            </a:extLst>
          </p:cNvPr>
          <p:cNvSpPr/>
          <p:nvPr/>
        </p:nvSpPr>
        <p:spPr>
          <a:xfrm>
            <a:off x="803446" y="1127886"/>
            <a:ext cx="2966720" cy="518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AB5ED4-3DFC-4B1E-ADCE-50926120D42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餐廳顯示模板</a:t>
            </a:r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34BC0647-2FBC-4089-AD7A-41567170B4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b="6255"/>
          <a:stretch/>
        </p:blipFill>
        <p:spPr>
          <a:xfrm>
            <a:off x="4435242" y="403200"/>
            <a:ext cx="3308389" cy="64548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5B420CA-8602-4356-B85A-313D2F2E8DB8}"/>
              </a:ext>
            </a:extLst>
          </p:cNvPr>
          <p:cNvSpPr/>
          <p:nvPr/>
        </p:nvSpPr>
        <p:spPr>
          <a:xfrm>
            <a:off x="4606076" y="1176960"/>
            <a:ext cx="2966720" cy="3891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E7B9BB16-86E6-42B5-83DC-B727B1672E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" b="6241"/>
          <a:stretch/>
        </p:blipFill>
        <p:spPr>
          <a:xfrm>
            <a:off x="8239471" y="403200"/>
            <a:ext cx="3315125" cy="64548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C2D62D-8378-4B9F-A4AA-ED763AAFAD36}"/>
              </a:ext>
            </a:extLst>
          </p:cNvPr>
          <p:cNvSpPr/>
          <p:nvPr/>
        </p:nvSpPr>
        <p:spPr>
          <a:xfrm>
            <a:off x="8239472" y="922960"/>
            <a:ext cx="3315125" cy="4246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4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6460A543-2A05-4C5E-9C64-77EB3EA8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 b="6574"/>
          <a:stretch/>
        </p:blipFill>
        <p:spPr>
          <a:xfrm>
            <a:off x="4432300" y="201435"/>
            <a:ext cx="3327400" cy="64551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7C7479-713C-45D1-832E-EEB12A8D2B33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目前首頁</a:t>
            </a:r>
          </a:p>
        </p:txBody>
      </p:sp>
    </p:spTree>
    <p:extLst>
      <p:ext uri="{BB962C8B-B14F-4D97-AF65-F5344CB8AC3E}">
        <p14:creationId xmlns:p14="http://schemas.microsoft.com/office/powerpoint/2010/main" val="83593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564FAB1-B300-49FC-9CD5-1357371D1500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我的想法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FCA574-51A8-42FE-BEDF-961590C30717}"/>
              </a:ext>
            </a:extLst>
          </p:cNvPr>
          <p:cNvSpPr txBox="1"/>
          <p:nvPr/>
        </p:nvSpPr>
        <p:spPr>
          <a:xfrm>
            <a:off x="85056" y="54864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依照餐廳星級做推薦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以小說狂人為例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BBD527-E53A-48C2-A92F-6193140A6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6"/>
          <a:stretch/>
        </p:blipFill>
        <p:spPr>
          <a:xfrm>
            <a:off x="7012334" y="196334"/>
            <a:ext cx="3855697" cy="64653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7B49E2-EBDD-4C09-9011-2C5C45FF9A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6"/>
          <a:stretch/>
        </p:blipFill>
        <p:spPr>
          <a:xfrm>
            <a:off x="2751925" y="196334"/>
            <a:ext cx="3855697" cy="64653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8B0C48A-83DE-487E-A23B-2A047EC0535C}"/>
              </a:ext>
            </a:extLst>
          </p:cNvPr>
          <p:cNvSpPr txBox="1"/>
          <p:nvPr/>
        </p:nvSpPr>
        <p:spPr>
          <a:xfrm>
            <a:off x="192890" y="2126709"/>
            <a:ext cx="2262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5.0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5.0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4.9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4.9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4.9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4.8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4.8</a:t>
            </a:r>
            <a:r>
              <a:rPr lang="zh-TW" altLang="en-US" dirty="0"/>
              <a:t>⭐</a:t>
            </a:r>
            <a:r>
              <a:rPr lang="en-US" altLang="zh-TW" dirty="0"/>
              <a:t>………………………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	  :</a:t>
            </a:r>
          </a:p>
          <a:p>
            <a:r>
              <a:rPr lang="en-US" altLang="zh-TW" dirty="0"/>
              <a:t>	  :</a:t>
            </a:r>
          </a:p>
        </p:txBody>
      </p:sp>
    </p:spTree>
    <p:extLst>
      <p:ext uri="{BB962C8B-B14F-4D97-AF65-F5344CB8AC3E}">
        <p14:creationId xmlns:p14="http://schemas.microsoft.com/office/powerpoint/2010/main" val="35303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90465DA1-AF99-4BED-A061-130AB65EF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6143"/>
          <a:stretch/>
        </p:blipFill>
        <p:spPr>
          <a:xfrm>
            <a:off x="4443404" y="201600"/>
            <a:ext cx="3305191" cy="64548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15EFDFC-D16E-439E-8909-7921742163EE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我的想法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F30430-FB73-4975-81AA-DC0B3376CE06}"/>
              </a:ext>
            </a:extLst>
          </p:cNvPr>
          <p:cNvSpPr/>
          <p:nvPr/>
        </p:nvSpPr>
        <p:spPr>
          <a:xfrm>
            <a:off x="4812355" y="619760"/>
            <a:ext cx="2560320" cy="314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D01251-10CA-4DB7-8A95-A83301DB608E}"/>
              </a:ext>
            </a:extLst>
          </p:cNvPr>
          <p:cNvSpPr txBox="1"/>
          <p:nvPr/>
        </p:nvSpPr>
        <p:spPr>
          <a:xfrm>
            <a:off x="85056" y="5486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標籤改為到搜尋頁面點擊搜尋</a:t>
            </a:r>
          </a:p>
        </p:txBody>
      </p:sp>
    </p:spTree>
    <p:extLst>
      <p:ext uri="{BB962C8B-B14F-4D97-AF65-F5344CB8AC3E}">
        <p14:creationId xmlns:p14="http://schemas.microsoft.com/office/powerpoint/2010/main" val="24020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885B7B4E-4F07-4BC3-AA67-4E8730FD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5" b="5899"/>
          <a:stretch/>
        </p:blipFill>
        <p:spPr>
          <a:xfrm>
            <a:off x="2933271" y="2904247"/>
            <a:ext cx="6325457" cy="10495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0C38F46-DEEC-4F21-A191-AD8D1C111A97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目前功能列</a:t>
            </a:r>
          </a:p>
        </p:txBody>
      </p:sp>
    </p:spTree>
    <p:extLst>
      <p:ext uri="{BB962C8B-B14F-4D97-AF65-F5344CB8AC3E}">
        <p14:creationId xmlns:p14="http://schemas.microsoft.com/office/powerpoint/2010/main" val="168758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4">
            <a:extLst>
              <a:ext uri="{FF2B5EF4-FFF2-40B4-BE49-F238E27FC236}">
                <a16:creationId xmlns:a16="http://schemas.microsoft.com/office/drawing/2014/main" id="{885B7B4E-4F07-4BC3-AA67-4E8730FD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5" b="5899"/>
          <a:stretch/>
        </p:blipFill>
        <p:spPr>
          <a:xfrm>
            <a:off x="2933271" y="2904247"/>
            <a:ext cx="6325457" cy="10495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0C38F46-DEEC-4F21-A191-AD8D1C111A97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我的想法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134BED-30B4-41A7-9867-DDA47445F84E}"/>
              </a:ext>
            </a:extLst>
          </p:cNvPr>
          <p:cNvSpPr/>
          <p:nvPr/>
        </p:nvSpPr>
        <p:spPr>
          <a:xfrm>
            <a:off x="7172960" y="3017520"/>
            <a:ext cx="843280" cy="812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C7ED15-42A7-43C6-A7C3-B59DBC4BD38E}"/>
              </a:ext>
            </a:extLst>
          </p:cNvPr>
          <p:cNvSpPr txBox="1"/>
          <p:nvPr/>
        </p:nvSpPr>
        <p:spPr>
          <a:xfrm>
            <a:off x="85056" y="548640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取消</a:t>
            </a:r>
            <a:r>
              <a:rPr lang="en-US" altLang="zh-TW" dirty="0"/>
              <a:t>AI</a:t>
            </a:r>
            <a:r>
              <a:rPr lang="zh-TW" altLang="en-US" dirty="0"/>
              <a:t>圖搜的單獨頁面，圖搜功能合併到搜尋頁面</a:t>
            </a:r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圖搜的位子改成討論區</a:t>
            </a:r>
          </a:p>
        </p:txBody>
      </p:sp>
    </p:spTree>
    <p:extLst>
      <p:ext uri="{BB962C8B-B14F-4D97-AF65-F5344CB8AC3E}">
        <p14:creationId xmlns:p14="http://schemas.microsoft.com/office/powerpoint/2010/main" val="7439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1930545-B7DA-45C7-BAAF-968A0B32EC48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討論區呈現方式</a:t>
            </a:r>
            <a:r>
              <a:rPr lang="en-US" altLang="zh-TW" sz="2400" dirty="0">
                <a:highlight>
                  <a:srgbClr val="FFFF00"/>
                </a:highlight>
              </a:rPr>
              <a:t>(</a:t>
            </a:r>
            <a:r>
              <a:rPr lang="zh-TW" altLang="en-US" sz="2400" dirty="0">
                <a:highlight>
                  <a:srgbClr val="FFFF00"/>
                </a:highlight>
              </a:rPr>
              <a:t>一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80CE0749-52E6-4490-AD4E-696AF140D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b="6255"/>
          <a:stretch/>
        </p:blipFill>
        <p:spPr>
          <a:xfrm>
            <a:off x="3963041" y="403200"/>
            <a:ext cx="3308389" cy="64548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E78140-3098-47A4-AAD0-474C66932FBE}"/>
              </a:ext>
            </a:extLst>
          </p:cNvPr>
          <p:cNvSpPr txBox="1"/>
          <p:nvPr/>
        </p:nvSpPr>
        <p:spPr>
          <a:xfrm>
            <a:off x="85056" y="54864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以北商特約頁面、餐廳資訊頁面為例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FCB496-D3A4-4E35-877A-DA5F38E17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b="65287"/>
          <a:stretch/>
        </p:blipFill>
        <p:spPr>
          <a:xfrm>
            <a:off x="8408720" y="79240"/>
            <a:ext cx="2635200" cy="1659410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AFE0C9B1-DDD0-4FBC-8AFF-633824DED1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6633"/>
          <a:stretch/>
        </p:blipFill>
        <p:spPr>
          <a:xfrm>
            <a:off x="8409220" y="1738650"/>
            <a:ext cx="2634700" cy="511935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8A96771B-1CF1-4F7B-848B-E7CAB5868E50}"/>
              </a:ext>
            </a:extLst>
          </p:cNvPr>
          <p:cNvSpPr/>
          <p:nvPr/>
        </p:nvSpPr>
        <p:spPr>
          <a:xfrm>
            <a:off x="7363652" y="3198800"/>
            <a:ext cx="952845" cy="431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D4B672-BF10-4758-9171-2EC34F3078E9}"/>
              </a:ext>
            </a:extLst>
          </p:cNvPr>
          <p:cNvSpPr txBox="1"/>
          <p:nvPr/>
        </p:nvSpPr>
        <p:spPr>
          <a:xfrm>
            <a:off x="7527962" y="195230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/>
              <a:t>點擊餐廳後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2C4736A9-96E0-4670-A93A-D0CAC429C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b="65287"/>
          <a:stretch/>
        </p:blipFill>
        <p:spPr>
          <a:xfrm>
            <a:off x="85056" y="1952305"/>
            <a:ext cx="3869745" cy="24368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36AF7E2-662D-4149-B0CD-D825461ABB6B}"/>
              </a:ext>
            </a:extLst>
          </p:cNvPr>
          <p:cNvSpPr/>
          <p:nvPr/>
        </p:nvSpPr>
        <p:spPr>
          <a:xfrm>
            <a:off x="436879" y="2926080"/>
            <a:ext cx="3199291" cy="147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5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1930545-B7DA-45C7-BAAF-968A0B32EC48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討論區呈現方式</a:t>
            </a:r>
            <a:r>
              <a:rPr lang="en-US" altLang="zh-TW" sz="2400" dirty="0">
                <a:highlight>
                  <a:srgbClr val="FFFF00"/>
                </a:highlight>
              </a:rPr>
              <a:t>(</a:t>
            </a:r>
            <a:r>
              <a:rPr lang="zh-TW" altLang="en-US" sz="2400" dirty="0">
                <a:highlight>
                  <a:srgbClr val="FFFF00"/>
                </a:highlight>
              </a:rPr>
              <a:t>二</a:t>
            </a:r>
            <a:r>
              <a:rPr lang="en-US" altLang="zh-TW" sz="24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E78140-3098-47A4-AAD0-474C66932FBE}"/>
              </a:ext>
            </a:extLst>
          </p:cNvPr>
          <p:cNvSpPr txBox="1"/>
          <p:nvPr/>
        </p:nvSpPr>
        <p:spPr>
          <a:xfrm>
            <a:off x="85056" y="548640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dcard</a:t>
            </a:r>
            <a:r>
              <a:rPr lang="zh-TW" altLang="en-US" dirty="0"/>
              <a:t>為例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C5E0EF-DA50-4003-B71D-FEB3CADA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904240" y="1003270"/>
            <a:ext cx="3283569" cy="56500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11660C7-F546-423E-9DE9-7B2F09FB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3245534" y="1003270"/>
            <a:ext cx="3283569" cy="56500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FB2A57D-5AB7-49C3-8BAB-FABB02ABF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5662897" y="1003270"/>
            <a:ext cx="3283569" cy="56500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E8B3A2B-D9ED-4836-8741-02AF54A839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8004191" y="1003270"/>
            <a:ext cx="3283569" cy="56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114</Words>
  <Application>Microsoft Office PowerPoint</Application>
  <PresentationFormat>寬螢幕</PresentationFormat>
  <Paragraphs>34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APP進度報告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angel</dc:creator>
  <cp:lastModifiedBy>angel</cp:lastModifiedBy>
  <cp:revision>6</cp:revision>
  <dcterms:created xsi:type="dcterms:W3CDTF">2022-07-19T11:41:14Z</dcterms:created>
  <dcterms:modified xsi:type="dcterms:W3CDTF">2022-07-19T12:34:56Z</dcterms:modified>
</cp:coreProperties>
</file>