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ad03f52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ad03f52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ad03f5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ad03f5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2e1d3b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2e1d3b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2e1d3b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2e1d3b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ad03f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ad03f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ad03f5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ad03f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ad03f52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ad03f52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ad03f5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ad03f5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ad03f5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ad03f5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ad03f5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ad03f5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by observing musical patterns and structures to give a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parameters specified by the user, the engine can synthesize new notes with a certain degree of randomness.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ad03f52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ad03f52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Braden Arestides, Eric Henggeler, Thadeus Ross, Grace Gamstetter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Provides: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says they want more syncopated. Ihy would output something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38" y="3521650"/>
            <a:ext cx="34956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1580225"/>
            <a:ext cx="36004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Thadeus - Interface between user and program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Grace - Analyzing music which is provided by the user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Braden - Synthesizing new music to harmonize with the user-provided score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- Packaging the music into files and scores to provide the user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/ Feedback?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Braden Arestides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arestibp@mail.uc.edu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Henggeler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henggeew@mail.uc.edu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Thadeus Ross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rosstu@mail.uc.edu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Grace Gamstetter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gamstegl@mail.uc.edu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65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(v1)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38" y="913750"/>
            <a:ext cx="6036324" cy="41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4199">
            <a:off x="2202140" y="2893849"/>
            <a:ext cx="2736946" cy="8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Advisor: Anca Ralescu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ralescal@ucmail.uc.edu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Braden Arestides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arestibp@mail.uc.edu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Henggeler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henggeew@mail.uc.edu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Thadeus Ross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rosstu@mail.uc.edu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Grace Gamstetter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gamstegl@mail.uc.edu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is full of creative and talented musicians, but many of them don’t have the full skillset of creating a full composition on their own.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Ihy is a music synthesizing tool which will create harmonizing pieces to complement a user-provided musical melody. It is a plugin for the popular tool called MuseScore, an open-sourced platform for creating scores for many different instruments and genres of music.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Ihy will assist composers by eliminating tedious composing sessions for background pieces and allow them to focus more on the most important aspects of a musical score.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 and Goals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easy to use but powerful tool for assisting composers with creating complete songs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to the Musescore open source community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As a composer, I want to listen to the harmonies produced by the tool so that I can have an accurate representation of what they sound like.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As a composer, I want to generate a melody based on a chord progression so that I can write exciting music.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As a composer, I want to generate accompaniment for already existing song elements, in order to more fully flesh out a project.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As an arranger, I want to be able to generate harmonies to given melodies so that the song can have more depth.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72" y="1152475"/>
            <a:ext cx="7359853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705"/>
            <a:ext cx="9143999" cy="471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8996"/>
            <a:ext cx="9144001" cy="414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