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85A"/>
    <a:srgbClr val="459AA3"/>
    <a:srgbClr val="5CB7C2"/>
    <a:srgbClr val="6815D9"/>
    <a:srgbClr val="14181E"/>
    <a:srgbClr val="5DC2B8"/>
    <a:srgbClr val="04769C"/>
    <a:srgbClr val="7A2FE5"/>
    <a:srgbClr val="B4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/>
    <p:restoredTop sz="96512"/>
  </p:normalViewPr>
  <p:slideViewPr>
    <p:cSldViewPr snapToGrid="0">
      <p:cViewPr>
        <p:scale>
          <a:sx n="200" d="100"/>
          <a:sy n="200" d="100"/>
        </p:scale>
        <p:origin x="-2160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BC77-B2DE-424C-8DD8-26708F19290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1CDE9-9CD2-FD49-8A81-FAE3EE8F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1CDE9-9CD2-FD49-8A81-FAE3EE8F5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E6D1-BF29-E4AB-17CE-096CA959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C3931-86B3-D60E-4A48-DF37D216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A3AE-25BA-D291-94E0-38ECB82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22FA-D2F8-3769-EA7D-16EC8AA3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E800-48EF-1912-E135-88E60AA1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1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7BA-597A-9CDD-7EC6-FAC33E95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81CD0-2B72-2F4A-8A90-BC20529BE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EAA4-7A8B-D558-2616-70F1F7B7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3BAC3-3F65-3415-C8F4-78857AB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ECD1-E2D1-2F17-8B1C-1D627015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E8766-F203-E9EA-3974-6F8D431E5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94953-D257-7E75-E8D0-8EBDCF7D2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E1FF-DC4E-333D-1D15-255D4F44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6E18-66AE-34B8-2F39-2CDA4FB7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3443B-0E07-EE06-D2DB-1CD31EBF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F0B5-4014-5FB1-DF68-B3EA958A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55BB-EACB-D470-9CF1-69E52E80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8269-6251-1315-D5A5-9F17645A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5A34-7E6F-E6C7-1286-9E70D528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2C20-2083-CF92-EAA8-03691595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8AA9-1F85-E069-2E22-B3200380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049D7-DB6C-6EA2-4AD6-F8213CE2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39D1-B85D-3679-222E-5B254FC9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3A6F-255B-D463-01D9-D50ACC3E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1CB6-E7E4-0D66-2FD2-B6125C81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6D5E-521E-1E59-058A-A66DF6DB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8593-F637-734A-7D73-EC60A58EF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7EF9-F062-5CA7-8A23-2EED54728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AE997-892E-51CE-5256-E799C7DC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B7A8-5D71-E41A-E3CD-BE76F51A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DF54-3943-1449-472F-E41209A9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FFB4-61C7-BCFF-28C2-3D0D0221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928D-0063-5810-F426-4CE04381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41AE-8922-C61E-3A99-4C886B25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F7868-C674-974D-34F9-F9E99AA9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8B71B-F0B8-F98E-8D48-B01FE5551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2C702-6DF9-B082-AEA2-336BA84E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1ACCF-30EE-EF3D-8CFC-71393D7D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5346-FE54-999F-3E31-BA8FFF1C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4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1BA-23B1-2FD1-52E6-9D2BCE04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7603F-F1F7-85A2-BBAE-1592D853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4B036-7A95-FCA9-1C49-5631E8AB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C1335-C2BA-B293-DE1C-D9232622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9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C27E-BF28-9D52-6275-AEAFE72F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15673-04C6-FA39-56D0-CEA9236A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AC33-1E12-FF5A-1244-ADFFC897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0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0214-7260-B34E-DC1B-4FEFFA3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CFE5-3C4A-74DF-3F0A-BCD06DA1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4214-1DFB-E147-16B4-C8F60979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1C0A-CF49-74DD-3819-E514330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D9DB7-3D48-4ACA-607C-31CDC4B4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4619-6200-D7E6-9D9C-67B59012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0667-7ED5-B859-EA0D-4C0749AB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3F9D5-320A-55FC-271F-2E56F07EC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9559F-1A9E-F812-3517-41DB869DB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DC5EB-86CD-F214-DD68-C3CCC6AD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D5DB9-555D-042B-0478-A48C16D8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0121F-360A-8D3D-F501-D1BE6CE6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891A2-9729-D237-5924-94160E14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7FE1B-8988-91F5-E1E0-3083D9D7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1B11-B5A4-866A-6497-FAAC12BC3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FFE97-02FC-2C49-AA00-9E06CB09F09E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BA68-950D-3269-AEC4-E7CD24925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70DE-257A-1AD5-4B70-706D0E43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95327B-D51B-631C-F23B-5B76EDBEA4AA}"/>
              </a:ext>
            </a:extLst>
          </p:cNvPr>
          <p:cNvSpPr/>
          <p:nvPr/>
        </p:nvSpPr>
        <p:spPr>
          <a:xfrm flipH="1">
            <a:off x="4177032" y="3274898"/>
            <a:ext cx="1502129" cy="516906"/>
          </a:xfrm>
          <a:prstGeom prst="rect">
            <a:avLst/>
          </a:prstGeom>
          <a:solidFill>
            <a:srgbClr val="459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bg1"/>
                </a:solidFill>
              </a:rPr>
              <a:t>BatchAdapter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2F9BE-3F84-B02D-950A-606A709E5556}"/>
              </a:ext>
            </a:extLst>
          </p:cNvPr>
          <p:cNvSpPr/>
          <p:nvPr/>
        </p:nvSpPr>
        <p:spPr>
          <a:xfrm flipH="1">
            <a:off x="8130574" y="2716723"/>
            <a:ext cx="1502128" cy="516906"/>
          </a:xfrm>
          <a:prstGeom prst="rect">
            <a:avLst/>
          </a:prstGeom>
          <a:solidFill>
            <a:srgbClr val="459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CriterionAdapter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59024-03D1-92D1-A1F6-34BCA9A24A96}"/>
              </a:ext>
            </a:extLst>
          </p:cNvPr>
          <p:cNvSpPr/>
          <p:nvPr/>
        </p:nvSpPr>
        <p:spPr>
          <a:xfrm flipH="1">
            <a:off x="8130576" y="3274898"/>
            <a:ext cx="1502126" cy="516905"/>
          </a:xfrm>
          <a:prstGeom prst="rect">
            <a:avLst/>
          </a:prstGeom>
          <a:solidFill>
            <a:srgbClr val="459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MetricsAdapter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CAC33-5EDF-EBDA-A716-BBA06A708E3F}"/>
              </a:ext>
            </a:extLst>
          </p:cNvPr>
          <p:cNvSpPr/>
          <p:nvPr/>
        </p:nvSpPr>
        <p:spPr>
          <a:xfrm flipH="1">
            <a:off x="8130576" y="3842813"/>
            <a:ext cx="1502128" cy="516905"/>
          </a:xfrm>
          <a:prstGeom prst="rect">
            <a:avLst/>
          </a:prstGeom>
          <a:solidFill>
            <a:srgbClr val="459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LoggingAdapter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C0750C7-E530-E12A-E33B-7CD0A7F62443}"/>
              </a:ext>
            </a:extLst>
          </p:cNvPr>
          <p:cNvSpPr/>
          <p:nvPr/>
        </p:nvSpPr>
        <p:spPr>
          <a:xfrm>
            <a:off x="5895723" y="4290816"/>
            <a:ext cx="907241" cy="305524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9AA3"/>
                </a:solidFill>
              </a:rPr>
              <a:t>identifier</a:t>
            </a:r>
            <a:endParaRPr lang="en-US" sz="1200" dirty="0">
              <a:solidFill>
                <a:srgbClr val="459AA3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FBF7A4E-388B-A048-2485-5FE2277C61C9}"/>
              </a:ext>
            </a:extLst>
          </p:cNvPr>
          <p:cNvSpPr/>
          <p:nvPr/>
        </p:nvSpPr>
        <p:spPr>
          <a:xfrm>
            <a:off x="5874761" y="2473406"/>
            <a:ext cx="907241" cy="305524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9AA3"/>
                </a:solidFill>
              </a:rPr>
              <a:t>input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F43261-E205-3E52-99DB-2C6CE3EE1FAD}"/>
              </a:ext>
            </a:extLst>
          </p:cNvPr>
          <p:cNvSpPr/>
          <p:nvPr/>
        </p:nvSpPr>
        <p:spPr>
          <a:xfrm>
            <a:off x="5874155" y="3380588"/>
            <a:ext cx="907241" cy="305524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459AA3"/>
                </a:solidFill>
              </a:rPr>
              <a:t>target</a:t>
            </a:r>
            <a:endParaRPr lang="en-US" sz="1200" noProof="0" dirty="0">
              <a:solidFill>
                <a:srgbClr val="459AA3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8516D06-BEDC-96AE-86C5-A95712BDED29}"/>
              </a:ext>
            </a:extLst>
          </p:cNvPr>
          <p:cNvSpPr/>
          <p:nvPr/>
        </p:nvSpPr>
        <p:spPr>
          <a:xfrm>
            <a:off x="7085696" y="1873667"/>
            <a:ext cx="907241" cy="305524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9AA3"/>
                </a:solidFill>
              </a:rPr>
              <a:t>pred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711F17-FAE9-363E-9D3C-328BA871B8F8}"/>
              </a:ext>
            </a:extLst>
          </p:cNvPr>
          <p:cNvSpPr/>
          <p:nvPr/>
        </p:nvSpPr>
        <p:spPr>
          <a:xfrm>
            <a:off x="3136709" y="3382735"/>
            <a:ext cx="907241" cy="305524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459AA3"/>
                </a:solidFill>
              </a:rPr>
              <a:t>batch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07F41D-46DA-ECA2-EDCC-DDDF4BEE64D8}"/>
              </a:ext>
            </a:extLst>
          </p:cNvPr>
          <p:cNvCxnSpPr>
            <a:cxnSpLocks/>
            <a:stCxn id="18" idx="3"/>
            <a:endCxn id="4" idx="3"/>
          </p:cNvCxnSpPr>
          <p:nvPr/>
        </p:nvCxnSpPr>
        <p:spPr>
          <a:xfrm flipV="1">
            <a:off x="4043950" y="3533351"/>
            <a:ext cx="133082" cy="2146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3CFAD0-0CF8-7E0A-C583-D75F8A370BF0}"/>
              </a:ext>
            </a:extLst>
          </p:cNvPr>
          <p:cNvCxnSpPr>
            <a:cxnSpLocks/>
            <a:stCxn id="15" idx="3"/>
            <a:endCxn id="67" idx="1"/>
          </p:cNvCxnSpPr>
          <p:nvPr/>
        </p:nvCxnSpPr>
        <p:spPr>
          <a:xfrm>
            <a:off x="6782002" y="2626168"/>
            <a:ext cx="578967" cy="723427"/>
          </a:xfrm>
          <a:prstGeom prst="straightConnector1">
            <a:avLst/>
          </a:prstGeom>
          <a:ln>
            <a:solidFill>
              <a:srgbClr val="4B585A"/>
            </a:solidFill>
            <a:prstDash val="sysDot"/>
            <a:miter lim="800000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63AE62-0D8C-ABE3-EBAD-444386B14124}"/>
              </a:ext>
            </a:extLst>
          </p:cNvPr>
          <p:cNvCxnSpPr>
            <a:cxnSpLocks/>
            <a:stCxn id="16" idx="3"/>
            <a:endCxn id="67" idx="2"/>
          </p:cNvCxnSpPr>
          <p:nvPr/>
        </p:nvCxnSpPr>
        <p:spPr>
          <a:xfrm flipV="1">
            <a:off x="6781396" y="3532764"/>
            <a:ext cx="503702" cy="586"/>
          </a:xfrm>
          <a:prstGeom prst="straightConnector1">
            <a:avLst/>
          </a:prstGeom>
          <a:ln>
            <a:solidFill>
              <a:srgbClr val="4B585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249EC1-996D-F44E-FE36-CAF8F5327402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7539317" y="2179191"/>
            <a:ext cx="4821" cy="1094533"/>
          </a:xfrm>
          <a:prstGeom prst="straightConnector1">
            <a:avLst/>
          </a:prstGeom>
          <a:ln>
            <a:solidFill>
              <a:srgbClr val="4B585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5ACF47-8F2B-E0EF-1A1B-FE04F9139116}"/>
              </a:ext>
            </a:extLst>
          </p:cNvPr>
          <p:cNvCxnSpPr>
            <a:cxnSpLocks/>
            <a:stCxn id="67" idx="6"/>
            <a:endCxn id="6" idx="3"/>
          </p:cNvCxnSpPr>
          <p:nvPr/>
        </p:nvCxnSpPr>
        <p:spPr>
          <a:xfrm>
            <a:off x="7803177" y="3532764"/>
            <a:ext cx="327399" cy="587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0E72E5-E58C-CB8D-8110-78A3D62921CF}"/>
              </a:ext>
            </a:extLst>
          </p:cNvPr>
          <p:cNvCxnSpPr>
            <a:cxnSpLocks/>
            <a:stCxn id="67" idx="6"/>
            <a:endCxn id="5" idx="3"/>
          </p:cNvCxnSpPr>
          <p:nvPr/>
        </p:nvCxnSpPr>
        <p:spPr>
          <a:xfrm flipV="1">
            <a:off x="7803177" y="2975176"/>
            <a:ext cx="327397" cy="557588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991CB48-19CB-E9CD-2FAA-AB241F5CE83C}"/>
              </a:ext>
            </a:extLst>
          </p:cNvPr>
          <p:cNvSpPr/>
          <p:nvPr/>
        </p:nvSpPr>
        <p:spPr>
          <a:xfrm>
            <a:off x="1816477" y="1674451"/>
            <a:ext cx="7936331" cy="3232301"/>
          </a:xfrm>
          <a:prstGeom prst="rect">
            <a:avLst/>
          </a:prstGeom>
          <a:noFill/>
          <a:ln w="12700">
            <a:solidFill>
              <a:srgbClr val="459A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3BB9207-7640-06C1-25A4-679C0EC73AA9}"/>
              </a:ext>
            </a:extLst>
          </p:cNvPr>
          <p:cNvGrpSpPr/>
          <p:nvPr/>
        </p:nvGrpSpPr>
        <p:grpSpPr>
          <a:xfrm>
            <a:off x="1816477" y="1260489"/>
            <a:ext cx="7936331" cy="413498"/>
            <a:chOff x="1288745" y="654370"/>
            <a:chExt cx="7936331" cy="413498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79C09DA-52B0-1C5C-CF56-5A8A341224D0}"/>
                </a:ext>
              </a:extLst>
            </p:cNvPr>
            <p:cNvSpPr/>
            <p:nvPr/>
          </p:nvSpPr>
          <p:spPr>
            <a:xfrm>
              <a:off x="1288745" y="654744"/>
              <a:ext cx="7936331" cy="413124"/>
            </a:xfrm>
            <a:prstGeom prst="rect">
              <a:avLst/>
            </a:prstGeom>
            <a:solidFill>
              <a:srgbClr val="459AA3"/>
            </a:solidFill>
            <a:ln w="15875">
              <a:solidFill>
                <a:srgbClr val="459A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6860D38-3808-B351-6014-F424E483B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853" y="683861"/>
              <a:ext cx="330357" cy="36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" name="Rounded Rectangle 230">
              <a:extLst>
                <a:ext uri="{FF2B5EF4-FFF2-40B4-BE49-F238E27FC236}">
                  <a16:creationId xmlns:a16="http://schemas.microsoft.com/office/drawing/2014/main" id="{582495FA-921A-4276-3A52-12D715703296}"/>
                </a:ext>
              </a:extLst>
            </p:cNvPr>
            <p:cNvSpPr/>
            <p:nvPr/>
          </p:nvSpPr>
          <p:spPr>
            <a:xfrm>
              <a:off x="1623396" y="654370"/>
              <a:ext cx="1808629" cy="41349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lighter.System</a:t>
              </a:r>
            </a:p>
          </p:txBody>
        </p:sp>
      </p:grp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1E0FA2A-8F9E-A6E2-24C0-D7CB01CC4B56}"/>
              </a:ext>
            </a:extLst>
          </p:cNvPr>
          <p:cNvCxnSpPr>
            <a:cxnSpLocks/>
            <a:stCxn id="67" idx="6"/>
            <a:endCxn id="7" idx="3"/>
          </p:cNvCxnSpPr>
          <p:nvPr/>
        </p:nvCxnSpPr>
        <p:spPr>
          <a:xfrm>
            <a:off x="7803177" y="3532764"/>
            <a:ext cx="327399" cy="568502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09F9E6-5FDD-C83F-5E00-16AA8FBFDE34}"/>
              </a:ext>
            </a:extLst>
          </p:cNvPr>
          <p:cNvGrpSpPr/>
          <p:nvPr/>
        </p:nvGrpSpPr>
        <p:grpSpPr>
          <a:xfrm>
            <a:off x="9907899" y="2268636"/>
            <a:ext cx="1315920" cy="2357852"/>
            <a:chOff x="9583308" y="3138795"/>
            <a:chExt cx="1071230" cy="2032180"/>
          </a:xfrm>
        </p:grpSpPr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CEC6640D-42C0-A496-856A-42ABF3DDE311}"/>
                </a:ext>
              </a:extLst>
            </p:cNvPr>
            <p:cNvSpPr/>
            <p:nvPr/>
          </p:nvSpPr>
          <p:spPr>
            <a:xfrm flipH="1">
              <a:off x="9583308" y="4848382"/>
              <a:ext cx="1071230" cy="322593"/>
            </a:xfrm>
            <a:prstGeom prst="can">
              <a:avLst/>
            </a:prstGeom>
            <a:solidFill>
              <a:srgbClr val="4B58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noProof="0" dirty="0"/>
                <a:t>identifier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EBB182-CC5B-39A5-0E4D-C9B08FDE7FDC}"/>
                </a:ext>
              </a:extLst>
            </p:cNvPr>
            <p:cNvGrpSpPr/>
            <p:nvPr/>
          </p:nvGrpSpPr>
          <p:grpSpPr>
            <a:xfrm>
              <a:off x="9583308" y="4146401"/>
              <a:ext cx="1071230" cy="767473"/>
              <a:chOff x="10327279" y="4266209"/>
              <a:chExt cx="1071230" cy="767473"/>
            </a:xfrm>
          </p:grpSpPr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73B9F51C-465F-680D-1266-828999FDC64C}"/>
                  </a:ext>
                </a:extLst>
              </p:cNvPr>
              <p:cNvSpPr/>
              <p:nvPr/>
            </p:nvSpPr>
            <p:spPr>
              <a:xfrm flipH="1">
                <a:off x="10327279" y="4711089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0" dirty="0"/>
                  <a:t>pred</a:t>
                </a:r>
              </a:p>
            </p:txBody>
          </p:sp>
          <p:sp>
            <p:nvSpPr>
              <p:cNvPr id="29" name="Can 28">
                <a:extLst>
                  <a:ext uri="{FF2B5EF4-FFF2-40B4-BE49-F238E27FC236}">
                    <a16:creationId xmlns:a16="http://schemas.microsoft.com/office/drawing/2014/main" id="{C49492D2-0697-16DA-268C-E543B1F807E2}"/>
                  </a:ext>
                </a:extLst>
              </p:cNvPr>
              <p:cNvSpPr/>
              <p:nvPr/>
            </p:nvSpPr>
            <p:spPr>
              <a:xfrm flipH="1">
                <a:off x="10327279" y="4496748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0" dirty="0"/>
                  <a:t>target</a:t>
                </a:r>
              </a:p>
            </p:txBody>
          </p:sp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C329BC9A-6E4D-95C9-B7A9-4C87948733AF}"/>
                  </a:ext>
                </a:extLst>
              </p:cNvPr>
              <p:cNvSpPr/>
              <p:nvPr/>
            </p:nvSpPr>
            <p:spPr>
              <a:xfrm flipH="1">
                <a:off x="10327279" y="4266209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0" dirty="0"/>
                  <a:t>input</a:t>
                </a:r>
              </a:p>
            </p:txBody>
          </p:sp>
        </p:grp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A9305610-4012-C372-C7FB-FAE46999CD37}"/>
                </a:ext>
              </a:extLst>
            </p:cNvPr>
            <p:cNvSpPr/>
            <p:nvPr/>
          </p:nvSpPr>
          <p:spPr>
            <a:xfrm flipH="1">
              <a:off x="9583308" y="3890607"/>
              <a:ext cx="1071230" cy="322593"/>
            </a:xfrm>
            <a:prstGeom prst="can">
              <a:avLst/>
            </a:prstGeom>
            <a:solidFill>
              <a:srgbClr val="4B58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noProof="0" dirty="0"/>
                <a:t>metrics</a:t>
              </a:r>
            </a:p>
          </p:txBody>
        </p:sp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4923365A-8C0A-CF0C-CE1D-FE5312C94F86}"/>
                </a:ext>
              </a:extLst>
            </p:cNvPr>
            <p:cNvSpPr/>
            <p:nvPr/>
          </p:nvSpPr>
          <p:spPr>
            <a:xfrm flipH="1">
              <a:off x="9583308" y="3633983"/>
              <a:ext cx="1071230" cy="322593"/>
            </a:xfrm>
            <a:prstGeom prst="can">
              <a:avLst/>
            </a:prstGeom>
            <a:solidFill>
              <a:srgbClr val="4B58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noProof="0" dirty="0"/>
                <a:t>loss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9DF556-C0DA-73ED-3736-9C86CE5B735A}"/>
                </a:ext>
              </a:extLst>
            </p:cNvPr>
            <p:cNvGrpSpPr/>
            <p:nvPr/>
          </p:nvGrpSpPr>
          <p:grpSpPr>
            <a:xfrm>
              <a:off x="9583308" y="3138795"/>
              <a:ext cx="1071230" cy="558307"/>
              <a:chOff x="10070971" y="3975540"/>
              <a:chExt cx="1071230" cy="558307"/>
            </a:xfrm>
          </p:grpSpPr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894CC840-B8DB-BCF9-8746-0FFEFDA1EB3F}"/>
                  </a:ext>
                </a:extLst>
              </p:cNvPr>
              <p:cNvSpPr/>
              <p:nvPr/>
            </p:nvSpPr>
            <p:spPr>
              <a:xfrm flipH="1">
                <a:off x="10070971" y="4211254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0" dirty="0"/>
                  <a:t>step #</a:t>
                </a:r>
              </a:p>
            </p:txBody>
          </p:sp>
          <p:sp>
            <p:nvSpPr>
              <p:cNvPr id="25" name="Can 24">
                <a:extLst>
                  <a:ext uri="{FF2B5EF4-FFF2-40B4-BE49-F238E27FC236}">
                    <a16:creationId xmlns:a16="http://schemas.microsoft.com/office/drawing/2014/main" id="{A6DD0DF0-6456-8585-F7DD-D036E5B717C7}"/>
                  </a:ext>
                </a:extLst>
              </p:cNvPr>
              <p:cNvSpPr/>
              <p:nvPr/>
            </p:nvSpPr>
            <p:spPr>
              <a:xfrm flipH="1">
                <a:off x="10070971" y="3975540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0" dirty="0"/>
                  <a:t>epoch #</a:t>
                </a: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2904A5-F830-E7EF-593E-27DB1D7C4FDD}"/>
              </a:ext>
            </a:extLst>
          </p:cNvPr>
          <p:cNvSpPr/>
          <p:nvPr/>
        </p:nvSpPr>
        <p:spPr>
          <a:xfrm>
            <a:off x="9785930" y="1764264"/>
            <a:ext cx="1559859" cy="4374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noProof="0" dirty="0">
                <a:solidFill>
                  <a:srgbClr val="4B585A"/>
                </a:solidFill>
              </a:rPr>
              <a:t>Return to Trainer and </a:t>
            </a:r>
            <a:r>
              <a:rPr lang="en-US" sz="1400" i="1" dirty="0">
                <a:solidFill>
                  <a:srgbClr val="4B585A"/>
                </a:solidFill>
              </a:rPr>
              <a:t>its</a:t>
            </a:r>
            <a:r>
              <a:rPr lang="en-US" sz="1400" i="1" noProof="0" dirty="0">
                <a:solidFill>
                  <a:srgbClr val="4B585A"/>
                </a:solidFill>
              </a:rPr>
              <a:t> Callbacks</a:t>
            </a:r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8DCE0DB6-692C-ECB5-5994-CF5AD1211521}"/>
              </a:ext>
            </a:extLst>
          </p:cNvPr>
          <p:cNvSpPr/>
          <p:nvPr/>
        </p:nvSpPr>
        <p:spPr>
          <a:xfrm>
            <a:off x="7285098" y="3273724"/>
            <a:ext cx="518079" cy="518079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71A15E-0541-71F4-068D-AE377759C85D}"/>
              </a:ext>
            </a:extLst>
          </p:cNvPr>
          <p:cNvCxnSpPr>
            <a:cxnSpLocks/>
            <a:stCxn id="15" idx="0"/>
            <a:endCxn id="1202" idx="2"/>
          </p:cNvCxnSpPr>
          <p:nvPr/>
        </p:nvCxnSpPr>
        <p:spPr>
          <a:xfrm flipH="1" flipV="1">
            <a:off x="6325473" y="2283712"/>
            <a:ext cx="2909" cy="189694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77F0F33-65DA-2959-8A16-BEA364B1A87F}"/>
              </a:ext>
            </a:extLst>
          </p:cNvPr>
          <p:cNvCxnSpPr>
            <a:cxnSpLocks/>
            <a:stCxn id="1202" idx="1"/>
            <a:endCxn id="17" idx="1"/>
          </p:cNvCxnSpPr>
          <p:nvPr/>
        </p:nvCxnSpPr>
        <p:spPr>
          <a:xfrm flipV="1">
            <a:off x="6874289" y="2026429"/>
            <a:ext cx="211407" cy="1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B558CDE-5ACB-08C8-7088-FA8142A6621F}"/>
              </a:ext>
            </a:extLst>
          </p:cNvPr>
          <p:cNvCxnSpPr>
            <a:cxnSpLocks/>
            <a:stCxn id="4" idx="1"/>
            <a:endCxn id="15" idx="1"/>
          </p:cNvCxnSpPr>
          <p:nvPr/>
        </p:nvCxnSpPr>
        <p:spPr>
          <a:xfrm flipV="1">
            <a:off x="5679161" y="2626168"/>
            <a:ext cx="195600" cy="907183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9838CEAD-C21F-862E-9768-A6E0CE16A65F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flipV="1">
            <a:off x="5679161" y="3533350"/>
            <a:ext cx="194994" cy="1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6D7D24E-288E-8EAB-AEBC-D4374B5362BF}"/>
              </a:ext>
            </a:extLst>
          </p:cNvPr>
          <p:cNvCxnSpPr>
            <a:cxnSpLocks/>
            <a:stCxn id="4" idx="1"/>
            <a:endCxn id="14" idx="1"/>
          </p:cNvCxnSpPr>
          <p:nvPr/>
        </p:nvCxnSpPr>
        <p:spPr>
          <a:xfrm>
            <a:off x="5679161" y="3533351"/>
            <a:ext cx="216562" cy="910227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BC5BCE0A-5DA5-F490-719F-A18144FC867E}"/>
              </a:ext>
            </a:extLst>
          </p:cNvPr>
          <p:cNvSpPr/>
          <p:nvPr/>
        </p:nvSpPr>
        <p:spPr>
          <a:xfrm flipH="1">
            <a:off x="1902461" y="3277238"/>
            <a:ext cx="1097633" cy="514565"/>
          </a:xfrm>
          <a:prstGeom prst="rect">
            <a:avLst/>
          </a:prstGeom>
          <a:solidFill>
            <a:srgbClr val="4B58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bg1"/>
                </a:solidFill>
              </a:rPr>
              <a:t>DataLoader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74772815-B142-9429-E231-EA5721270966}"/>
              </a:ext>
            </a:extLst>
          </p:cNvPr>
          <p:cNvSpPr/>
          <p:nvPr/>
        </p:nvSpPr>
        <p:spPr>
          <a:xfrm flipH="1">
            <a:off x="5776658" y="1769147"/>
            <a:ext cx="1097631" cy="514565"/>
          </a:xfrm>
          <a:prstGeom prst="rect">
            <a:avLst/>
          </a:prstGeom>
          <a:solidFill>
            <a:srgbClr val="4B58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bg1"/>
                </a:solidFill>
              </a:rPr>
              <a:t>Model</a:t>
            </a:r>
            <a:endParaRPr lang="en-US" sz="1100" noProof="0" dirty="0">
              <a:solidFill>
                <a:schemeClr val="bg1"/>
              </a:solidFill>
            </a:endParaRPr>
          </a:p>
        </p:txBody>
      </p:sp>
      <p:cxnSp>
        <p:nvCxnSpPr>
          <p:cNvPr id="1238" name="Straight Arrow Connector 1237">
            <a:extLst>
              <a:ext uri="{FF2B5EF4-FFF2-40B4-BE49-F238E27FC236}">
                <a16:creationId xmlns:a16="http://schemas.microsoft.com/office/drawing/2014/main" id="{D539CE67-4B63-7E23-1368-4DB2DE3594C1}"/>
              </a:ext>
            </a:extLst>
          </p:cNvPr>
          <p:cNvCxnSpPr>
            <a:cxnSpLocks/>
            <a:stCxn id="1201" idx="1"/>
            <a:endCxn id="18" idx="1"/>
          </p:cNvCxnSpPr>
          <p:nvPr/>
        </p:nvCxnSpPr>
        <p:spPr>
          <a:xfrm>
            <a:off x="3000094" y="3534521"/>
            <a:ext cx="136615" cy="976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3" name="Rounded Rectangle 1332">
            <a:extLst>
              <a:ext uri="{FF2B5EF4-FFF2-40B4-BE49-F238E27FC236}">
                <a16:creationId xmlns:a16="http://schemas.microsoft.com/office/drawing/2014/main" id="{587BFCF7-D885-33FF-6B98-2FF9D34C9439}"/>
              </a:ext>
            </a:extLst>
          </p:cNvPr>
          <p:cNvSpPr/>
          <p:nvPr/>
        </p:nvSpPr>
        <p:spPr>
          <a:xfrm>
            <a:off x="5874154" y="3701666"/>
            <a:ext cx="907241" cy="2368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noProof="0" dirty="0">
                <a:solidFill>
                  <a:srgbClr val="4B585A"/>
                </a:solidFill>
              </a:rPr>
              <a:t>optional</a:t>
            </a:r>
          </a:p>
        </p:txBody>
      </p:sp>
      <p:cxnSp>
        <p:nvCxnSpPr>
          <p:cNvPr id="1352" name="Curved Connector 1351">
            <a:extLst>
              <a:ext uri="{FF2B5EF4-FFF2-40B4-BE49-F238E27FC236}">
                <a16:creationId xmlns:a16="http://schemas.microsoft.com/office/drawing/2014/main" id="{7F2032FE-C1E9-0AE9-B3EE-D8A66092BE87}"/>
              </a:ext>
            </a:extLst>
          </p:cNvPr>
          <p:cNvCxnSpPr>
            <a:cxnSpLocks/>
            <a:stCxn id="5" idx="1"/>
            <a:endCxn id="22" idx="4"/>
          </p:cNvCxnSpPr>
          <p:nvPr/>
        </p:nvCxnSpPr>
        <p:spPr>
          <a:xfrm>
            <a:off x="9632702" y="2975176"/>
            <a:ext cx="275197" cy="55152"/>
          </a:xfrm>
          <a:prstGeom prst="curvedConnector3">
            <a:avLst/>
          </a:prstGeom>
          <a:ln>
            <a:solidFill>
              <a:srgbClr val="4B585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8" name="Curved Connector 1357">
            <a:extLst>
              <a:ext uri="{FF2B5EF4-FFF2-40B4-BE49-F238E27FC236}">
                <a16:creationId xmlns:a16="http://schemas.microsoft.com/office/drawing/2014/main" id="{50B7BD08-3DC3-BD8F-3DBB-7CC787124541}"/>
              </a:ext>
            </a:extLst>
          </p:cNvPr>
          <p:cNvCxnSpPr>
            <a:cxnSpLocks/>
            <a:stCxn id="14" idx="3"/>
            <a:endCxn id="19" idx="4"/>
          </p:cNvCxnSpPr>
          <p:nvPr/>
        </p:nvCxnSpPr>
        <p:spPr>
          <a:xfrm flipV="1">
            <a:off x="6802964" y="4439343"/>
            <a:ext cx="3104935" cy="4235"/>
          </a:xfrm>
          <a:prstGeom prst="curvedConnector3">
            <a:avLst/>
          </a:prstGeom>
          <a:ln>
            <a:solidFill>
              <a:srgbClr val="4B585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9" name="Curved Connector 1358">
            <a:extLst>
              <a:ext uri="{FF2B5EF4-FFF2-40B4-BE49-F238E27FC236}">
                <a16:creationId xmlns:a16="http://schemas.microsoft.com/office/drawing/2014/main" id="{19048853-DFE6-4E99-2BB4-7AFDF1D3A5B6}"/>
              </a:ext>
            </a:extLst>
          </p:cNvPr>
          <p:cNvCxnSpPr>
            <a:cxnSpLocks/>
            <a:stCxn id="6" idx="1"/>
            <a:endCxn id="21" idx="4"/>
          </p:cNvCxnSpPr>
          <p:nvPr/>
        </p:nvCxnSpPr>
        <p:spPr>
          <a:xfrm flipV="1">
            <a:off x="9632702" y="3328077"/>
            <a:ext cx="275197" cy="205274"/>
          </a:xfrm>
          <a:prstGeom prst="curvedConnector3">
            <a:avLst/>
          </a:prstGeom>
          <a:ln>
            <a:solidFill>
              <a:srgbClr val="4B585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2" name="Curved Connector 1361">
            <a:extLst>
              <a:ext uri="{FF2B5EF4-FFF2-40B4-BE49-F238E27FC236}">
                <a16:creationId xmlns:a16="http://schemas.microsoft.com/office/drawing/2014/main" id="{43E69DE2-959E-7C13-59BC-FD315E25C06A}"/>
              </a:ext>
            </a:extLst>
          </p:cNvPr>
          <p:cNvCxnSpPr>
            <a:cxnSpLocks/>
            <a:stCxn id="7" idx="1"/>
            <a:endCxn id="29" idx="4"/>
          </p:cNvCxnSpPr>
          <p:nvPr/>
        </p:nvCxnSpPr>
        <p:spPr>
          <a:xfrm flipV="1">
            <a:off x="9632704" y="3892349"/>
            <a:ext cx="275195" cy="208917"/>
          </a:xfrm>
          <a:prstGeom prst="curvedConnector3">
            <a:avLst/>
          </a:prstGeom>
          <a:ln>
            <a:solidFill>
              <a:srgbClr val="4B585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0" name="Rounded Rectangle 1489">
            <a:extLst>
              <a:ext uri="{FF2B5EF4-FFF2-40B4-BE49-F238E27FC236}">
                <a16:creationId xmlns:a16="http://schemas.microsoft.com/office/drawing/2014/main" id="{7B286449-54DB-DD9D-9CA9-DD76352E5AA7}"/>
              </a:ext>
            </a:extLst>
          </p:cNvPr>
          <p:cNvSpPr/>
          <p:nvPr/>
        </p:nvSpPr>
        <p:spPr>
          <a:xfrm>
            <a:off x="5874154" y="4618708"/>
            <a:ext cx="907241" cy="2368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noProof="0" dirty="0">
                <a:solidFill>
                  <a:srgbClr val="4B585A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53598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30CDB1-CD15-D993-8D47-18B99D975B1E}"/>
              </a:ext>
            </a:extLst>
          </p:cNvPr>
          <p:cNvSpPr/>
          <p:nvPr/>
        </p:nvSpPr>
        <p:spPr>
          <a:xfrm>
            <a:off x="3732786" y="1117641"/>
            <a:ext cx="4562448" cy="2491833"/>
          </a:xfrm>
          <a:prstGeom prst="rect">
            <a:avLst/>
          </a:prstGeom>
          <a:noFill/>
          <a:ln w="12700">
            <a:solidFill>
              <a:srgbClr val="459A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CBB829-9BB2-437D-E51D-0F684579B706}"/>
              </a:ext>
            </a:extLst>
          </p:cNvPr>
          <p:cNvGrpSpPr/>
          <p:nvPr/>
        </p:nvGrpSpPr>
        <p:grpSpPr>
          <a:xfrm>
            <a:off x="3732786" y="735891"/>
            <a:ext cx="4562448" cy="453696"/>
            <a:chOff x="1288749" y="650061"/>
            <a:chExt cx="3833755" cy="3812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FD9DB8-AFB6-245A-EBE8-D324B5627806}"/>
                </a:ext>
              </a:extLst>
            </p:cNvPr>
            <p:cNvSpPr/>
            <p:nvPr/>
          </p:nvSpPr>
          <p:spPr>
            <a:xfrm>
              <a:off x="1288749" y="650369"/>
              <a:ext cx="3833755" cy="380925"/>
            </a:xfrm>
            <a:prstGeom prst="rect">
              <a:avLst/>
            </a:prstGeom>
            <a:solidFill>
              <a:srgbClr val="459AA3"/>
            </a:solidFill>
            <a:ln w="12700">
              <a:solidFill>
                <a:srgbClr val="459A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47B47CA-E16A-DCDF-EA25-592802D12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488" y="669878"/>
              <a:ext cx="300775" cy="33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483F1E6-7301-1974-D764-1C049F1830C4}"/>
                </a:ext>
              </a:extLst>
            </p:cNvPr>
            <p:cNvSpPr/>
            <p:nvPr/>
          </p:nvSpPr>
          <p:spPr>
            <a:xfrm>
              <a:off x="1607573" y="650061"/>
              <a:ext cx="1219991" cy="3773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noProof="0" dirty="0">
                  <a:solidFill>
                    <a:schemeClr val="bg1"/>
                  </a:solidFill>
                </a:rPr>
                <a:t>Lighter</a:t>
              </a:r>
              <a:endParaRPr lang="en-US" sz="1100" noProof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70E4DC-EBC0-0F37-5A06-A550ED468747}"/>
              </a:ext>
            </a:extLst>
          </p:cNvPr>
          <p:cNvGrpSpPr/>
          <p:nvPr/>
        </p:nvGrpSpPr>
        <p:grpSpPr>
          <a:xfrm>
            <a:off x="8658210" y="727673"/>
            <a:ext cx="2097452" cy="467096"/>
            <a:chOff x="9368125" y="733110"/>
            <a:chExt cx="1762457" cy="392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EBEBA2-30A2-A90B-1B9E-32FB02F4B085}"/>
                </a:ext>
              </a:extLst>
            </p:cNvPr>
            <p:cNvSpPr/>
            <p:nvPr/>
          </p:nvSpPr>
          <p:spPr>
            <a:xfrm>
              <a:off x="9368125" y="736717"/>
              <a:ext cx="1762457" cy="384532"/>
            </a:xfrm>
            <a:prstGeom prst="rect">
              <a:avLst/>
            </a:prstGeom>
            <a:solidFill>
              <a:srgbClr val="6815D9"/>
            </a:solidFill>
            <a:ln w="12700">
              <a:solidFill>
                <a:srgbClr val="6815D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DDC178D-B54C-09CF-AC41-0C48AF7E019D}"/>
                </a:ext>
              </a:extLst>
            </p:cNvPr>
            <p:cNvSpPr/>
            <p:nvPr/>
          </p:nvSpPr>
          <p:spPr>
            <a:xfrm>
              <a:off x="9656623" y="733110"/>
              <a:ext cx="1473959" cy="3924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noProof="0" dirty="0">
                  <a:solidFill>
                    <a:schemeClr val="bg1"/>
                  </a:solidFill>
                </a:rPr>
                <a:t>PyTorch Lightning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10270B-D57A-43C5-7D67-226223A4E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154" y="761253"/>
              <a:ext cx="282784" cy="328642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4F11F29-98E6-3273-5CEF-D5222E62DE4F}"/>
              </a:ext>
            </a:extLst>
          </p:cNvPr>
          <p:cNvSpPr/>
          <p:nvPr/>
        </p:nvSpPr>
        <p:spPr>
          <a:xfrm>
            <a:off x="1272356" y="1184923"/>
            <a:ext cx="2097452" cy="2424551"/>
          </a:xfrm>
          <a:prstGeom prst="rect">
            <a:avLst/>
          </a:prstGeom>
          <a:noFill/>
          <a:ln w="12700">
            <a:solidFill>
              <a:srgbClr val="04769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2DE468-0095-9EF5-F2AE-91CE2E0B7406}"/>
              </a:ext>
            </a:extLst>
          </p:cNvPr>
          <p:cNvSpPr/>
          <p:nvPr/>
        </p:nvSpPr>
        <p:spPr>
          <a:xfrm>
            <a:off x="1272356" y="735891"/>
            <a:ext cx="2104967" cy="448666"/>
          </a:xfrm>
          <a:prstGeom prst="rect">
            <a:avLst/>
          </a:prstGeom>
          <a:solidFill>
            <a:srgbClr val="04769C"/>
          </a:solidFill>
          <a:ln w="12700">
            <a:solidFill>
              <a:srgbClr val="0476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C0BA70F-B05A-AAAD-2626-BDAB79831A34}"/>
              </a:ext>
            </a:extLst>
          </p:cNvPr>
          <p:cNvSpPr/>
          <p:nvPr/>
        </p:nvSpPr>
        <p:spPr>
          <a:xfrm>
            <a:off x="1658673" y="735525"/>
            <a:ext cx="1705202" cy="4451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0" dirty="0">
                <a:solidFill>
                  <a:schemeClr val="bg1"/>
                </a:solidFill>
              </a:rPr>
              <a:t>MONAI</a:t>
            </a: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50664-05BA-4464-041F-1BDF6F5F4E7E}"/>
              </a:ext>
            </a:extLst>
          </p:cNvPr>
          <p:cNvSpPr/>
          <p:nvPr/>
        </p:nvSpPr>
        <p:spPr>
          <a:xfrm>
            <a:off x="8981542" y="2760060"/>
            <a:ext cx="1464162" cy="563703"/>
          </a:xfrm>
          <a:prstGeom prst="rect">
            <a:avLst/>
          </a:prstGeom>
          <a:noFill/>
          <a:ln w="38100">
            <a:solidFill>
              <a:srgbClr val="6815D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6815D9"/>
                </a:solidFill>
              </a:rPr>
              <a:t>Trainer</a:t>
            </a:r>
            <a:endParaRPr lang="en-US" sz="1100" b="1" dirty="0">
              <a:solidFill>
                <a:srgbClr val="6815D9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61DAF7-BC41-44C7-9265-003355E2DA24}"/>
              </a:ext>
            </a:extLst>
          </p:cNvPr>
          <p:cNvSpPr/>
          <p:nvPr/>
        </p:nvSpPr>
        <p:spPr>
          <a:xfrm>
            <a:off x="8979461" y="1437393"/>
            <a:ext cx="1464163" cy="563703"/>
          </a:xfrm>
          <a:prstGeom prst="rect">
            <a:avLst/>
          </a:prstGeom>
          <a:noFill/>
          <a:ln w="12700">
            <a:solidFill>
              <a:srgbClr val="6815D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6815D9"/>
                </a:solidFill>
              </a:rPr>
              <a:t>LightningModule</a:t>
            </a:r>
            <a:endParaRPr lang="en-US" sz="1100" dirty="0">
              <a:solidFill>
                <a:srgbClr val="6815D9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2BFA9E-71E2-D663-5BA7-3F66CE9B18C7}"/>
              </a:ext>
            </a:extLst>
          </p:cNvPr>
          <p:cNvSpPr/>
          <p:nvPr/>
        </p:nvSpPr>
        <p:spPr>
          <a:xfrm>
            <a:off x="6472810" y="1442575"/>
            <a:ext cx="1464162" cy="563703"/>
          </a:xfrm>
          <a:prstGeom prst="rect">
            <a:avLst/>
          </a:prstGeom>
          <a:noFill/>
          <a:ln w="381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59AA3"/>
                </a:solidFill>
              </a:rPr>
              <a:t>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7D70DE-53B3-6673-0FC9-A8A81C4DDDC1}"/>
              </a:ext>
            </a:extLst>
          </p:cNvPr>
          <p:cNvSpPr/>
          <p:nvPr/>
        </p:nvSpPr>
        <p:spPr>
          <a:xfrm>
            <a:off x="1588999" y="1426487"/>
            <a:ext cx="1464163" cy="563703"/>
          </a:xfrm>
          <a:prstGeom prst="rect">
            <a:avLst/>
          </a:prstGeom>
          <a:noFill/>
          <a:ln w="12700">
            <a:solidFill>
              <a:srgbClr val="04769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4769C"/>
                </a:solidFill>
              </a:rPr>
              <a:t>ConfigParser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CD3C47-8E43-4CBA-859D-60B2A75402A6}"/>
              </a:ext>
            </a:extLst>
          </p:cNvPr>
          <p:cNvSpPr/>
          <p:nvPr/>
        </p:nvSpPr>
        <p:spPr>
          <a:xfrm>
            <a:off x="4094542" y="1436519"/>
            <a:ext cx="1464162" cy="563703"/>
          </a:xfrm>
          <a:prstGeom prst="rect">
            <a:avLst/>
          </a:prstGeom>
          <a:noFill/>
          <a:ln w="381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59AA3"/>
                </a:solidFill>
              </a:rPr>
              <a:t>Config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25320B1-11EB-5A58-0E77-05B86E1AA405}"/>
              </a:ext>
            </a:extLst>
          </p:cNvPr>
          <p:cNvSpPr/>
          <p:nvPr/>
        </p:nvSpPr>
        <p:spPr>
          <a:xfrm>
            <a:off x="5171372" y="2760652"/>
            <a:ext cx="1464162" cy="563703"/>
          </a:xfrm>
          <a:prstGeom prst="rect">
            <a:avLst/>
          </a:prstGeom>
          <a:noFill/>
          <a:ln w="127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9AA3"/>
                </a:solidFill>
              </a:rPr>
              <a:t>Runner</a:t>
            </a:r>
          </a:p>
        </p:txBody>
      </p:sp>
      <p:pic>
        <p:nvPicPr>
          <p:cNvPr id="3073" name="Picture 3072">
            <a:extLst>
              <a:ext uri="{FF2B5EF4-FFF2-40B4-BE49-F238E27FC236}">
                <a16:creationId xmlns:a16="http://schemas.microsoft.com/office/drawing/2014/main" id="{BE803B72-E81F-AC73-710E-09438E0F2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74" y="766342"/>
            <a:ext cx="393269" cy="393269"/>
          </a:xfrm>
          <a:prstGeom prst="rect">
            <a:avLst/>
          </a:prstGeom>
        </p:spPr>
      </p:pic>
      <p:sp>
        <p:nvSpPr>
          <p:cNvPr id="3078" name="Rectangle 3077">
            <a:extLst>
              <a:ext uri="{FF2B5EF4-FFF2-40B4-BE49-F238E27FC236}">
                <a16:creationId xmlns:a16="http://schemas.microsoft.com/office/drawing/2014/main" id="{8503FCC3-F957-2785-3578-121E457A2AD8}"/>
              </a:ext>
            </a:extLst>
          </p:cNvPr>
          <p:cNvSpPr/>
          <p:nvPr/>
        </p:nvSpPr>
        <p:spPr>
          <a:xfrm>
            <a:off x="8658212" y="1189502"/>
            <a:ext cx="2097452" cy="2403974"/>
          </a:xfrm>
          <a:prstGeom prst="rect">
            <a:avLst/>
          </a:prstGeom>
          <a:noFill/>
          <a:ln w="12700">
            <a:solidFill>
              <a:srgbClr val="6815D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699C8921-C1B2-4F43-C798-846DBB0FC42B}"/>
              </a:ext>
            </a:extLst>
          </p:cNvPr>
          <p:cNvCxnSpPr>
            <a:cxnSpLocks/>
            <a:stCxn id="60" idx="2"/>
            <a:endCxn id="61" idx="1"/>
          </p:cNvCxnSpPr>
          <p:nvPr/>
        </p:nvCxnSpPr>
        <p:spPr>
          <a:xfrm>
            <a:off x="4826623" y="2000222"/>
            <a:ext cx="344749" cy="1042282"/>
          </a:xfrm>
          <a:prstGeom prst="straightConnector1">
            <a:avLst/>
          </a:prstGeom>
          <a:ln w="190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1" name="Rounded Rectangle 3080">
            <a:extLst>
              <a:ext uri="{FF2B5EF4-FFF2-40B4-BE49-F238E27FC236}">
                <a16:creationId xmlns:a16="http://schemas.microsoft.com/office/drawing/2014/main" id="{EDCC40A0-BEE5-D788-6C5F-C8BA2E28E3B6}"/>
              </a:ext>
            </a:extLst>
          </p:cNvPr>
          <p:cNvSpPr/>
          <p:nvPr/>
        </p:nvSpPr>
        <p:spPr>
          <a:xfrm>
            <a:off x="4494021" y="2321371"/>
            <a:ext cx="885380" cy="1812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4B585A"/>
                </a:solidFill>
              </a:rPr>
              <a:t>Loaded by</a:t>
            </a:r>
            <a:endParaRPr lang="en-US" sz="1200" i="1" noProof="0" dirty="0">
              <a:solidFill>
                <a:srgbClr val="4B585A"/>
              </a:solidFill>
            </a:endParaRPr>
          </a:p>
        </p:txBody>
      </p:sp>
      <p:cxnSp>
        <p:nvCxnSpPr>
          <p:cNvPr id="3092" name="Straight Arrow Connector 3091">
            <a:extLst>
              <a:ext uri="{FF2B5EF4-FFF2-40B4-BE49-F238E27FC236}">
                <a16:creationId xmlns:a16="http://schemas.microsoft.com/office/drawing/2014/main" id="{5ABA67FD-4A4D-DD01-BC16-0AD9348AF76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3053162" y="1708339"/>
            <a:ext cx="1041380" cy="10032"/>
          </a:xfrm>
          <a:prstGeom prst="straightConnector1">
            <a:avLst/>
          </a:prstGeom>
          <a:ln w="190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2" name="Straight Arrow Connector 3111">
            <a:extLst>
              <a:ext uri="{FF2B5EF4-FFF2-40B4-BE49-F238E27FC236}">
                <a16:creationId xmlns:a16="http://schemas.microsoft.com/office/drawing/2014/main" id="{897C8E3D-8D30-A4E6-A6B1-B8127CB93A70}"/>
              </a:ext>
            </a:extLst>
          </p:cNvPr>
          <p:cNvCxnSpPr>
            <a:cxnSpLocks/>
            <a:stCxn id="61" idx="3"/>
            <a:endCxn id="56" idx="2"/>
          </p:cNvCxnSpPr>
          <p:nvPr/>
        </p:nvCxnSpPr>
        <p:spPr>
          <a:xfrm flipV="1">
            <a:off x="6635534" y="2006278"/>
            <a:ext cx="569357" cy="1036226"/>
          </a:xfrm>
          <a:prstGeom prst="straightConnector1">
            <a:avLst/>
          </a:prstGeom>
          <a:ln w="190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6" name="Straight Arrow Connector 3115">
            <a:extLst>
              <a:ext uri="{FF2B5EF4-FFF2-40B4-BE49-F238E27FC236}">
                <a16:creationId xmlns:a16="http://schemas.microsoft.com/office/drawing/2014/main" id="{D1544CE9-6D92-E90D-3153-5A39387DBEA8}"/>
              </a:ext>
            </a:extLst>
          </p:cNvPr>
          <p:cNvCxnSpPr>
            <a:cxnSpLocks/>
            <a:stCxn id="61" idx="3"/>
            <a:endCxn id="53" idx="1"/>
          </p:cNvCxnSpPr>
          <p:nvPr/>
        </p:nvCxnSpPr>
        <p:spPr>
          <a:xfrm flipV="1">
            <a:off x="6635534" y="3041912"/>
            <a:ext cx="2346008" cy="592"/>
          </a:xfrm>
          <a:prstGeom prst="straightConnector1">
            <a:avLst/>
          </a:prstGeom>
          <a:ln w="190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2" name="Straight Arrow Connector 3121">
            <a:extLst>
              <a:ext uri="{FF2B5EF4-FFF2-40B4-BE49-F238E27FC236}">
                <a16:creationId xmlns:a16="http://schemas.microsoft.com/office/drawing/2014/main" id="{8C58181A-E7FF-9B0C-4C16-28B655210BCC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7936972" y="1719245"/>
            <a:ext cx="1042489" cy="5182"/>
          </a:xfrm>
          <a:prstGeom prst="straightConnector1">
            <a:avLst/>
          </a:prstGeom>
          <a:ln w="190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5" name="Rounded Rectangle 3124">
            <a:extLst>
              <a:ext uri="{FF2B5EF4-FFF2-40B4-BE49-F238E27FC236}">
                <a16:creationId xmlns:a16="http://schemas.microsoft.com/office/drawing/2014/main" id="{E2705C8B-FDF4-D19C-766A-0CC7A5C11AA6}"/>
              </a:ext>
            </a:extLst>
          </p:cNvPr>
          <p:cNvSpPr/>
          <p:nvPr/>
        </p:nvSpPr>
        <p:spPr>
          <a:xfrm>
            <a:off x="8085760" y="1489485"/>
            <a:ext cx="735594" cy="2109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4B585A"/>
                </a:solidFill>
              </a:rPr>
              <a:t>Inherits</a:t>
            </a:r>
            <a:endParaRPr lang="en-US" sz="1200" i="1" noProof="0" dirty="0">
              <a:solidFill>
                <a:srgbClr val="4B585A"/>
              </a:solidFill>
            </a:endParaRPr>
          </a:p>
        </p:txBody>
      </p:sp>
      <p:sp>
        <p:nvSpPr>
          <p:cNvPr id="3142" name="Rounded Rectangle 3141">
            <a:extLst>
              <a:ext uri="{FF2B5EF4-FFF2-40B4-BE49-F238E27FC236}">
                <a16:creationId xmlns:a16="http://schemas.microsoft.com/office/drawing/2014/main" id="{C5727CA0-410A-0AD1-11FF-CABFC22DAD49}"/>
              </a:ext>
            </a:extLst>
          </p:cNvPr>
          <p:cNvSpPr/>
          <p:nvPr/>
        </p:nvSpPr>
        <p:spPr>
          <a:xfrm>
            <a:off x="7052917" y="2827481"/>
            <a:ext cx="1587066" cy="1888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noProof="0" dirty="0">
                <a:solidFill>
                  <a:srgbClr val="4B585A"/>
                </a:solidFill>
              </a:rPr>
              <a:t>Instantiates and runs</a:t>
            </a:r>
          </a:p>
        </p:txBody>
      </p:sp>
      <p:sp>
        <p:nvSpPr>
          <p:cNvPr id="3151" name="Rounded Rectangle 3150">
            <a:extLst>
              <a:ext uri="{FF2B5EF4-FFF2-40B4-BE49-F238E27FC236}">
                <a16:creationId xmlns:a16="http://schemas.microsoft.com/office/drawing/2014/main" id="{1A6B2435-EEA9-BA26-E6CB-C1C3259FEEFE}"/>
              </a:ext>
            </a:extLst>
          </p:cNvPr>
          <p:cNvSpPr/>
          <p:nvPr/>
        </p:nvSpPr>
        <p:spPr>
          <a:xfrm>
            <a:off x="3180436" y="1486442"/>
            <a:ext cx="688831" cy="2109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4B585A"/>
                </a:solidFill>
              </a:rPr>
              <a:t>Parses</a:t>
            </a:r>
            <a:endParaRPr lang="en-US" sz="1200" i="1" noProof="0" dirty="0">
              <a:solidFill>
                <a:srgbClr val="4B585A"/>
              </a:solidFill>
            </a:endParaRPr>
          </a:p>
        </p:txBody>
      </p:sp>
      <p:cxnSp>
        <p:nvCxnSpPr>
          <p:cNvPr id="3178" name="Straight Arrow Connector 3177">
            <a:extLst>
              <a:ext uri="{FF2B5EF4-FFF2-40B4-BE49-F238E27FC236}">
                <a16:creationId xmlns:a16="http://schemas.microsoft.com/office/drawing/2014/main" id="{58D72604-CBCA-935E-FEAB-C27F20A6B01D}"/>
              </a:ext>
            </a:extLst>
          </p:cNvPr>
          <p:cNvCxnSpPr>
            <a:cxnSpLocks/>
            <a:stCxn id="56" idx="3"/>
            <a:endCxn id="53" idx="0"/>
          </p:cNvCxnSpPr>
          <p:nvPr/>
        </p:nvCxnSpPr>
        <p:spPr>
          <a:xfrm>
            <a:off x="7936972" y="1724427"/>
            <a:ext cx="1776651" cy="1035633"/>
          </a:xfrm>
          <a:prstGeom prst="straightConnector1">
            <a:avLst/>
          </a:prstGeom>
          <a:ln w="190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9B4C2C-29C7-05D1-ED83-6DC8BABA4473}"/>
              </a:ext>
            </a:extLst>
          </p:cNvPr>
          <p:cNvSpPr txBox="1"/>
          <p:nvPr/>
        </p:nvSpPr>
        <p:spPr>
          <a:xfrm>
            <a:off x="11602528" y="301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39BCF38-D132-E2B1-B5D1-982170294187}"/>
              </a:ext>
            </a:extLst>
          </p:cNvPr>
          <p:cNvSpPr/>
          <p:nvPr/>
        </p:nvSpPr>
        <p:spPr>
          <a:xfrm>
            <a:off x="6451288" y="2321370"/>
            <a:ext cx="978814" cy="1812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4B585A"/>
                </a:solidFill>
              </a:rPr>
              <a:t>Instantiates</a:t>
            </a:r>
            <a:endParaRPr lang="en-US" sz="1200" i="1" noProof="0" dirty="0">
              <a:solidFill>
                <a:srgbClr val="4B585A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81C47C9-C207-967E-CC3C-7C9296142417}"/>
              </a:ext>
            </a:extLst>
          </p:cNvPr>
          <p:cNvSpPr/>
          <p:nvPr/>
        </p:nvSpPr>
        <p:spPr>
          <a:xfrm>
            <a:off x="8670522" y="2306552"/>
            <a:ext cx="871271" cy="1812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4B585A"/>
                </a:solidFill>
              </a:rPr>
              <a:t>Passed to</a:t>
            </a:r>
            <a:endParaRPr lang="en-US" sz="1200" i="1" noProof="0" dirty="0">
              <a:solidFill>
                <a:srgbClr val="4B5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292B3F-FC79-883C-8FB9-40D5E4B7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8C24C-83F7-251C-6013-1675E7CA29FC}"/>
              </a:ext>
            </a:extLst>
          </p:cNvPr>
          <p:cNvSpPr/>
          <p:nvPr/>
        </p:nvSpPr>
        <p:spPr>
          <a:xfrm>
            <a:off x="3732786" y="1117641"/>
            <a:ext cx="4671748" cy="3821441"/>
          </a:xfrm>
          <a:prstGeom prst="rect">
            <a:avLst/>
          </a:prstGeom>
          <a:noFill/>
          <a:ln w="12700">
            <a:solidFill>
              <a:srgbClr val="459A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7B7E90-FC1B-5CED-567C-2FB3C6A32603}"/>
              </a:ext>
            </a:extLst>
          </p:cNvPr>
          <p:cNvGrpSpPr/>
          <p:nvPr/>
        </p:nvGrpSpPr>
        <p:grpSpPr>
          <a:xfrm>
            <a:off x="3732786" y="740259"/>
            <a:ext cx="4671748" cy="377756"/>
            <a:chOff x="1288748" y="654370"/>
            <a:chExt cx="4671748" cy="3777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60B839-E2A7-3141-0136-4E552CE7AF2D}"/>
                </a:ext>
              </a:extLst>
            </p:cNvPr>
            <p:cNvSpPr/>
            <p:nvPr/>
          </p:nvSpPr>
          <p:spPr>
            <a:xfrm>
              <a:off x="1288748" y="654743"/>
              <a:ext cx="4671748" cy="377383"/>
            </a:xfrm>
            <a:prstGeom prst="rect">
              <a:avLst/>
            </a:prstGeom>
            <a:solidFill>
              <a:srgbClr val="459AA3"/>
            </a:solidFill>
            <a:ln w="12700">
              <a:solidFill>
                <a:srgbClr val="459A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E809465-7474-C3B3-BA19-82BE8890B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374" y="692147"/>
              <a:ext cx="277888" cy="30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6D9C0F9-919D-5078-9EA2-B4412B58AA04}"/>
                </a:ext>
              </a:extLst>
            </p:cNvPr>
            <p:cNvSpPr/>
            <p:nvPr/>
          </p:nvSpPr>
          <p:spPr>
            <a:xfrm>
              <a:off x="1656262" y="654370"/>
              <a:ext cx="1156457" cy="3773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noProof="0" dirty="0">
                  <a:solidFill>
                    <a:schemeClr val="bg1"/>
                  </a:solidFill>
                </a:rPr>
                <a:t>Lighter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BC094A-56DD-4AB7-3AE8-F39A21AE4D26}"/>
              </a:ext>
            </a:extLst>
          </p:cNvPr>
          <p:cNvGrpSpPr/>
          <p:nvPr/>
        </p:nvGrpSpPr>
        <p:grpSpPr>
          <a:xfrm>
            <a:off x="8768360" y="740259"/>
            <a:ext cx="1857814" cy="377756"/>
            <a:chOff x="9368125" y="740259"/>
            <a:chExt cx="1857814" cy="3777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7426BD-17A3-857C-5D8F-1DE78CC24F54}"/>
                </a:ext>
              </a:extLst>
            </p:cNvPr>
            <p:cNvSpPr/>
            <p:nvPr/>
          </p:nvSpPr>
          <p:spPr>
            <a:xfrm>
              <a:off x="9368125" y="740632"/>
              <a:ext cx="1857814" cy="377383"/>
            </a:xfrm>
            <a:prstGeom prst="rect">
              <a:avLst/>
            </a:prstGeom>
            <a:solidFill>
              <a:srgbClr val="6815D9"/>
            </a:solidFill>
            <a:ln w="12700">
              <a:solidFill>
                <a:srgbClr val="6815D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B14914-E4E4-87AC-06BC-D6C85F912779}"/>
                </a:ext>
              </a:extLst>
            </p:cNvPr>
            <p:cNvSpPr/>
            <p:nvPr/>
          </p:nvSpPr>
          <p:spPr>
            <a:xfrm>
              <a:off x="9704041" y="740259"/>
              <a:ext cx="1521898" cy="3773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noProof="0" dirty="0">
                  <a:solidFill>
                    <a:schemeClr val="bg1"/>
                  </a:solidFill>
                </a:rPr>
                <a:t>PyTorch Lightning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DF87F00-CAB6-16D5-5EDF-3D40E21DD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1242" y="776242"/>
              <a:ext cx="262799" cy="305415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7D4CF8-346A-0415-A70A-54C3CE1F468E}"/>
              </a:ext>
            </a:extLst>
          </p:cNvPr>
          <p:cNvSpPr/>
          <p:nvPr/>
        </p:nvSpPr>
        <p:spPr>
          <a:xfrm>
            <a:off x="1496557" y="1117644"/>
            <a:ext cx="1852947" cy="1539444"/>
          </a:xfrm>
          <a:prstGeom prst="rect">
            <a:avLst/>
          </a:prstGeom>
          <a:noFill/>
          <a:ln w="12700">
            <a:solidFill>
              <a:srgbClr val="04769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BD84EF-20E9-240D-3E55-D88FFF3B9F4E}"/>
              </a:ext>
            </a:extLst>
          </p:cNvPr>
          <p:cNvSpPr/>
          <p:nvPr/>
        </p:nvSpPr>
        <p:spPr>
          <a:xfrm>
            <a:off x="1496557" y="740632"/>
            <a:ext cx="1852947" cy="377383"/>
          </a:xfrm>
          <a:prstGeom prst="rect">
            <a:avLst/>
          </a:prstGeom>
          <a:solidFill>
            <a:srgbClr val="04769C"/>
          </a:solidFill>
          <a:ln w="12700">
            <a:solidFill>
              <a:srgbClr val="0476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864BECA-285E-0E74-5300-7D4B002EE628}"/>
              </a:ext>
            </a:extLst>
          </p:cNvPr>
          <p:cNvSpPr/>
          <p:nvPr/>
        </p:nvSpPr>
        <p:spPr>
          <a:xfrm>
            <a:off x="1879838" y="740259"/>
            <a:ext cx="1474533" cy="3770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noProof="0" dirty="0">
                <a:solidFill>
                  <a:schemeClr val="bg1"/>
                </a:solidFill>
              </a:rPr>
              <a:t>MONAI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850885-6272-DE62-E314-206055372ECA}"/>
              </a:ext>
            </a:extLst>
          </p:cNvPr>
          <p:cNvSpPr/>
          <p:nvPr/>
        </p:nvSpPr>
        <p:spPr>
          <a:xfrm>
            <a:off x="1496557" y="3407831"/>
            <a:ext cx="1848080" cy="153125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8DB9DC-1A83-7018-798C-BD4685D912C1}"/>
              </a:ext>
            </a:extLst>
          </p:cNvPr>
          <p:cNvSpPr/>
          <p:nvPr/>
        </p:nvSpPr>
        <p:spPr>
          <a:xfrm>
            <a:off x="1491690" y="3030819"/>
            <a:ext cx="1852948" cy="3773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B5DF7FD-2B55-A130-A3BC-8E8836CD1686}"/>
              </a:ext>
            </a:extLst>
          </p:cNvPr>
          <p:cNvSpPr/>
          <p:nvPr/>
        </p:nvSpPr>
        <p:spPr>
          <a:xfrm>
            <a:off x="1870105" y="3030446"/>
            <a:ext cx="1479400" cy="3770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noProof="0" dirty="0">
                <a:solidFill>
                  <a:schemeClr val="bg1"/>
                </a:solidFill>
              </a:rPr>
              <a:t>Cerberus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060761-F22A-DD10-FDAB-8CFD45FDCF6E}"/>
              </a:ext>
            </a:extLst>
          </p:cNvPr>
          <p:cNvSpPr/>
          <p:nvPr/>
        </p:nvSpPr>
        <p:spPr>
          <a:xfrm>
            <a:off x="9089449" y="1462628"/>
            <a:ext cx="1230313" cy="473671"/>
          </a:xfrm>
          <a:prstGeom prst="rect">
            <a:avLst/>
          </a:prstGeom>
          <a:noFill/>
          <a:ln w="38100">
            <a:solidFill>
              <a:srgbClr val="6815D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6815D9"/>
                </a:solidFill>
              </a:rPr>
              <a:t>Trainer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A07F05-BB44-B054-98C4-EAE0B1B58279}"/>
              </a:ext>
            </a:extLst>
          </p:cNvPr>
          <p:cNvSpPr/>
          <p:nvPr/>
        </p:nvSpPr>
        <p:spPr>
          <a:xfrm>
            <a:off x="9089449" y="3946557"/>
            <a:ext cx="1230314" cy="473671"/>
          </a:xfrm>
          <a:prstGeom prst="rect">
            <a:avLst/>
          </a:prstGeom>
          <a:noFill/>
          <a:ln w="12700">
            <a:solidFill>
              <a:srgbClr val="6815D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6815D9"/>
                </a:solidFill>
              </a:rPr>
              <a:t>LightningModule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B1D382-BB5A-D5B5-CEE9-2930E0C29D17}"/>
              </a:ext>
            </a:extLst>
          </p:cNvPr>
          <p:cNvSpPr/>
          <p:nvPr/>
        </p:nvSpPr>
        <p:spPr>
          <a:xfrm>
            <a:off x="6861025" y="2657088"/>
            <a:ext cx="1230313" cy="473671"/>
          </a:xfrm>
          <a:prstGeom prst="rect">
            <a:avLst/>
          </a:prstGeom>
          <a:noFill/>
          <a:ln w="381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59AA3"/>
                </a:solidFill>
              </a:rPr>
              <a:t>System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B9CC09-BD95-2F3D-3976-BE9BB0398D67}"/>
              </a:ext>
            </a:extLst>
          </p:cNvPr>
          <p:cNvSpPr/>
          <p:nvPr/>
        </p:nvSpPr>
        <p:spPr>
          <a:xfrm>
            <a:off x="1803007" y="3922745"/>
            <a:ext cx="1230314" cy="47367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9B4A76-0210-F793-3E95-DE5A0173F945}"/>
              </a:ext>
            </a:extLst>
          </p:cNvPr>
          <p:cNvSpPr/>
          <p:nvPr/>
        </p:nvSpPr>
        <p:spPr>
          <a:xfrm>
            <a:off x="1803007" y="1645870"/>
            <a:ext cx="1230314" cy="473671"/>
          </a:xfrm>
          <a:prstGeom prst="rect">
            <a:avLst/>
          </a:prstGeom>
          <a:noFill/>
          <a:ln w="12700">
            <a:solidFill>
              <a:srgbClr val="04769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4769C"/>
                </a:solidFill>
              </a:rPr>
              <a:t>ConfigParser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0A77C1-ED55-C4DE-8147-99253703FA79}"/>
              </a:ext>
            </a:extLst>
          </p:cNvPr>
          <p:cNvSpPr/>
          <p:nvPr/>
        </p:nvSpPr>
        <p:spPr>
          <a:xfrm>
            <a:off x="4099936" y="2657089"/>
            <a:ext cx="1230313" cy="473671"/>
          </a:xfrm>
          <a:prstGeom prst="rect">
            <a:avLst/>
          </a:prstGeom>
          <a:noFill/>
          <a:ln w="381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59AA3"/>
                </a:solidFill>
              </a:rPr>
              <a:t>Config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41D59D-7427-85BE-C1E2-C3AD772D3C4B}"/>
              </a:ext>
            </a:extLst>
          </p:cNvPr>
          <p:cNvSpPr/>
          <p:nvPr/>
        </p:nvSpPr>
        <p:spPr>
          <a:xfrm>
            <a:off x="5480479" y="1462628"/>
            <a:ext cx="1230313" cy="473671"/>
          </a:xfrm>
          <a:prstGeom prst="rect">
            <a:avLst/>
          </a:prstGeom>
          <a:noFill/>
          <a:ln w="127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59AA3"/>
                </a:solidFill>
              </a:rPr>
              <a:t>Runner</a:t>
            </a:r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3AD9C90D-B949-C29E-E106-D61548ED9A93}"/>
              </a:ext>
            </a:extLst>
          </p:cNvPr>
          <p:cNvSpPr/>
          <p:nvPr/>
        </p:nvSpPr>
        <p:spPr>
          <a:xfrm>
            <a:off x="5480478" y="3946557"/>
            <a:ext cx="1230313" cy="473671"/>
          </a:xfrm>
          <a:prstGeom prst="rect">
            <a:avLst/>
          </a:prstGeom>
          <a:noFill/>
          <a:ln w="127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59AA3"/>
                </a:solidFill>
              </a:rPr>
              <a:t>Resolver</a:t>
            </a:r>
          </a:p>
        </p:txBody>
      </p:sp>
      <p:pic>
        <p:nvPicPr>
          <p:cNvPr id="3073" name="Picture 3072">
            <a:extLst>
              <a:ext uri="{FF2B5EF4-FFF2-40B4-BE49-F238E27FC236}">
                <a16:creationId xmlns:a16="http://schemas.microsoft.com/office/drawing/2014/main" id="{33A191A1-0092-8504-781A-9A5C6B94D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974" y="774637"/>
            <a:ext cx="309002" cy="309002"/>
          </a:xfrm>
          <a:prstGeom prst="rect">
            <a:avLst/>
          </a:prstGeom>
        </p:spPr>
      </p:pic>
      <p:pic>
        <p:nvPicPr>
          <p:cNvPr id="3077" name="Picture 3076" descr="A white drawing of a person sitting on a chair&#10;&#10;AI-generated content may be incorrect.">
            <a:extLst>
              <a:ext uri="{FF2B5EF4-FFF2-40B4-BE49-F238E27FC236}">
                <a16:creationId xmlns:a16="http://schemas.microsoft.com/office/drawing/2014/main" id="{BDF096DB-CD04-C3C3-39BA-0F27704056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4560"/>
          <a:stretch/>
        </p:blipFill>
        <p:spPr>
          <a:xfrm>
            <a:off x="1630488" y="3047876"/>
            <a:ext cx="247932" cy="342146"/>
          </a:xfrm>
          <a:prstGeom prst="rect">
            <a:avLst/>
          </a:prstGeom>
        </p:spPr>
      </p:pic>
      <p:sp>
        <p:nvSpPr>
          <p:cNvPr id="3078" name="Rectangle 3077">
            <a:extLst>
              <a:ext uri="{FF2B5EF4-FFF2-40B4-BE49-F238E27FC236}">
                <a16:creationId xmlns:a16="http://schemas.microsoft.com/office/drawing/2014/main" id="{261087BC-52C0-003C-76B7-A93A958DA64B}"/>
              </a:ext>
            </a:extLst>
          </p:cNvPr>
          <p:cNvSpPr/>
          <p:nvPr/>
        </p:nvSpPr>
        <p:spPr>
          <a:xfrm>
            <a:off x="8768360" y="1081657"/>
            <a:ext cx="1857814" cy="3857425"/>
          </a:xfrm>
          <a:prstGeom prst="rect">
            <a:avLst/>
          </a:prstGeom>
          <a:noFill/>
          <a:ln w="12700">
            <a:solidFill>
              <a:srgbClr val="6815D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F22ABD77-9E43-D2AA-5B33-4FA841F7259A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5044415" y="1699464"/>
            <a:ext cx="436064" cy="957624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1" name="Rounded Rectangle 3080">
            <a:extLst>
              <a:ext uri="{FF2B5EF4-FFF2-40B4-BE49-F238E27FC236}">
                <a16:creationId xmlns:a16="http://schemas.microsoft.com/office/drawing/2014/main" id="{EACFC3D4-AB31-F2E5-59F5-EBD1E125EAC2}"/>
              </a:ext>
            </a:extLst>
          </p:cNvPr>
          <p:cNvSpPr/>
          <p:nvPr/>
        </p:nvSpPr>
        <p:spPr>
          <a:xfrm>
            <a:off x="4836637" y="2182982"/>
            <a:ext cx="743971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Loads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  <p:cxnSp>
        <p:nvCxnSpPr>
          <p:cNvPr id="3089" name="Straight Arrow Connector 3088">
            <a:extLst>
              <a:ext uri="{FF2B5EF4-FFF2-40B4-BE49-F238E27FC236}">
                <a16:creationId xmlns:a16="http://schemas.microsoft.com/office/drawing/2014/main" id="{2C541CA1-BDCF-8FEE-8EBE-F73A5819E860}"/>
              </a:ext>
            </a:extLst>
          </p:cNvPr>
          <p:cNvCxnSpPr>
            <a:cxnSpLocks/>
            <a:stCxn id="3072" idx="1"/>
          </p:cNvCxnSpPr>
          <p:nvPr/>
        </p:nvCxnSpPr>
        <p:spPr>
          <a:xfrm flipH="1" flipV="1">
            <a:off x="5044415" y="3161362"/>
            <a:ext cx="436063" cy="1022031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2" name="Straight Arrow Connector 3091">
            <a:extLst>
              <a:ext uri="{FF2B5EF4-FFF2-40B4-BE49-F238E27FC236}">
                <a16:creationId xmlns:a16="http://schemas.microsoft.com/office/drawing/2014/main" id="{39E21364-4240-398E-1048-C1B22CDBB829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3033321" y="1882706"/>
            <a:ext cx="1191635" cy="756491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6" name="Rounded Rectangle 3095">
            <a:extLst>
              <a:ext uri="{FF2B5EF4-FFF2-40B4-BE49-F238E27FC236}">
                <a16:creationId xmlns:a16="http://schemas.microsoft.com/office/drawing/2014/main" id="{AD1B6165-0617-D1C6-0640-1411DED8B37F}"/>
              </a:ext>
            </a:extLst>
          </p:cNvPr>
          <p:cNvSpPr/>
          <p:nvPr/>
        </p:nvSpPr>
        <p:spPr>
          <a:xfrm>
            <a:off x="3459542" y="2214468"/>
            <a:ext cx="507921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Uses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  <p:sp>
        <p:nvSpPr>
          <p:cNvPr id="3085" name="Rounded Rectangle 3084">
            <a:extLst>
              <a:ext uri="{FF2B5EF4-FFF2-40B4-BE49-F238E27FC236}">
                <a16:creationId xmlns:a16="http://schemas.microsoft.com/office/drawing/2014/main" id="{B9987F4C-983C-9C66-95D7-0EACAA8D17BA}"/>
              </a:ext>
            </a:extLst>
          </p:cNvPr>
          <p:cNvSpPr/>
          <p:nvPr/>
        </p:nvSpPr>
        <p:spPr>
          <a:xfrm>
            <a:off x="4527055" y="3449657"/>
            <a:ext cx="1363133" cy="3484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Filters components </a:t>
            </a:r>
          </a:p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of the current stage</a:t>
            </a:r>
          </a:p>
        </p:txBody>
      </p:sp>
      <p:cxnSp>
        <p:nvCxnSpPr>
          <p:cNvPr id="3097" name="Straight Arrow Connector 3096">
            <a:extLst>
              <a:ext uri="{FF2B5EF4-FFF2-40B4-BE49-F238E27FC236}">
                <a16:creationId xmlns:a16="http://schemas.microsoft.com/office/drawing/2014/main" id="{CA803944-246E-6099-E3DF-9C4850B56AF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033321" y="3148569"/>
            <a:ext cx="1223577" cy="1011012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6" name="Rounded Rectangle 3105">
            <a:extLst>
              <a:ext uri="{FF2B5EF4-FFF2-40B4-BE49-F238E27FC236}">
                <a16:creationId xmlns:a16="http://schemas.microsoft.com/office/drawing/2014/main" id="{FC143C4A-C459-0F0D-3B03-09EB8F7E69A1}"/>
              </a:ext>
            </a:extLst>
          </p:cNvPr>
          <p:cNvSpPr/>
          <p:nvPr/>
        </p:nvSpPr>
        <p:spPr>
          <a:xfrm>
            <a:off x="3401987" y="3444020"/>
            <a:ext cx="717905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Validates</a:t>
            </a:r>
            <a:endParaRPr lang="en-US" sz="1000" i="1" noProof="0" dirty="0">
              <a:solidFill>
                <a:srgbClr val="4B585A"/>
              </a:solidFill>
            </a:endParaRPr>
          </a:p>
        </p:txBody>
      </p:sp>
      <p:cxnSp>
        <p:nvCxnSpPr>
          <p:cNvPr id="3112" name="Straight Arrow Connector 3111">
            <a:extLst>
              <a:ext uri="{FF2B5EF4-FFF2-40B4-BE49-F238E27FC236}">
                <a16:creationId xmlns:a16="http://schemas.microsoft.com/office/drawing/2014/main" id="{11B660A3-D12B-440C-06F1-4F434F9FA08D}"/>
              </a:ext>
            </a:extLst>
          </p:cNvPr>
          <p:cNvCxnSpPr>
            <a:cxnSpLocks/>
            <a:stCxn id="61" idx="3"/>
            <a:endCxn id="56" idx="0"/>
          </p:cNvCxnSpPr>
          <p:nvPr/>
        </p:nvCxnSpPr>
        <p:spPr>
          <a:xfrm>
            <a:off x="6710792" y="1699464"/>
            <a:ext cx="765390" cy="957624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6" name="Straight Arrow Connector 3115">
            <a:extLst>
              <a:ext uri="{FF2B5EF4-FFF2-40B4-BE49-F238E27FC236}">
                <a16:creationId xmlns:a16="http://schemas.microsoft.com/office/drawing/2014/main" id="{88A2F6C2-3F5A-A777-946A-6B444AC89D9C}"/>
              </a:ext>
            </a:extLst>
          </p:cNvPr>
          <p:cNvCxnSpPr>
            <a:cxnSpLocks/>
            <a:stCxn id="61" idx="3"/>
            <a:endCxn id="53" idx="1"/>
          </p:cNvCxnSpPr>
          <p:nvPr/>
        </p:nvCxnSpPr>
        <p:spPr>
          <a:xfrm>
            <a:off x="6710792" y="1699464"/>
            <a:ext cx="2378657" cy="0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2" name="Straight Arrow Connector 3121">
            <a:extLst>
              <a:ext uri="{FF2B5EF4-FFF2-40B4-BE49-F238E27FC236}">
                <a16:creationId xmlns:a16="http://schemas.microsoft.com/office/drawing/2014/main" id="{0D10C779-C32C-625F-9EA7-07179F11EBC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914760" y="3148569"/>
            <a:ext cx="1174689" cy="1034824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5" name="Rounded Rectangle 3124">
            <a:extLst>
              <a:ext uri="{FF2B5EF4-FFF2-40B4-BE49-F238E27FC236}">
                <a16:creationId xmlns:a16="http://schemas.microsoft.com/office/drawing/2014/main" id="{8126D1FE-385A-C8E3-025E-C52DD0F5AB90}"/>
              </a:ext>
            </a:extLst>
          </p:cNvPr>
          <p:cNvSpPr/>
          <p:nvPr/>
        </p:nvSpPr>
        <p:spPr>
          <a:xfrm>
            <a:off x="8008532" y="3468115"/>
            <a:ext cx="743971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Extends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  <p:cxnSp>
        <p:nvCxnSpPr>
          <p:cNvPr id="3126" name="Straight Arrow Connector 3125">
            <a:extLst>
              <a:ext uri="{FF2B5EF4-FFF2-40B4-BE49-F238E27FC236}">
                <a16:creationId xmlns:a16="http://schemas.microsoft.com/office/drawing/2014/main" id="{60BA4313-590F-907D-67A0-6BEC6BAFF2F3}"/>
              </a:ext>
            </a:extLst>
          </p:cNvPr>
          <p:cNvCxnSpPr>
            <a:cxnSpLocks/>
            <a:stCxn id="53" idx="2"/>
            <a:endCxn id="56" idx="3"/>
          </p:cNvCxnSpPr>
          <p:nvPr/>
        </p:nvCxnSpPr>
        <p:spPr>
          <a:xfrm flipH="1">
            <a:off x="8091338" y="1936299"/>
            <a:ext cx="1613268" cy="957625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9" name="Rounded Rectangle 3128">
            <a:extLst>
              <a:ext uri="{FF2B5EF4-FFF2-40B4-BE49-F238E27FC236}">
                <a16:creationId xmlns:a16="http://schemas.microsoft.com/office/drawing/2014/main" id="{1675A739-BC64-9EC0-7A63-7228C1F1FB88}"/>
              </a:ext>
            </a:extLst>
          </p:cNvPr>
          <p:cNvSpPr/>
          <p:nvPr/>
        </p:nvSpPr>
        <p:spPr>
          <a:xfrm>
            <a:off x="8410524" y="2395765"/>
            <a:ext cx="938489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Orchestrates</a:t>
            </a:r>
          </a:p>
        </p:txBody>
      </p:sp>
      <p:sp>
        <p:nvSpPr>
          <p:cNvPr id="3141" name="Rounded Rectangle 3140">
            <a:extLst>
              <a:ext uri="{FF2B5EF4-FFF2-40B4-BE49-F238E27FC236}">
                <a16:creationId xmlns:a16="http://schemas.microsoft.com/office/drawing/2014/main" id="{24FE1A64-893E-C3E8-53AF-86DE6AD17C7A}"/>
              </a:ext>
            </a:extLst>
          </p:cNvPr>
          <p:cNvSpPr/>
          <p:nvPr/>
        </p:nvSpPr>
        <p:spPr>
          <a:xfrm>
            <a:off x="6689399" y="2121751"/>
            <a:ext cx="848940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Instantiates</a:t>
            </a:r>
          </a:p>
        </p:txBody>
      </p:sp>
      <p:sp>
        <p:nvSpPr>
          <p:cNvPr id="3142" name="Rounded Rectangle 3141">
            <a:extLst>
              <a:ext uri="{FF2B5EF4-FFF2-40B4-BE49-F238E27FC236}">
                <a16:creationId xmlns:a16="http://schemas.microsoft.com/office/drawing/2014/main" id="{B1F9A137-B130-E1F2-5D69-DE719B561F05}"/>
              </a:ext>
            </a:extLst>
          </p:cNvPr>
          <p:cNvSpPr/>
          <p:nvPr/>
        </p:nvSpPr>
        <p:spPr>
          <a:xfrm>
            <a:off x="7278870" y="1616462"/>
            <a:ext cx="848940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Instantiates</a:t>
            </a:r>
          </a:p>
        </p:txBody>
      </p:sp>
      <p:cxnSp>
        <p:nvCxnSpPr>
          <p:cNvPr id="3143" name="Straight Arrow Connector 3142">
            <a:extLst>
              <a:ext uri="{FF2B5EF4-FFF2-40B4-BE49-F238E27FC236}">
                <a16:creationId xmlns:a16="http://schemas.microsoft.com/office/drawing/2014/main" id="{BF95B232-44E5-44B2-5118-61C870663D8C}"/>
              </a:ext>
            </a:extLst>
          </p:cNvPr>
          <p:cNvCxnSpPr>
            <a:cxnSpLocks/>
            <a:stCxn id="61" idx="2"/>
            <a:endCxn id="3072" idx="0"/>
          </p:cNvCxnSpPr>
          <p:nvPr/>
        </p:nvCxnSpPr>
        <p:spPr>
          <a:xfrm flipH="1">
            <a:off x="6095635" y="1936299"/>
            <a:ext cx="1" cy="2010258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6" name="Rounded Rectangle 3145">
            <a:extLst>
              <a:ext uri="{FF2B5EF4-FFF2-40B4-BE49-F238E27FC236}">
                <a16:creationId xmlns:a16="http://schemas.microsoft.com/office/drawing/2014/main" id="{F12D3ED7-D04C-64C9-A942-FE9B5B527ABA}"/>
              </a:ext>
            </a:extLst>
          </p:cNvPr>
          <p:cNvSpPr/>
          <p:nvPr/>
        </p:nvSpPr>
        <p:spPr>
          <a:xfrm>
            <a:off x="5414073" y="2704881"/>
            <a:ext cx="1363121" cy="3484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Uses the resolved config for instantiation</a:t>
            </a:r>
          </a:p>
        </p:txBody>
      </p:sp>
    </p:spTree>
    <p:extLst>
      <p:ext uri="{BB962C8B-B14F-4D97-AF65-F5344CB8AC3E}">
        <p14:creationId xmlns:p14="http://schemas.microsoft.com/office/powerpoint/2010/main" val="203645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85</Words>
  <Application>Microsoft Macintosh PowerPoint</Application>
  <PresentationFormat>Widescreen</PresentationFormat>
  <Paragraphs>61</Paragraphs>
  <Slides>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Hadzic, Ibrahim</dc:creator>
  <cp:lastModifiedBy>Hadzic, Ibrahim</cp:lastModifiedBy>
  <cp:revision>18</cp:revision>
  <dcterms:created xsi:type="dcterms:W3CDTF">2025-02-16T20:51:06Z</dcterms:created>
  <dcterms:modified xsi:type="dcterms:W3CDTF">2025-02-28T03:15:04Z</dcterms:modified>
</cp:coreProperties>
</file>