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8" r:id="rId6"/>
    <p:sldId id="259" r:id="rId7"/>
    <p:sldId id="260" r:id="rId8"/>
    <p:sldId id="261" r:id="rId9"/>
    <p:sldId id="262" r:id="rId10"/>
    <p:sldId id="263" r:id="rId11"/>
    <p:sldId id="264" r:id="rId12"/>
    <p:sldId id="265" r:id="rId13"/>
    <p:sldId id="266" r:id="rId14"/>
    <p:sldId id="269" r:id="rId15"/>
    <p:sldId id="270" r:id="rId16"/>
    <p:sldId id="273" r:id="rId17"/>
    <p:sldId id="272" r:id="rId18"/>
    <p:sldId id="274" r:id="rId19"/>
    <p:sldId id="271"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DROBO-FS\QuickDrops\JB\PPTX NG\Droplets\LightingOverlay.png">
            <a:extLst>
              <a:ext uri="{FF2B5EF4-FFF2-40B4-BE49-F238E27FC236}">
                <a16:creationId xmlns:a16="http://schemas.microsoft.com/office/drawing/2014/main" id="{00000000-0000-0000-0000-000000000000}"/>
              </a:ext>
            </a:extLst>
          </p:cNvPr>
          <p:cNvPicPr>
            <a:picLocks noChangeAspect="1"/>
          </p:cNvPicPr>
          <p:nvPr/>
        </p:nvPicPr>
        <p:blipFill>
          <a:blip r:embed="rId2">
            <a:alphaModFix amt="30000"/>
          </a:blip>
          <a:srcRect/>
          <a:stretch>
            <a:fillRect/>
          </a:stretch>
        </p:blipFill>
        <p:spPr>
          <a:xfrm>
            <a:off x="0" y="0"/>
            <a:ext cx="12192006" cy="6858000"/>
          </a:xfrm>
          <a:prstGeom prst="rect">
            <a:avLst/>
          </a:prstGeom>
          <a:noFill/>
          <a:ln cap="flat">
            <a:noFill/>
          </a:ln>
        </p:spPr>
      </p:pic>
      <p:grpSp>
        <p:nvGrpSpPr>
          <p:cNvPr id="3" name="Group 10"/>
          <p:cNvGrpSpPr/>
          <p:nvPr/>
        </p:nvGrpSpPr>
        <p:grpSpPr>
          <a:xfrm>
            <a:off x="0" y="0"/>
            <a:ext cx="2305056" cy="6857999"/>
            <a:chOff x="0" y="0"/>
            <a:chExt cx="2305056" cy="6857999"/>
          </a:xfrm>
        </p:grpSpPr>
        <p:sp>
          <p:nvSpPr>
            <p:cNvPr id="4" name="Rectangle 5"/>
            <p:cNvSpPr/>
            <p:nvPr/>
          </p:nvSpPr>
          <p:spPr>
            <a:xfrm>
              <a:off x="1209678" y="4764"/>
              <a:ext cx="23810" cy="2181228"/>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 name="Freeform 6"/>
            <p:cNvSpPr/>
            <p:nvPr/>
          </p:nvSpPr>
          <p:spPr>
            <a:xfrm>
              <a:off x="1128717" y="2176464"/>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6" name="Freeform 7"/>
            <p:cNvSpPr/>
            <p:nvPr/>
          </p:nvSpPr>
          <p:spPr>
            <a:xfrm>
              <a:off x="1123953" y="4021138"/>
              <a:ext cx="190496" cy="188915"/>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7" name="Rectangle 8"/>
            <p:cNvSpPr/>
            <p:nvPr/>
          </p:nvSpPr>
          <p:spPr>
            <a:xfrm>
              <a:off x="414342" y="9528"/>
              <a:ext cx="28575" cy="4481510"/>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Freeform 9"/>
            <p:cNvSpPr/>
            <p:nvPr/>
          </p:nvSpPr>
          <p:spPr>
            <a:xfrm>
              <a:off x="333371" y="448151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 name="Freeform 10"/>
            <p:cNvSpPr/>
            <p:nvPr/>
          </p:nvSpPr>
          <p:spPr>
            <a:xfrm>
              <a:off x="190496" y="9528"/>
              <a:ext cx="152403" cy="908054"/>
            </a:xfrm>
            <a:custGeom>
              <a:avLst/>
              <a:gdLst>
                <a:gd name="f0" fmla="val w"/>
                <a:gd name="f1" fmla="val h"/>
                <a:gd name="f2" fmla="val 0"/>
                <a:gd name="f3" fmla="val 96"/>
                <a:gd name="f4" fmla="val 572"/>
                <a:gd name="f5" fmla="val 15"/>
                <a:gd name="f6" fmla="val 566"/>
                <a:gd name="f7" fmla="val 81"/>
                <a:gd name="f8" fmla="val 380"/>
                <a:gd name="f9" fmla="val 383"/>
                <a:gd name="f10" fmla="*/ f0 1 96"/>
                <a:gd name="f11" fmla="*/ f1 1 572"/>
                <a:gd name="f12" fmla="+- f4 0 f2"/>
                <a:gd name="f13" fmla="+- f3 0 f2"/>
                <a:gd name="f14" fmla="*/ f13 1 96"/>
                <a:gd name="f15" fmla="*/ f12 1 572"/>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2">
                  <a:moveTo>
                    <a:pt x="f5" y="f4"/>
                  </a:moveTo>
                  <a:lnTo>
                    <a:pt x="f2" y="f6"/>
                  </a:lnTo>
                  <a:lnTo>
                    <a:pt x="f7" y="f8"/>
                  </a:lnTo>
                  <a:lnTo>
                    <a:pt x="f7" y="f2"/>
                  </a:lnTo>
                  <a:lnTo>
                    <a:pt x="f3" y="f2"/>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Freeform 11"/>
            <p:cNvSpPr/>
            <p:nvPr/>
          </p:nvSpPr>
          <p:spPr>
            <a:xfrm>
              <a:off x="1290639" y="14292"/>
              <a:ext cx="376239" cy="1801816"/>
            </a:xfrm>
            <a:custGeom>
              <a:avLst/>
              <a:gdLst>
                <a:gd name="f0" fmla="val w"/>
                <a:gd name="f1" fmla="val h"/>
                <a:gd name="f2" fmla="val 0"/>
                <a:gd name="f3" fmla="val 237"/>
                <a:gd name="f4" fmla="val 1135"/>
                <a:gd name="f5" fmla="val 222"/>
                <a:gd name="f6" fmla="val 620"/>
                <a:gd name="f7" fmla="val 18"/>
                <a:gd name="f8" fmla="val 617"/>
                <a:gd name="f9" fmla="val 1129"/>
                <a:gd name="f10" fmla="*/ f0 1 237"/>
                <a:gd name="f11" fmla="*/ f1 1 1135"/>
                <a:gd name="f12" fmla="+- f4 0 f2"/>
                <a:gd name="f13" fmla="+- f3 0 f2"/>
                <a:gd name="f14" fmla="*/ f13 1 237"/>
                <a:gd name="f15" fmla="*/ f12 1 113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237" h="1135">
                  <a:moveTo>
                    <a:pt x="f5" y="f4"/>
                  </a:moveTo>
                  <a:lnTo>
                    <a:pt x="f2" y="f6"/>
                  </a:lnTo>
                  <a:lnTo>
                    <a:pt x="f2" y="f2"/>
                  </a:lnTo>
                  <a:lnTo>
                    <a:pt x="f7" y="f2"/>
                  </a:lnTo>
                  <a:lnTo>
                    <a:pt x="f7" y="f8"/>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1" name="Freeform 12"/>
            <p:cNvSpPr/>
            <p:nvPr/>
          </p:nvSpPr>
          <p:spPr>
            <a:xfrm>
              <a:off x="1600200" y="1801816"/>
              <a:ext cx="190496" cy="188915"/>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Freeform 13"/>
            <p:cNvSpPr/>
            <p:nvPr/>
          </p:nvSpPr>
          <p:spPr>
            <a:xfrm>
              <a:off x="1381128" y="9528"/>
              <a:ext cx="371475" cy="1425577"/>
            </a:xfrm>
            <a:custGeom>
              <a:avLst/>
              <a:gdLst>
                <a:gd name="f0" fmla="val w"/>
                <a:gd name="f1" fmla="val h"/>
                <a:gd name="f2" fmla="val 0"/>
                <a:gd name="f3" fmla="val 234"/>
                <a:gd name="f4" fmla="val 898"/>
                <a:gd name="f5" fmla="val 219"/>
                <a:gd name="f6" fmla="val 383"/>
                <a:gd name="f7" fmla="val 15"/>
                <a:gd name="f8" fmla="val 380"/>
                <a:gd name="f9" fmla="val 892"/>
                <a:gd name="f10" fmla="*/ f0 1 234"/>
                <a:gd name="f11" fmla="*/ f1 1 898"/>
                <a:gd name="f12" fmla="+- f4 0 f2"/>
                <a:gd name="f13" fmla="+- f3 0 f2"/>
                <a:gd name="f14" fmla="*/ f13 1 234"/>
                <a:gd name="f15" fmla="*/ f12 1 898"/>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234" h="898">
                  <a:moveTo>
                    <a:pt x="f5" y="f4"/>
                  </a:moveTo>
                  <a:lnTo>
                    <a:pt x="f2" y="f6"/>
                  </a:lnTo>
                  <a:lnTo>
                    <a:pt x="f2" y="f2"/>
                  </a:lnTo>
                  <a:lnTo>
                    <a:pt x="f7" y="f2"/>
                  </a:lnTo>
                  <a:lnTo>
                    <a:pt x="f7" y="f8"/>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3" name="Freeform 14"/>
            <p:cNvSpPr/>
            <p:nvPr/>
          </p:nvSpPr>
          <p:spPr>
            <a:xfrm>
              <a:off x="1643067" y="0"/>
              <a:ext cx="152403" cy="912808"/>
            </a:xfrm>
            <a:custGeom>
              <a:avLst/>
              <a:gdLst>
                <a:gd name="f0" fmla="val w"/>
                <a:gd name="f1" fmla="val h"/>
                <a:gd name="f2" fmla="val 0"/>
                <a:gd name="f3" fmla="val 96"/>
                <a:gd name="f4" fmla="val 575"/>
                <a:gd name="f5" fmla="val 78"/>
                <a:gd name="f6" fmla="val 192"/>
                <a:gd name="f7" fmla="val 6"/>
                <a:gd name="f8" fmla="val 15"/>
                <a:gd name="f9" fmla="val 189"/>
                <a:gd name="f10" fmla="*/ f0 1 96"/>
                <a:gd name="f11" fmla="*/ f1 1 575"/>
                <a:gd name="f12" fmla="+- f4 0 f2"/>
                <a:gd name="f13" fmla="+- f3 0 f2"/>
                <a:gd name="f14" fmla="*/ f13 1 96"/>
                <a:gd name="f15" fmla="*/ f12 1 57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5">
                  <a:moveTo>
                    <a:pt x="f3" y="f4"/>
                  </a:moveTo>
                  <a:lnTo>
                    <a:pt x="f5" y="f4"/>
                  </a:lnTo>
                  <a:lnTo>
                    <a:pt x="f5" y="f6"/>
                  </a:lnTo>
                  <a:lnTo>
                    <a:pt x="f2" y="f7"/>
                  </a:lnTo>
                  <a:lnTo>
                    <a:pt x="f8" y="f2"/>
                  </a:lnTo>
                  <a:lnTo>
                    <a:pt x="f3" y="f9"/>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4" name="Freeform 15"/>
            <p:cNvSpPr/>
            <p:nvPr/>
          </p:nvSpPr>
          <p:spPr>
            <a:xfrm>
              <a:off x="1685925" y="1420813"/>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5" name="Freeform 16"/>
            <p:cNvSpPr/>
            <p:nvPr/>
          </p:nvSpPr>
          <p:spPr>
            <a:xfrm>
              <a:off x="1685925" y="90329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6" name="Freeform 17"/>
            <p:cNvSpPr/>
            <p:nvPr/>
          </p:nvSpPr>
          <p:spPr>
            <a:xfrm>
              <a:off x="1743075" y="4764"/>
              <a:ext cx="419096" cy="522286"/>
            </a:xfrm>
            <a:custGeom>
              <a:avLst/>
              <a:gdLst>
                <a:gd name="f0" fmla="val w"/>
                <a:gd name="f1" fmla="val h"/>
                <a:gd name="f2" fmla="val 0"/>
                <a:gd name="f3" fmla="val 264"/>
                <a:gd name="f4" fmla="val 329"/>
                <a:gd name="f5" fmla="val 252"/>
                <a:gd name="f6" fmla="val 45"/>
                <a:gd name="f7" fmla="val 120"/>
                <a:gd name="f8" fmla="val 6"/>
                <a:gd name="f9" fmla="val 15"/>
                <a:gd name="f10" fmla="val 60"/>
                <a:gd name="f11" fmla="val 111"/>
                <a:gd name="f12" fmla="val 317"/>
                <a:gd name="f13" fmla="*/ f0 1 264"/>
                <a:gd name="f14" fmla="*/ f1 1 329"/>
                <a:gd name="f15" fmla="+- f4 0 f2"/>
                <a:gd name="f16" fmla="+- f3 0 f2"/>
                <a:gd name="f17" fmla="*/ f16 1 264"/>
                <a:gd name="f18" fmla="*/ f15 1 329"/>
                <a:gd name="f19" fmla="*/ 0 1 f17"/>
                <a:gd name="f20" fmla="*/ f3 1 f17"/>
                <a:gd name="f21" fmla="*/ 0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264" h="329">
                  <a:moveTo>
                    <a:pt x="f5" y="f4"/>
                  </a:moveTo>
                  <a:lnTo>
                    <a:pt x="f6" y="f7"/>
                  </a:lnTo>
                  <a:lnTo>
                    <a:pt x="f2" y="f8"/>
                  </a:lnTo>
                  <a:lnTo>
                    <a:pt x="f9" y="f2"/>
                  </a:lnTo>
                  <a:lnTo>
                    <a:pt x="f10" y="f11"/>
                  </a:lnTo>
                  <a:lnTo>
                    <a:pt x="f3" y="f12"/>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7" name="Freeform 18"/>
            <p:cNvSpPr/>
            <p:nvPr/>
          </p:nvSpPr>
          <p:spPr>
            <a:xfrm>
              <a:off x="2119314" y="488947"/>
              <a:ext cx="161921" cy="147639"/>
            </a:xfrm>
            <a:custGeom>
              <a:avLst/>
              <a:gdLst>
                <a:gd name="f0" fmla="val w"/>
                <a:gd name="f1" fmla="val h"/>
                <a:gd name="f2" fmla="val 0"/>
                <a:gd name="f3" fmla="val 34"/>
                <a:gd name="f4" fmla="val 31"/>
                <a:gd name="f5" fmla="val 17"/>
                <a:gd name="f6" fmla="val 13"/>
                <a:gd name="f7" fmla="val 9"/>
                <a:gd name="f8" fmla="val 30"/>
                <a:gd name="f9" fmla="val 6"/>
                <a:gd name="f10" fmla="val 27"/>
                <a:gd name="f11" fmla="val 20"/>
                <a:gd name="f12" fmla="val 10"/>
                <a:gd name="f13" fmla="val 4"/>
                <a:gd name="f14" fmla="val 1"/>
                <a:gd name="f15" fmla="val 21"/>
                <a:gd name="f16" fmla="val 25"/>
                <a:gd name="f17" fmla="val 28"/>
                <a:gd name="f18" fmla="val 14"/>
                <a:gd name="f19" fmla="val 11"/>
                <a:gd name="f20" fmla="val 5"/>
                <a:gd name="f21" fmla="val 7"/>
                <a:gd name="f22" fmla="val 12"/>
                <a:gd name="f23" fmla="val 19"/>
                <a:gd name="f24" fmla="val 24"/>
                <a:gd name="f25" fmla="val 26"/>
                <a:gd name="f26" fmla="val 23"/>
                <a:gd name="f27" fmla="*/ f0 1 34"/>
                <a:gd name="f28" fmla="*/ f1 1 31"/>
                <a:gd name="f29" fmla="+- f4 0 f2"/>
                <a:gd name="f30" fmla="+- f3 0 f2"/>
                <a:gd name="f31" fmla="*/ f30 1 34"/>
                <a:gd name="f32" fmla="*/ f29 1 31"/>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34" h="31">
                  <a:moveTo>
                    <a:pt x="f5" y="f4"/>
                  </a:moveTo>
                  <a:cubicBezTo>
                    <a:pt x="f6" y="f4"/>
                    <a:pt x="f7" y="f8"/>
                    <a:pt x="f9" y="f10"/>
                  </a:cubicBezTo>
                  <a:cubicBezTo>
                    <a:pt x="f2" y="f11"/>
                    <a:pt x="f2" y="f12"/>
                    <a:pt x="f9" y="f13"/>
                  </a:cubicBezTo>
                  <a:cubicBezTo>
                    <a:pt x="f7" y="f14"/>
                    <a:pt x="f6" y="f2"/>
                    <a:pt x="f5" y="f2"/>
                  </a:cubicBezTo>
                  <a:cubicBezTo>
                    <a:pt x="f15" y="f2"/>
                    <a:pt x="f16" y="f14"/>
                    <a:pt x="f17" y="f13"/>
                  </a:cubicBezTo>
                  <a:cubicBezTo>
                    <a:pt x="f3" y="f12"/>
                    <a:pt x="f3" y="f11"/>
                    <a:pt x="f17" y="f10"/>
                  </a:cubicBezTo>
                  <a:cubicBezTo>
                    <a:pt x="f16" y="f8"/>
                    <a:pt x="f15" y="f4"/>
                    <a:pt x="f5" y="f4"/>
                  </a:cubicBezTo>
                  <a:close/>
                  <a:moveTo>
                    <a:pt x="f5" y="f13"/>
                  </a:moveTo>
                  <a:cubicBezTo>
                    <a:pt x="f18" y="f13"/>
                    <a:pt x="f19" y="f20"/>
                    <a:pt x="f7" y="f21"/>
                  </a:cubicBezTo>
                  <a:cubicBezTo>
                    <a:pt x="f13" y="f22"/>
                    <a:pt x="f13" y="f23"/>
                    <a:pt x="f7" y="f24"/>
                  </a:cubicBezTo>
                  <a:cubicBezTo>
                    <a:pt x="f19" y="f25"/>
                    <a:pt x="f18" y="f10"/>
                    <a:pt x="f5" y="f10"/>
                  </a:cubicBezTo>
                  <a:cubicBezTo>
                    <a:pt x="f11" y="f10"/>
                    <a:pt x="f26" y="f25"/>
                    <a:pt x="f16" y="f24"/>
                  </a:cubicBezTo>
                  <a:cubicBezTo>
                    <a:pt x="f8" y="f23"/>
                    <a:pt x="f8" y="f22"/>
                    <a:pt x="f16" y="f21"/>
                  </a:cubicBezTo>
                  <a:cubicBezTo>
                    <a:pt x="f26" y="f20"/>
                    <a:pt x="f11" y="f13"/>
                    <a:pt x="f5" y="f13"/>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8" name="Freeform 19"/>
            <p:cNvSpPr/>
            <p:nvPr/>
          </p:nvSpPr>
          <p:spPr>
            <a:xfrm>
              <a:off x="952503" y="4764"/>
              <a:ext cx="152403" cy="908054"/>
            </a:xfrm>
            <a:custGeom>
              <a:avLst/>
              <a:gdLst>
                <a:gd name="f0" fmla="val w"/>
                <a:gd name="f1" fmla="val h"/>
                <a:gd name="f2" fmla="val 0"/>
                <a:gd name="f3" fmla="val 96"/>
                <a:gd name="f4" fmla="val 572"/>
                <a:gd name="f5" fmla="val 15"/>
                <a:gd name="f6" fmla="val 189"/>
                <a:gd name="f7" fmla="val 81"/>
                <a:gd name="f8" fmla="val 6"/>
                <a:gd name="f9" fmla="val 192"/>
                <a:gd name="f10" fmla="*/ f0 1 96"/>
                <a:gd name="f11" fmla="*/ f1 1 572"/>
                <a:gd name="f12" fmla="+- f4 0 f2"/>
                <a:gd name="f13" fmla="+- f3 0 f2"/>
                <a:gd name="f14" fmla="*/ f13 1 96"/>
                <a:gd name="f15" fmla="*/ f12 1 572"/>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2">
                  <a:moveTo>
                    <a:pt x="f5" y="f4"/>
                  </a:moveTo>
                  <a:lnTo>
                    <a:pt x="f2" y="f4"/>
                  </a:lnTo>
                  <a:lnTo>
                    <a:pt x="f2" y="f6"/>
                  </a:lnTo>
                  <a:lnTo>
                    <a:pt x="f7" y="f2"/>
                  </a:lnTo>
                  <a:lnTo>
                    <a:pt x="f3" y="f8"/>
                  </a:lnTo>
                  <a:lnTo>
                    <a:pt x="f5"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9" name="Freeform 20"/>
            <p:cNvSpPr/>
            <p:nvPr/>
          </p:nvSpPr>
          <p:spPr>
            <a:xfrm>
              <a:off x="866778" y="903290"/>
              <a:ext cx="190496" cy="190496"/>
            </a:xfrm>
            <a:custGeom>
              <a:avLst/>
              <a:gdLst>
                <a:gd name="f0" fmla="val w"/>
                <a:gd name="f1" fmla="val h"/>
                <a:gd name="f2" fmla="val 0"/>
                <a:gd name="f3" fmla="val 40"/>
                <a:gd name="f4" fmla="val 20"/>
                <a:gd name="f5" fmla="val 9"/>
                <a:gd name="f6" fmla="val 31"/>
                <a:gd name="f7" fmla="val 4"/>
                <a:gd name="f8" fmla="val 11"/>
                <a:gd name="f9" fmla="val 12"/>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0" name="Freeform 21"/>
            <p:cNvSpPr/>
            <p:nvPr/>
          </p:nvSpPr>
          <p:spPr>
            <a:xfrm>
              <a:off x="890589" y="1554159"/>
              <a:ext cx="190496" cy="190496"/>
            </a:xfrm>
            <a:custGeom>
              <a:avLst/>
              <a:gdLst>
                <a:gd name="f0" fmla="val w"/>
                <a:gd name="f1" fmla="val h"/>
                <a:gd name="f2" fmla="val 0"/>
                <a:gd name="f3" fmla="val 40"/>
                <a:gd name="f4" fmla="val 20"/>
                <a:gd name="f5" fmla="val 9"/>
                <a:gd name="f6" fmla="val 31"/>
                <a:gd name="f7" fmla="val 4"/>
                <a:gd name="f8" fmla="val 11"/>
                <a:gd name="f9" fmla="val 28"/>
                <a:gd name="f10" fmla="val 36"/>
                <a:gd name="f11" fmla="val 29"/>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1" name="Freeform 22"/>
            <p:cNvSpPr/>
            <p:nvPr/>
          </p:nvSpPr>
          <p:spPr>
            <a:xfrm>
              <a:off x="738185" y="5622929"/>
              <a:ext cx="338135" cy="1216023"/>
            </a:xfrm>
            <a:custGeom>
              <a:avLst/>
              <a:gdLst>
                <a:gd name="f0" fmla="val w"/>
                <a:gd name="f1" fmla="val h"/>
                <a:gd name="f2" fmla="val 0"/>
                <a:gd name="f3" fmla="val 213"/>
                <a:gd name="f4" fmla="val 766"/>
                <a:gd name="f5" fmla="val 195"/>
                <a:gd name="f6" fmla="val 464"/>
                <a:gd name="f7" fmla="val 6"/>
                <a:gd name="f8" fmla="val 12"/>
                <a:gd name="f9" fmla="val 461"/>
                <a:gd name="f10" fmla="*/ f0 1 213"/>
                <a:gd name="f11" fmla="*/ f1 1 766"/>
                <a:gd name="f12" fmla="+- f4 0 f2"/>
                <a:gd name="f13" fmla="+- f3 0 f2"/>
                <a:gd name="f14" fmla="*/ f13 1 213"/>
                <a:gd name="f15" fmla="*/ f12 1 766"/>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213" h="766">
                  <a:moveTo>
                    <a:pt x="f3" y="f4"/>
                  </a:moveTo>
                  <a:lnTo>
                    <a:pt x="f5" y="f4"/>
                  </a:lnTo>
                  <a:lnTo>
                    <a:pt x="f5" y="f6"/>
                  </a:lnTo>
                  <a:lnTo>
                    <a:pt x="f2" y="f7"/>
                  </a:lnTo>
                  <a:lnTo>
                    <a:pt x="f8" y="f2"/>
                  </a:lnTo>
                  <a:lnTo>
                    <a:pt x="f3" y="f9"/>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2" name="Freeform 23"/>
            <p:cNvSpPr/>
            <p:nvPr/>
          </p:nvSpPr>
          <p:spPr>
            <a:xfrm>
              <a:off x="647696" y="5480054"/>
              <a:ext cx="157167" cy="157167"/>
            </a:xfrm>
            <a:custGeom>
              <a:avLst/>
              <a:gdLst>
                <a:gd name="f0" fmla="val w"/>
                <a:gd name="f1" fmla="val h"/>
                <a:gd name="f2" fmla="val 0"/>
                <a:gd name="f3" fmla="val 33"/>
                <a:gd name="f4" fmla="val 17"/>
                <a:gd name="f5" fmla="val 8"/>
                <a:gd name="f6" fmla="val 26"/>
                <a:gd name="f7" fmla="val 4"/>
                <a:gd name="f8" fmla="val 10"/>
                <a:gd name="f9" fmla="val 24"/>
                <a:gd name="f10" fmla="val 29"/>
                <a:gd name="f11" fmla="val 23"/>
                <a:gd name="f12" fmla="*/ f0 1 33"/>
                <a:gd name="f13" fmla="*/ f1 1 33"/>
                <a:gd name="f14" fmla="+- f3 0 f2"/>
                <a:gd name="f15" fmla="*/ f14 1 33"/>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33" h="33">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3" name="Freeform 24"/>
            <p:cNvSpPr/>
            <p:nvPr/>
          </p:nvSpPr>
          <p:spPr>
            <a:xfrm>
              <a:off x="66678" y="903290"/>
              <a:ext cx="190496" cy="190496"/>
            </a:xfrm>
            <a:custGeom>
              <a:avLst/>
              <a:gdLst>
                <a:gd name="f0" fmla="val w"/>
                <a:gd name="f1" fmla="val h"/>
                <a:gd name="f2" fmla="val 0"/>
                <a:gd name="f3" fmla="val 40"/>
                <a:gd name="f4" fmla="val 20"/>
                <a:gd name="f5" fmla="val 9"/>
                <a:gd name="f6" fmla="val 31"/>
                <a:gd name="f7" fmla="val 32"/>
                <a:gd name="f8" fmla="val 4"/>
                <a:gd name="f9" fmla="val 12"/>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7" y="f2"/>
                    <a:pt x="f3" y="f5"/>
                    <a:pt x="f3" y="f4"/>
                  </a:cubicBezTo>
                  <a:cubicBezTo>
                    <a:pt x="f3" y="f6"/>
                    <a:pt x="f7" y="f3"/>
                    <a:pt x="f4" y="f3"/>
                  </a:cubicBezTo>
                  <a:close/>
                  <a:moveTo>
                    <a:pt x="f4" y="f8"/>
                  </a:moveTo>
                  <a:cubicBezTo>
                    <a:pt x="f9" y="f8"/>
                    <a:pt x="f8" y="f9"/>
                    <a:pt x="f8" y="f4"/>
                  </a:cubicBezTo>
                  <a:cubicBezTo>
                    <a:pt x="f8" y="f10"/>
                    <a:pt x="f9" y="f11"/>
                    <a:pt x="f4" y="f11"/>
                  </a:cubicBezTo>
                  <a:cubicBezTo>
                    <a:pt x="f10" y="f11"/>
                    <a:pt x="f11" y="f10"/>
                    <a:pt x="f11" y="f4"/>
                  </a:cubicBezTo>
                  <a:cubicBezTo>
                    <a:pt x="f11" y="f9"/>
                    <a:pt x="f10" y="f8"/>
                    <a:pt x="f4" y="f8"/>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4" name="Freeform 25"/>
            <p:cNvSpPr/>
            <p:nvPr/>
          </p:nvSpPr>
          <p:spPr>
            <a:xfrm>
              <a:off x="0" y="3897309"/>
              <a:ext cx="133346" cy="266703"/>
            </a:xfrm>
            <a:custGeom>
              <a:avLst/>
              <a:gdLst>
                <a:gd name="f0" fmla="val w"/>
                <a:gd name="f1" fmla="val h"/>
                <a:gd name="f2" fmla="val 0"/>
                <a:gd name="f3" fmla="val 84"/>
                <a:gd name="f4" fmla="val 168"/>
                <a:gd name="f5" fmla="val 69"/>
                <a:gd name="f6" fmla="val 6"/>
                <a:gd name="f7" fmla="val 12"/>
                <a:gd name="f8" fmla="val 162"/>
                <a:gd name="f9" fmla="*/ f0 1 84"/>
                <a:gd name="f10" fmla="*/ f1 1 168"/>
                <a:gd name="f11" fmla="+- f4 0 f2"/>
                <a:gd name="f12" fmla="+- f3 0 f2"/>
                <a:gd name="f13" fmla="*/ f12 1 84"/>
                <a:gd name="f14" fmla="*/ f11 1 168"/>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84" h="168">
                  <a:moveTo>
                    <a:pt x="f5" y="f4"/>
                  </a:moveTo>
                  <a:lnTo>
                    <a:pt x="f2" y="f6"/>
                  </a:lnTo>
                  <a:lnTo>
                    <a:pt x="f7" y="f2"/>
                  </a:lnTo>
                  <a:lnTo>
                    <a:pt x="f3" y="f8"/>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5" name="Freeform 26"/>
            <p:cNvSpPr/>
            <p:nvPr/>
          </p:nvSpPr>
          <p:spPr>
            <a:xfrm>
              <a:off x="66678" y="4149720"/>
              <a:ext cx="190496" cy="188915"/>
            </a:xfrm>
            <a:custGeom>
              <a:avLst/>
              <a:gdLst>
                <a:gd name="f0" fmla="val w"/>
                <a:gd name="f1" fmla="val h"/>
                <a:gd name="f2" fmla="val 0"/>
                <a:gd name="f3" fmla="val 40"/>
                <a:gd name="f4" fmla="val 20"/>
                <a:gd name="f5" fmla="val 9"/>
                <a:gd name="f6" fmla="val 31"/>
                <a:gd name="f7" fmla="val 4"/>
                <a:gd name="f8" fmla="val 11"/>
                <a:gd name="f9" fmla="val 28"/>
                <a:gd name="f10" fmla="val 36"/>
                <a:gd name="f11" fmla="val 29"/>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6" name="Freeform 27"/>
            <p:cNvSpPr/>
            <p:nvPr/>
          </p:nvSpPr>
          <p:spPr>
            <a:xfrm>
              <a:off x="0" y="1644648"/>
              <a:ext cx="133346" cy="269876"/>
            </a:xfrm>
            <a:custGeom>
              <a:avLst/>
              <a:gdLst>
                <a:gd name="f0" fmla="val w"/>
                <a:gd name="f1" fmla="val h"/>
                <a:gd name="f2" fmla="val 0"/>
                <a:gd name="f3" fmla="val 84"/>
                <a:gd name="f4" fmla="val 170"/>
                <a:gd name="f5" fmla="val 12"/>
                <a:gd name="f6" fmla="val 164"/>
                <a:gd name="f7" fmla="val 69"/>
                <a:gd name="f8" fmla="val 6"/>
                <a:gd name="f9" fmla="*/ f0 1 84"/>
                <a:gd name="f10" fmla="*/ f1 1 170"/>
                <a:gd name="f11" fmla="+- f4 0 f2"/>
                <a:gd name="f12" fmla="+- f3 0 f2"/>
                <a:gd name="f13" fmla="*/ f12 1 84"/>
                <a:gd name="f14" fmla="*/ f11 1 170"/>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84" h="170">
                  <a:moveTo>
                    <a:pt x="f5" y="f4"/>
                  </a:moveTo>
                  <a:lnTo>
                    <a:pt x="f2" y="f6"/>
                  </a:lnTo>
                  <a:lnTo>
                    <a:pt x="f7" y="f2"/>
                  </a:lnTo>
                  <a:lnTo>
                    <a:pt x="f3" y="f8"/>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7" name="Freeform 28"/>
            <p:cNvSpPr/>
            <p:nvPr/>
          </p:nvSpPr>
          <p:spPr>
            <a:xfrm>
              <a:off x="66678" y="1468434"/>
              <a:ext cx="190496" cy="190496"/>
            </a:xfrm>
            <a:custGeom>
              <a:avLst/>
              <a:gdLst>
                <a:gd name="f0" fmla="val w"/>
                <a:gd name="f1" fmla="val h"/>
                <a:gd name="f2" fmla="val 0"/>
                <a:gd name="f3" fmla="val 40"/>
                <a:gd name="f4" fmla="val 20"/>
                <a:gd name="f5" fmla="val 9"/>
                <a:gd name="f6" fmla="val 31"/>
                <a:gd name="f7" fmla="val 4"/>
                <a:gd name="f8" fmla="val 11"/>
                <a:gd name="f9" fmla="val 28"/>
                <a:gd name="f10" fmla="val 36"/>
                <a:gd name="f11" fmla="val 29"/>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8" name="Freeform 29"/>
            <p:cNvSpPr/>
            <p:nvPr/>
          </p:nvSpPr>
          <p:spPr>
            <a:xfrm>
              <a:off x="695328" y="4764"/>
              <a:ext cx="309560" cy="1558923"/>
            </a:xfrm>
            <a:custGeom>
              <a:avLst/>
              <a:gdLst>
                <a:gd name="f0" fmla="val w"/>
                <a:gd name="f1" fmla="val h"/>
                <a:gd name="f2" fmla="val 0"/>
                <a:gd name="f3" fmla="val 195"/>
                <a:gd name="f4" fmla="val 982"/>
                <a:gd name="f5" fmla="val 177"/>
                <a:gd name="f6" fmla="val 805"/>
                <a:gd name="f7" fmla="val 629"/>
                <a:gd name="f8" fmla="val 18"/>
                <a:gd name="f9" fmla="val 623"/>
                <a:gd name="f10" fmla="val 796"/>
                <a:gd name="f11" fmla="*/ f0 1 195"/>
                <a:gd name="f12" fmla="*/ f1 1 982"/>
                <a:gd name="f13" fmla="+- f4 0 f2"/>
                <a:gd name="f14" fmla="+- f3 0 f2"/>
                <a:gd name="f15" fmla="*/ f14 1 195"/>
                <a:gd name="f16" fmla="*/ f13 1 982"/>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195" h="982">
                  <a:moveTo>
                    <a:pt x="f3" y="f4"/>
                  </a:moveTo>
                  <a:lnTo>
                    <a:pt x="f5" y="f4"/>
                  </a:lnTo>
                  <a:lnTo>
                    <a:pt x="f5" y="f6"/>
                  </a:lnTo>
                  <a:lnTo>
                    <a:pt x="f2" y="f7"/>
                  </a:lnTo>
                  <a:lnTo>
                    <a:pt x="f2" y="f2"/>
                  </a:lnTo>
                  <a:lnTo>
                    <a:pt x="f8" y="f2"/>
                  </a:lnTo>
                  <a:lnTo>
                    <a:pt x="f8" y="f9"/>
                  </a:lnTo>
                  <a:lnTo>
                    <a:pt x="f3" y="f10"/>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9" name="Freeform 30"/>
            <p:cNvSpPr/>
            <p:nvPr/>
          </p:nvSpPr>
          <p:spPr>
            <a:xfrm>
              <a:off x="57150" y="4881560"/>
              <a:ext cx="190496" cy="188915"/>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0" name="Freeform 31"/>
            <p:cNvSpPr/>
            <p:nvPr/>
          </p:nvSpPr>
          <p:spPr>
            <a:xfrm>
              <a:off x="138110" y="5060947"/>
              <a:ext cx="304796" cy="1777995"/>
            </a:xfrm>
            <a:custGeom>
              <a:avLst/>
              <a:gdLst>
                <a:gd name="f0" fmla="val 360"/>
                <a:gd name="f1" fmla="val w"/>
                <a:gd name="f2" fmla="val h"/>
                <a:gd name="f3" fmla="val 0"/>
                <a:gd name="f4" fmla="val 192"/>
                <a:gd name="f5" fmla="val 1120"/>
                <a:gd name="f6" fmla="val 177"/>
                <a:gd name="f7" fmla="val 183"/>
                <a:gd name="f8" fmla="val 15"/>
                <a:gd name="f9" fmla="val 354"/>
                <a:gd name="f10" fmla="*/ f1 1 192"/>
                <a:gd name="f11" fmla="*/ f2 1 1120"/>
                <a:gd name="f12" fmla="+- f5 0 f3"/>
                <a:gd name="f13" fmla="+- f4 0 f3"/>
                <a:gd name="f14" fmla="*/ f13 1 192"/>
                <a:gd name="f15" fmla="*/ f12 1 1120"/>
                <a:gd name="f16" fmla="*/ 0 1 f14"/>
                <a:gd name="f17" fmla="*/ f4 1 f14"/>
                <a:gd name="f18" fmla="*/ 0 1 f15"/>
                <a:gd name="f19" fmla="*/ f5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192" h="1120">
                  <a:moveTo>
                    <a:pt x="f4" y="f5"/>
                  </a:moveTo>
                  <a:lnTo>
                    <a:pt x="f6" y="f5"/>
                  </a:lnTo>
                  <a:lnTo>
                    <a:pt x="f6" y="f0"/>
                  </a:lnTo>
                  <a:lnTo>
                    <a:pt x="f3" y="f7"/>
                  </a:lnTo>
                  <a:lnTo>
                    <a:pt x="f3" y="f3"/>
                  </a:lnTo>
                  <a:lnTo>
                    <a:pt x="f8" y="f3"/>
                  </a:lnTo>
                  <a:lnTo>
                    <a:pt x="f8" y="f6"/>
                  </a:lnTo>
                  <a:lnTo>
                    <a:pt x="f4" y="f9"/>
                  </a:lnTo>
                  <a:lnTo>
                    <a:pt x="f4" y="f5"/>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1" name="Freeform 32"/>
            <p:cNvSpPr/>
            <p:nvPr/>
          </p:nvSpPr>
          <p:spPr>
            <a:xfrm>
              <a:off x="561971" y="6430966"/>
              <a:ext cx="190496" cy="188915"/>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2" name="Rectangle 33"/>
            <p:cNvSpPr/>
            <p:nvPr/>
          </p:nvSpPr>
          <p:spPr>
            <a:xfrm>
              <a:off x="642942" y="6610353"/>
              <a:ext cx="23810" cy="242892"/>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3" name="Freeform 34"/>
            <p:cNvSpPr/>
            <p:nvPr/>
          </p:nvSpPr>
          <p:spPr>
            <a:xfrm>
              <a:off x="76196" y="6430966"/>
              <a:ext cx="190496" cy="188915"/>
            </a:xfrm>
            <a:custGeom>
              <a:avLst/>
              <a:gdLst>
                <a:gd name="f0" fmla="val w"/>
                <a:gd name="f1" fmla="val h"/>
                <a:gd name="f2" fmla="val 0"/>
                <a:gd name="f3" fmla="val 40"/>
                <a:gd name="f4" fmla="val 20"/>
                <a:gd name="f5" fmla="val 9"/>
                <a:gd name="f6" fmla="val 31"/>
                <a:gd name="f7" fmla="val 32"/>
                <a:gd name="f8" fmla="val 4"/>
                <a:gd name="f9" fmla="val 12"/>
                <a:gd name="f10" fmla="val 11"/>
                <a:gd name="f11" fmla="val 29"/>
                <a:gd name="f12" fmla="val 36"/>
                <a:gd name="f13" fmla="*/ f0 1 40"/>
                <a:gd name="f14" fmla="*/ f1 1 40"/>
                <a:gd name="f15" fmla="+- f3 0 f2"/>
                <a:gd name="f16" fmla="*/ f15 1 40"/>
                <a:gd name="f17" fmla="*/ 0 1 f16"/>
                <a:gd name="f18" fmla="*/ f3 1 f16"/>
                <a:gd name="f19" fmla="*/ f17 f13 1"/>
                <a:gd name="f20" fmla="*/ f18 f13 1"/>
                <a:gd name="f21" fmla="*/ f18 f14 1"/>
                <a:gd name="f22" fmla="*/ f17 f14 1"/>
              </a:gdLst>
              <a:ahLst/>
              <a:cxnLst>
                <a:cxn ang="3cd4">
                  <a:pos x="hc" y="t"/>
                </a:cxn>
                <a:cxn ang="0">
                  <a:pos x="r" y="vc"/>
                </a:cxn>
                <a:cxn ang="cd4">
                  <a:pos x="hc" y="b"/>
                </a:cxn>
                <a:cxn ang="cd2">
                  <a:pos x="l" y="vc"/>
                </a:cxn>
              </a:cxnLst>
              <a:rect l="f19" t="f22" r="f20" b="f21"/>
              <a:pathLst>
                <a:path w="40" h="40">
                  <a:moveTo>
                    <a:pt x="f4" y="f3"/>
                  </a:moveTo>
                  <a:cubicBezTo>
                    <a:pt x="f5" y="f3"/>
                    <a:pt x="f2" y="f6"/>
                    <a:pt x="f2" y="f4"/>
                  </a:cubicBezTo>
                  <a:cubicBezTo>
                    <a:pt x="f2" y="f5"/>
                    <a:pt x="f5" y="f2"/>
                    <a:pt x="f4" y="f2"/>
                  </a:cubicBezTo>
                  <a:cubicBezTo>
                    <a:pt x="f7" y="f2"/>
                    <a:pt x="f3" y="f5"/>
                    <a:pt x="f3" y="f4"/>
                  </a:cubicBezTo>
                  <a:cubicBezTo>
                    <a:pt x="f3" y="f6"/>
                    <a:pt x="f7" y="f3"/>
                    <a:pt x="f4" y="f3"/>
                  </a:cubicBezTo>
                  <a:close/>
                  <a:moveTo>
                    <a:pt x="f4" y="f8"/>
                  </a:moveTo>
                  <a:cubicBezTo>
                    <a:pt x="f9" y="f8"/>
                    <a:pt x="f8" y="f10"/>
                    <a:pt x="f8" y="f4"/>
                  </a:cubicBezTo>
                  <a:cubicBezTo>
                    <a:pt x="f8" y="f11"/>
                    <a:pt x="f9" y="f12"/>
                    <a:pt x="f4" y="f12"/>
                  </a:cubicBezTo>
                  <a:cubicBezTo>
                    <a:pt x="f11" y="f12"/>
                    <a:pt x="f12" y="f11"/>
                    <a:pt x="f12" y="f4"/>
                  </a:cubicBezTo>
                  <a:cubicBezTo>
                    <a:pt x="f12" y="f10"/>
                    <a:pt x="f11" y="f8"/>
                    <a:pt x="f4" y="f8"/>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4" name="Freeform 35"/>
            <p:cNvSpPr/>
            <p:nvPr/>
          </p:nvSpPr>
          <p:spPr>
            <a:xfrm>
              <a:off x="0" y="5978520"/>
              <a:ext cx="190496" cy="461964"/>
            </a:xfrm>
            <a:custGeom>
              <a:avLst/>
              <a:gdLst>
                <a:gd name="f0" fmla="val w"/>
                <a:gd name="f1" fmla="val h"/>
                <a:gd name="f2" fmla="val 0"/>
                <a:gd name="f3" fmla="val 120"/>
                <a:gd name="f4" fmla="val 291"/>
                <a:gd name="f5" fmla="val 105"/>
                <a:gd name="f6" fmla="val 114"/>
                <a:gd name="f7" fmla="val 9"/>
                <a:gd name="f8" fmla="val 12"/>
                <a:gd name="f9" fmla="val 108"/>
                <a:gd name="f10" fmla="*/ f0 1 120"/>
                <a:gd name="f11" fmla="*/ f1 1 291"/>
                <a:gd name="f12" fmla="+- f4 0 f2"/>
                <a:gd name="f13" fmla="+- f3 0 f2"/>
                <a:gd name="f14" fmla="*/ f13 1 120"/>
                <a:gd name="f15" fmla="*/ f12 1 291"/>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120" h="291">
                  <a:moveTo>
                    <a:pt x="f3" y="f4"/>
                  </a:moveTo>
                  <a:lnTo>
                    <a:pt x="f5" y="f4"/>
                  </a:lnTo>
                  <a:lnTo>
                    <a:pt x="f5" y="f6"/>
                  </a:lnTo>
                  <a:lnTo>
                    <a:pt x="f2" y="f7"/>
                  </a:lnTo>
                  <a:lnTo>
                    <a:pt x="f8" y="f2"/>
                  </a:lnTo>
                  <a:lnTo>
                    <a:pt x="f3" y="f9"/>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5" name="Freeform 36"/>
            <p:cNvSpPr/>
            <p:nvPr/>
          </p:nvSpPr>
          <p:spPr>
            <a:xfrm>
              <a:off x="1014417" y="1801816"/>
              <a:ext cx="214317" cy="755651"/>
            </a:xfrm>
            <a:custGeom>
              <a:avLst/>
              <a:gdLst>
                <a:gd name="f0" fmla="val w"/>
                <a:gd name="f1" fmla="val h"/>
                <a:gd name="f2" fmla="val 0"/>
                <a:gd name="f3" fmla="val 135"/>
                <a:gd name="f4" fmla="val 476"/>
                <a:gd name="f5" fmla="val 12"/>
                <a:gd name="f6" fmla="val 128"/>
                <a:gd name="f7" fmla="val 126"/>
                <a:gd name="f8" fmla="val 9"/>
                <a:gd name="f9" fmla="val 131"/>
                <a:gd name="f10" fmla="*/ f0 1 135"/>
                <a:gd name="f11" fmla="*/ f1 1 476"/>
                <a:gd name="f12" fmla="+- f4 0 f2"/>
                <a:gd name="f13" fmla="+- f3 0 f2"/>
                <a:gd name="f14" fmla="*/ f13 1 135"/>
                <a:gd name="f15" fmla="*/ f12 1 476"/>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135" h="476">
                  <a:moveTo>
                    <a:pt x="f5" y="f4"/>
                  </a:moveTo>
                  <a:lnTo>
                    <a:pt x="f2" y="f4"/>
                  </a:lnTo>
                  <a:lnTo>
                    <a:pt x="f2" y="f6"/>
                  </a:lnTo>
                  <a:lnTo>
                    <a:pt x="f7" y="f2"/>
                  </a:lnTo>
                  <a:lnTo>
                    <a:pt x="f3" y="f8"/>
                  </a:lnTo>
                  <a:lnTo>
                    <a:pt x="f5"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6" name="Freeform 37"/>
            <p:cNvSpPr/>
            <p:nvPr/>
          </p:nvSpPr>
          <p:spPr>
            <a:xfrm>
              <a:off x="938210" y="2547939"/>
              <a:ext cx="166685" cy="160340"/>
            </a:xfrm>
            <a:custGeom>
              <a:avLst/>
              <a:gdLst>
                <a:gd name="f0" fmla="val w"/>
                <a:gd name="f1" fmla="val h"/>
                <a:gd name="f2" fmla="val 0"/>
                <a:gd name="f3" fmla="val 35"/>
                <a:gd name="f4" fmla="val 34"/>
                <a:gd name="f5" fmla="val 18"/>
                <a:gd name="f6" fmla="val 8"/>
                <a:gd name="f7" fmla="val 26"/>
                <a:gd name="f8" fmla="val 17"/>
                <a:gd name="f9" fmla="val 7"/>
                <a:gd name="f10" fmla="val 27"/>
                <a:gd name="f11" fmla="val 4"/>
                <a:gd name="f12" fmla="val 10"/>
                <a:gd name="f13" fmla="val 24"/>
                <a:gd name="f14" fmla="val 30"/>
                <a:gd name="f15" fmla="val 25"/>
                <a:gd name="f16" fmla="val 31"/>
                <a:gd name="f17" fmla="*/ f0 1 35"/>
                <a:gd name="f18" fmla="*/ f1 1 34"/>
                <a:gd name="f19" fmla="+- f4 0 f2"/>
                <a:gd name="f20" fmla="+- f3 0 f2"/>
                <a:gd name="f21" fmla="*/ f20 1 35"/>
                <a:gd name="f22" fmla="*/ f19 1 34"/>
                <a:gd name="f23" fmla="*/ 0 1 f21"/>
                <a:gd name="f24" fmla="*/ f3 1 f21"/>
                <a:gd name="f25" fmla="*/ 0 1 f22"/>
                <a:gd name="f26" fmla="*/ f4 1 f22"/>
                <a:gd name="f27" fmla="*/ f23 f17 1"/>
                <a:gd name="f28" fmla="*/ f24 f17 1"/>
                <a:gd name="f29" fmla="*/ f26 f18 1"/>
                <a:gd name="f30" fmla="*/ f25 f18 1"/>
              </a:gdLst>
              <a:ahLst/>
              <a:cxnLst>
                <a:cxn ang="3cd4">
                  <a:pos x="hc" y="t"/>
                </a:cxn>
                <a:cxn ang="0">
                  <a:pos x="r" y="vc"/>
                </a:cxn>
                <a:cxn ang="cd4">
                  <a:pos x="hc" y="b"/>
                </a:cxn>
                <a:cxn ang="cd2">
                  <a:pos x="l" y="vc"/>
                </a:cxn>
              </a:cxnLst>
              <a:rect l="f27" t="f30" r="f28" b="f29"/>
              <a:pathLst>
                <a:path w="35" h="34">
                  <a:moveTo>
                    <a:pt x="f5" y="f4"/>
                  </a:moveTo>
                  <a:cubicBezTo>
                    <a:pt x="f6" y="f4"/>
                    <a:pt x="f2" y="f7"/>
                    <a:pt x="f2" y="f8"/>
                  </a:cubicBezTo>
                  <a:cubicBezTo>
                    <a:pt x="f2" y="f9"/>
                    <a:pt x="f6" y="f2"/>
                    <a:pt x="f5" y="f2"/>
                  </a:cubicBezTo>
                  <a:cubicBezTo>
                    <a:pt x="f10" y="f2"/>
                    <a:pt x="f3" y="f9"/>
                    <a:pt x="f3" y="f8"/>
                  </a:cubicBezTo>
                  <a:cubicBezTo>
                    <a:pt x="f3" y="f7"/>
                    <a:pt x="f10" y="f4"/>
                    <a:pt x="f5" y="f4"/>
                  </a:cubicBezTo>
                  <a:close/>
                  <a:moveTo>
                    <a:pt x="f5" y="f11"/>
                  </a:moveTo>
                  <a:cubicBezTo>
                    <a:pt x="f12" y="f11"/>
                    <a:pt x="f11" y="f12"/>
                    <a:pt x="f11" y="f8"/>
                  </a:cubicBezTo>
                  <a:cubicBezTo>
                    <a:pt x="f11" y="f13"/>
                    <a:pt x="f12" y="f14"/>
                    <a:pt x="f5" y="f14"/>
                  </a:cubicBezTo>
                  <a:cubicBezTo>
                    <a:pt x="f15" y="f14"/>
                    <a:pt x="f16" y="f13"/>
                    <a:pt x="f16" y="f8"/>
                  </a:cubicBezTo>
                  <a:cubicBezTo>
                    <a:pt x="f16" y="f12"/>
                    <a:pt x="f15" y="f11"/>
                    <a:pt x="f5" y="f11"/>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7" name="Freeform 38"/>
            <p:cNvSpPr/>
            <p:nvPr/>
          </p:nvSpPr>
          <p:spPr>
            <a:xfrm>
              <a:off x="595310" y="4764"/>
              <a:ext cx="638178" cy="4025902"/>
            </a:xfrm>
            <a:custGeom>
              <a:avLst/>
              <a:gdLst>
                <a:gd name="f0" fmla="val w"/>
                <a:gd name="f1" fmla="val h"/>
                <a:gd name="f2" fmla="val 0"/>
                <a:gd name="f3" fmla="val 402"/>
                <a:gd name="f4" fmla="val 2536"/>
                <a:gd name="f5" fmla="val 387"/>
                <a:gd name="f6" fmla="val 2311"/>
                <a:gd name="f7" fmla="val 1925"/>
                <a:gd name="f8" fmla="val 15"/>
                <a:gd name="f9" fmla="val 1916"/>
                <a:gd name="f10" fmla="val 2302"/>
                <a:gd name="f11" fmla="*/ f0 1 402"/>
                <a:gd name="f12" fmla="*/ f1 1 2536"/>
                <a:gd name="f13" fmla="+- f4 0 f2"/>
                <a:gd name="f14" fmla="+- f3 0 f2"/>
                <a:gd name="f15" fmla="*/ f14 1 402"/>
                <a:gd name="f16" fmla="*/ f13 1 2536"/>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402" h="2536">
                  <a:moveTo>
                    <a:pt x="f3" y="f4"/>
                  </a:moveTo>
                  <a:lnTo>
                    <a:pt x="f5" y="f4"/>
                  </a:lnTo>
                  <a:lnTo>
                    <a:pt x="f5" y="f6"/>
                  </a:lnTo>
                  <a:lnTo>
                    <a:pt x="f2" y="f7"/>
                  </a:lnTo>
                  <a:lnTo>
                    <a:pt x="f2" y="f2"/>
                  </a:lnTo>
                  <a:lnTo>
                    <a:pt x="f8" y="f2"/>
                  </a:lnTo>
                  <a:lnTo>
                    <a:pt x="f8" y="f9"/>
                  </a:lnTo>
                  <a:lnTo>
                    <a:pt x="f3" y="f10"/>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8" name="Freeform 39"/>
            <p:cNvSpPr/>
            <p:nvPr/>
          </p:nvSpPr>
          <p:spPr>
            <a:xfrm>
              <a:off x="1223960" y="1382709"/>
              <a:ext cx="142875" cy="476246"/>
            </a:xfrm>
            <a:custGeom>
              <a:avLst/>
              <a:gdLst>
                <a:gd name="f0" fmla="val w"/>
                <a:gd name="f1" fmla="val h"/>
                <a:gd name="f2" fmla="val 0"/>
                <a:gd name="f3" fmla="val 90"/>
                <a:gd name="f4" fmla="val 300"/>
                <a:gd name="f5" fmla="val 78"/>
                <a:gd name="f6" fmla="val 84"/>
                <a:gd name="f7" fmla="val 9"/>
                <a:gd name="f8" fmla="val 81"/>
                <a:gd name="f9" fmla="*/ f0 1 90"/>
                <a:gd name="f10" fmla="*/ f1 1 300"/>
                <a:gd name="f11" fmla="+- f4 0 f2"/>
                <a:gd name="f12" fmla="+- f3 0 f2"/>
                <a:gd name="f13" fmla="*/ f12 1 90"/>
                <a:gd name="f14" fmla="*/ f11 1 300"/>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90" h="300">
                  <a:moveTo>
                    <a:pt x="f3" y="f4"/>
                  </a:moveTo>
                  <a:lnTo>
                    <a:pt x="f5" y="f4"/>
                  </a:lnTo>
                  <a:lnTo>
                    <a:pt x="f5" y="f6"/>
                  </a:lnTo>
                  <a:lnTo>
                    <a:pt x="f2" y="f7"/>
                  </a:lnTo>
                  <a:lnTo>
                    <a:pt x="f7" y="f2"/>
                  </a:lnTo>
                  <a:lnTo>
                    <a:pt x="f3" y="f8"/>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9" name="Freeform 40"/>
            <p:cNvSpPr/>
            <p:nvPr/>
          </p:nvSpPr>
          <p:spPr>
            <a:xfrm>
              <a:off x="1300167" y="1849438"/>
              <a:ext cx="109535" cy="107954"/>
            </a:xfrm>
            <a:custGeom>
              <a:avLst/>
              <a:gdLst>
                <a:gd name="f0" fmla="val w"/>
                <a:gd name="f1" fmla="val h"/>
                <a:gd name="f2" fmla="val 0"/>
                <a:gd name="f3" fmla="val 23"/>
                <a:gd name="f4" fmla="val 12"/>
                <a:gd name="f5" fmla="val 5"/>
                <a:gd name="f6" fmla="val 18"/>
                <a:gd name="f7" fmla="val 4"/>
                <a:gd name="f8" fmla="val 8"/>
                <a:gd name="f9" fmla="val 16"/>
                <a:gd name="f10" fmla="val 19"/>
                <a:gd name="f11" fmla="*/ f0 1 23"/>
                <a:gd name="f12" fmla="*/ f1 1 23"/>
                <a:gd name="f13" fmla="+- f3 0 f2"/>
                <a:gd name="f14" fmla="*/ f13 1 23"/>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23" h="23">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0" name="Freeform 41"/>
            <p:cNvSpPr/>
            <p:nvPr/>
          </p:nvSpPr>
          <p:spPr>
            <a:xfrm>
              <a:off x="280985" y="3417890"/>
              <a:ext cx="142875" cy="474665"/>
            </a:xfrm>
            <a:custGeom>
              <a:avLst/>
              <a:gdLst>
                <a:gd name="f0" fmla="val w"/>
                <a:gd name="f1" fmla="val h"/>
                <a:gd name="f2" fmla="val 0"/>
                <a:gd name="f3" fmla="val 90"/>
                <a:gd name="f4" fmla="val 299"/>
                <a:gd name="f5" fmla="val 12"/>
                <a:gd name="f6" fmla="val 80"/>
                <a:gd name="f7" fmla="val 81"/>
                <a:gd name="f8" fmla="val 8"/>
                <a:gd name="f9" fmla="val 83"/>
                <a:gd name="f10" fmla="*/ f0 1 90"/>
                <a:gd name="f11" fmla="*/ f1 1 299"/>
                <a:gd name="f12" fmla="+- f4 0 f2"/>
                <a:gd name="f13" fmla="+- f3 0 f2"/>
                <a:gd name="f14" fmla="*/ f13 1 90"/>
                <a:gd name="f15" fmla="*/ f12 1 299"/>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0" h="299">
                  <a:moveTo>
                    <a:pt x="f5" y="f4"/>
                  </a:moveTo>
                  <a:lnTo>
                    <a:pt x="f2" y="f4"/>
                  </a:lnTo>
                  <a:lnTo>
                    <a:pt x="f2" y="f6"/>
                  </a:lnTo>
                  <a:lnTo>
                    <a:pt x="f7" y="f2"/>
                  </a:lnTo>
                  <a:lnTo>
                    <a:pt x="f3" y="f8"/>
                  </a:lnTo>
                  <a:lnTo>
                    <a:pt x="f5"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1" name="Freeform 42"/>
            <p:cNvSpPr/>
            <p:nvPr/>
          </p:nvSpPr>
          <p:spPr>
            <a:xfrm>
              <a:off x="238128" y="3883027"/>
              <a:ext cx="109535" cy="109535"/>
            </a:xfrm>
            <a:custGeom>
              <a:avLst/>
              <a:gdLst>
                <a:gd name="f0" fmla="val w"/>
                <a:gd name="f1" fmla="val h"/>
                <a:gd name="f2" fmla="val 0"/>
                <a:gd name="f3" fmla="val 23"/>
                <a:gd name="f4" fmla="val 11"/>
                <a:gd name="f5" fmla="val 5"/>
                <a:gd name="f6" fmla="val 18"/>
                <a:gd name="f7" fmla="val 12"/>
                <a:gd name="f8" fmla="val 17"/>
                <a:gd name="f9" fmla="val 4"/>
                <a:gd name="f10" fmla="val 7"/>
                <a:gd name="f11" fmla="val 8"/>
                <a:gd name="f12" fmla="val 16"/>
                <a:gd name="f13" fmla="val 19"/>
                <a:gd name="f14" fmla="val 15"/>
                <a:gd name="f15" fmla="*/ f0 1 23"/>
                <a:gd name="f16" fmla="*/ f1 1 23"/>
                <a:gd name="f17" fmla="+- f3 0 f2"/>
                <a:gd name="f18" fmla="*/ f17 1 23"/>
                <a:gd name="f19" fmla="*/ 0 1 f18"/>
                <a:gd name="f20" fmla="*/ f3 1 f18"/>
                <a:gd name="f21" fmla="*/ f19 f15 1"/>
                <a:gd name="f22" fmla="*/ f20 f15 1"/>
                <a:gd name="f23" fmla="*/ f20 f16 1"/>
                <a:gd name="f24" fmla="*/ f19 f16 1"/>
              </a:gdLst>
              <a:ahLst/>
              <a:cxnLst>
                <a:cxn ang="3cd4">
                  <a:pos x="hc" y="t"/>
                </a:cxn>
                <a:cxn ang="0">
                  <a:pos x="r" y="vc"/>
                </a:cxn>
                <a:cxn ang="cd4">
                  <a:pos x="hc" y="b"/>
                </a:cxn>
                <a:cxn ang="cd2">
                  <a:pos x="l" y="vc"/>
                </a:cxn>
              </a:cxnLst>
              <a:rect l="f21" t="f24" r="f22" b="f23"/>
              <a:pathLst>
                <a:path w="23" h="23">
                  <a:moveTo>
                    <a:pt x="f4" y="f3"/>
                  </a:moveTo>
                  <a:cubicBezTo>
                    <a:pt x="f5" y="f3"/>
                    <a:pt x="f2" y="f6"/>
                    <a:pt x="f2" y="f7"/>
                  </a:cubicBezTo>
                  <a:cubicBezTo>
                    <a:pt x="f2" y="f5"/>
                    <a:pt x="f5" y="f2"/>
                    <a:pt x="f4" y="f2"/>
                  </a:cubicBezTo>
                  <a:cubicBezTo>
                    <a:pt x="f8" y="f2"/>
                    <a:pt x="f3" y="f5"/>
                    <a:pt x="f3" y="f7"/>
                  </a:cubicBezTo>
                  <a:cubicBezTo>
                    <a:pt x="f3" y="f6"/>
                    <a:pt x="f8" y="f3"/>
                    <a:pt x="f4" y="f3"/>
                  </a:cubicBezTo>
                  <a:close/>
                  <a:moveTo>
                    <a:pt x="f4" y="f9"/>
                  </a:moveTo>
                  <a:cubicBezTo>
                    <a:pt x="f10" y="f9"/>
                    <a:pt x="f9" y="f11"/>
                    <a:pt x="f9" y="f7"/>
                  </a:cubicBezTo>
                  <a:cubicBezTo>
                    <a:pt x="f9" y="f12"/>
                    <a:pt x="f10" y="f13"/>
                    <a:pt x="f4" y="f13"/>
                  </a:cubicBezTo>
                  <a:cubicBezTo>
                    <a:pt x="f14" y="f13"/>
                    <a:pt x="f13" y="f12"/>
                    <a:pt x="f13" y="f7"/>
                  </a:cubicBezTo>
                  <a:cubicBezTo>
                    <a:pt x="f13" y="f11"/>
                    <a:pt x="f14" y="f9"/>
                    <a:pt x="f4" y="f9"/>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2" name="Freeform 43"/>
            <p:cNvSpPr/>
            <p:nvPr/>
          </p:nvSpPr>
          <p:spPr>
            <a:xfrm>
              <a:off x="4764" y="2166935"/>
              <a:ext cx="114300" cy="452435"/>
            </a:xfrm>
            <a:custGeom>
              <a:avLst/>
              <a:gdLst>
                <a:gd name="f0" fmla="val w"/>
                <a:gd name="f1" fmla="val h"/>
                <a:gd name="f2" fmla="val 0"/>
                <a:gd name="f3" fmla="val 72"/>
                <a:gd name="f4" fmla="val 285"/>
                <a:gd name="f5" fmla="val 6"/>
                <a:gd name="f6" fmla="val 276"/>
                <a:gd name="f7" fmla="val 60"/>
                <a:gd name="f8" fmla="val 216"/>
                <a:gd name="f9" fmla="val 222"/>
                <a:gd name="f10" fmla="*/ f0 1 72"/>
                <a:gd name="f11" fmla="*/ f1 1 285"/>
                <a:gd name="f12" fmla="+- f4 0 f2"/>
                <a:gd name="f13" fmla="+- f3 0 f2"/>
                <a:gd name="f14" fmla="*/ f13 1 72"/>
                <a:gd name="f15" fmla="*/ f12 1 28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72" h="285">
                  <a:moveTo>
                    <a:pt x="f5" y="f4"/>
                  </a:moveTo>
                  <a:lnTo>
                    <a:pt x="f2" y="f6"/>
                  </a:lnTo>
                  <a:lnTo>
                    <a:pt x="f7" y="f8"/>
                  </a:lnTo>
                  <a:lnTo>
                    <a:pt x="f7" y="f2"/>
                  </a:lnTo>
                  <a:lnTo>
                    <a:pt x="f3" y="f2"/>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3" name="Freeform 44"/>
            <p:cNvSpPr/>
            <p:nvPr/>
          </p:nvSpPr>
          <p:spPr>
            <a:xfrm>
              <a:off x="52385" y="2066928"/>
              <a:ext cx="109535" cy="109535"/>
            </a:xfrm>
            <a:custGeom>
              <a:avLst/>
              <a:gdLst>
                <a:gd name="f0" fmla="val w"/>
                <a:gd name="f1" fmla="val h"/>
                <a:gd name="f2" fmla="val 0"/>
                <a:gd name="f3" fmla="val 23"/>
                <a:gd name="f4" fmla="val 12"/>
                <a:gd name="f5" fmla="val 5"/>
                <a:gd name="f6" fmla="val 18"/>
                <a:gd name="f7" fmla="val 4"/>
                <a:gd name="f8" fmla="val 8"/>
                <a:gd name="f9" fmla="val 16"/>
                <a:gd name="f10" fmla="val 19"/>
                <a:gd name="f11" fmla="*/ f0 1 23"/>
                <a:gd name="f12" fmla="*/ f1 1 23"/>
                <a:gd name="f13" fmla="+- f3 0 f2"/>
                <a:gd name="f14" fmla="*/ f13 1 23"/>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23" h="23">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4" name="Rectangle 45"/>
            <p:cNvSpPr/>
            <p:nvPr/>
          </p:nvSpPr>
          <p:spPr>
            <a:xfrm>
              <a:off x="1228725" y="4662489"/>
              <a:ext cx="23810" cy="2181228"/>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5" name="Freeform 46"/>
            <p:cNvSpPr/>
            <p:nvPr/>
          </p:nvSpPr>
          <p:spPr>
            <a:xfrm>
              <a:off x="1319214" y="5041901"/>
              <a:ext cx="371475" cy="1801816"/>
            </a:xfrm>
            <a:custGeom>
              <a:avLst/>
              <a:gdLst>
                <a:gd name="f0" fmla="val w"/>
                <a:gd name="f1" fmla="val h"/>
                <a:gd name="f2" fmla="val 0"/>
                <a:gd name="f3" fmla="val 234"/>
                <a:gd name="f4" fmla="val 1135"/>
                <a:gd name="f5" fmla="val 15"/>
                <a:gd name="f6" fmla="val 515"/>
                <a:gd name="f7" fmla="val 512"/>
                <a:gd name="f8" fmla="val 219"/>
                <a:gd name="f9" fmla="val 6"/>
                <a:gd name="f10" fmla="val 518"/>
                <a:gd name="f11" fmla="*/ f0 1 234"/>
                <a:gd name="f12" fmla="*/ f1 1 1135"/>
                <a:gd name="f13" fmla="+- f4 0 f2"/>
                <a:gd name="f14" fmla="+- f3 0 f2"/>
                <a:gd name="f15" fmla="*/ f14 1 234"/>
                <a:gd name="f16" fmla="*/ f13 1 1135"/>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234" h="1135">
                  <a:moveTo>
                    <a:pt x="f5" y="f4"/>
                  </a:moveTo>
                  <a:lnTo>
                    <a:pt x="f2" y="f4"/>
                  </a:lnTo>
                  <a:lnTo>
                    <a:pt x="f2" y="f6"/>
                  </a:lnTo>
                  <a:lnTo>
                    <a:pt x="f2" y="f7"/>
                  </a:lnTo>
                  <a:lnTo>
                    <a:pt x="f8" y="f2"/>
                  </a:lnTo>
                  <a:lnTo>
                    <a:pt x="f3" y="f9"/>
                  </a:lnTo>
                  <a:lnTo>
                    <a:pt x="f5" y="f10"/>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6" name="Freeform 47"/>
            <p:cNvSpPr/>
            <p:nvPr/>
          </p:nvSpPr>
          <p:spPr>
            <a:xfrm>
              <a:off x="1147764" y="448151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7" name="Freeform 48"/>
            <p:cNvSpPr/>
            <p:nvPr/>
          </p:nvSpPr>
          <p:spPr>
            <a:xfrm>
              <a:off x="819146" y="3983034"/>
              <a:ext cx="347664" cy="2860672"/>
            </a:xfrm>
            <a:custGeom>
              <a:avLst/>
              <a:gdLst>
                <a:gd name="f0" fmla="val w"/>
                <a:gd name="f1" fmla="val h"/>
                <a:gd name="f2" fmla="val 0"/>
                <a:gd name="f3" fmla="val 219"/>
                <a:gd name="f4" fmla="val 1802"/>
                <a:gd name="f5" fmla="val 201"/>
                <a:gd name="f6" fmla="val 1185"/>
                <a:gd name="f7" fmla="val 3"/>
                <a:gd name="f8" fmla="val 15"/>
                <a:gd name="f9" fmla="*/ f0 1 219"/>
                <a:gd name="f10" fmla="*/ f1 1 1802"/>
                <a:gd name="f11" fmla="+- f4 0 f2"/>
                <a:gd name="f12" fmla="+- f3 0 f2"/>
                <a:gd name="f13" fmla="*/ f12 1 219"/>
                <a:gd name="f14" fmla="*/ f11 1 1802"/>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219" h="1802">
                  <a:moveTo>
                    <a:pt x="f3" y="f4"/>
                  </a:moveTo>
                  <a:lnTo>
                    <a:pt x="f5" y="f4"/>
                  </a:lnTo>
                  <a:lnTo>
                    <a:pt x="f5" y="f6"/>
                  </a:lnTo>
                  <a:lnTo>
                    <a:pt x="f2" y="f7"/>
                  </a:lnTo>
                  <a:lnTo>
                    <a:pt x="f8" y="f2"/>
                  </a:lnTo>
                  <a:lnTo>
                    <a:pt x="f3" y="f6"/>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8" name="Freeform 49"/>
            <p:cNvSpPr/>
            <p:nvPr/>
          </p:nvSpPr>
          <p:spPr>
            <a:xfrm>
              <a:off x="728667" y="3806820"/>
              <a:ext cx="190496" cy="190496"/>
            </a:xfrm>
            <a:custGeom>
              <a:avLst/>
              <a:gdLst>
                <a:gd name="f0" fmla="val w"/>
                <a:gd name="f1" fmla="val h"/>
                <a:gd name="f2" fmla="val 0"/>
                <a:gd name="f3" fmla="val 40"/>
                <a:gd name="f4" fmla="val 20"/>
                <a:gd name="f5" fmla="val 9"/>
                <a:gd name="f6" fmla="val 31"/>
                <a:gd name="f7" fmla="val 4"/>
                <a:gd name="f8" fmla="val 11"/>
                <a:gd name="f9" fmla="val 28"/>
                <a:gd name="f10" fmla="val 36"/>
                <a:gd name="f11" fmla="val 29"/>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9" name="Freeform 50"/>
            <p:cNvSpPr/>
            <p:nvPr/>
          </p:nvSpPr>
          <p:spPr>
            <a:xfrm>
              <a:off x="1624010" y="4867278"/>
              <a:ext cx="190496" cy="188915"/>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0" name="Freeform 51"/>
            <p:cNvSpPr/>
            <p:nvPr/>
          </p:nvSpPr>
          <p:spPr>
            <a:xfrm>
              <a:off x="1404939" y="5422904"/>
              <a:ext cx="371475" cy="1425577"/>
            </a:xfrm>
            <a:custGeom>
              <a:avLst/>
              <a:gdLst>
                <a:gd name="f0" fmla="val w"/>
                <a:gd name="f1" fmla="val h"/>
                <a:gd name="f2" fmla="val 0"/>
                <a:gd name="f3" fmla="val 234"/>
                <a:gd name="f4" fmla="val 898"/>
                <a:gd name="f5" fmla="val 18"/>
                <a:gd name="f6" fmla="val 515"/>
                <a:gd name="f7" fmla="val 512"/>
                <a:gd name="f8" fmla="val 222"/>
                <a:gd name="f9" fmla="val 6"/>
                <a:gd name="f10" fmla="val 518"/>
                <a:gd name="f11" fmla="*/ f0 1 234"/>
                <a:gd name="f12" fmla="*/ f1 1 898"/>
                <a:gd name="f13" fmla="+- f4 0 f2"/>
                <a:gd name="f14" fmla="+- f3 0 f2"/>
                <a:gd name="f15" fmla="*/ f14 1 234"/>
                <a:gd name="f16" fmla="*/ f13 1 898"/>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234" h="898">
                  <a:moveTo>
                    <a:pt x="f5" y="f4"/>
                  </a:moveTo>
                  <a:lnTo>
                    <a:pt x="f2" y="f4"/>
                  </a:lnTo>
                  <a:lnTo>
                    <a:pt x="f2" y="f6"/>
                  </a:lnTo>
                  <a:lnTo>
                    <a:pt x="f2" y="f7"/>
                  </a:lnTo>
                  <a:lnTo>
                    <a:pt x="f8" y="f2"/>
                  </a:lnTo>
                  <a:lnTo>
                    <a:pt x="f3" y="f9"/>
                  </a:lnTo>
                  <a:lnTo>
                    <a:pt x="f5" y="f10"/>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1" name="Freeform 52"/>
            <p:cNvSpPr/>
            <p:nvPr/>
          </p:nvSpPr>
          <p:spPr>
            <a:xfrm>
              <a:off x="1666878" y="5945191"/>
              <a:ext cx="152403" cy="912808"/>
            </a:xfrm>
            <a:custGeom>
              <a:avLst/>
              <a:gdLst>
                <a:gd name="f0" fmla="val w"/>
                <a:gd name="f1" fmla="val h"/>
                <a:gd name="f2" fmla="val 0"/>
                <a:gd name="f3" fmla="val 96"/>
                <a:gd name="f4" fmla="val 575"/>
                <a:gd name="f5" fmla="val 15"/>
                <a:gd name="f6" fmla="val 569"/>
                <a:gd name="f7" fmla="val 81"/>
                <a:gd name="f8" fmla="val 383"/>
                <a:gd name="f9" fmla="val 386"/>
                <a:gd name="f10" fmla="*/ f0 1 96"/>
                <a:gd name="f11" fmla="*/ f1 1 575"/>
                <a:gd name="f12" fmla="+- f4 0 f2"/>
                <a:gd name="f13" fmla="+- f3 0 f2"/>
                <a:gd name="f14" fmla="*/ f13 1 96"/>
                <a:gd name="f15" fmla="*/ f12 1 57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5">
                  <a:moveTo>
                    <a:pt x="f5" y="f4"/>
                  </a:moveTo>
                  <a:lnTo>
                    <a:pt x="f2" y="f6"/>
                  </a:lnTo>
                  <a:lnTo>
                    <a:pt x="f7" y="f8"/>
                  </a:lnTo>
                  <a:lnTo>
                    <a:pt x="f7" y="f2"/>
                  </a:lnTo>
                  <a:lnTo>
                    <a:pt x="f3" y="f2"/>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2" name="Freeform 53"/>
            <p:cNvSpPr/>
            <p:nvPr/>
          </p:nvSpPr>
          <p:spPr>
            <a:xfrm>
              <a:off x="1709735" y="524669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3" name="Freeform 54"/>
            <p:cNvSpPr/>
            <p:nvPr/>
          </p:nvSpPr>
          <p:spPr>
            <a:xfrm>
              <a:off x="1709735" y="5764213"/>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4" name="Freeform 55"/>
            <p:cNvSpPr/>
            <p:nvPr/>
          </p:nvSpPr>
          <p:spPr>
            <a:xfrm>
              <a:off x="1766885" y="6330948"/>
              <a:ext cx="419096" cy="527051"/>
            </a:xfrm>
            <a:custGeom>
              <a:avLst/>
              <a:gdLst>
                <a:gd name="f0" fmla="val w"/>
                <a:gd name="f1" fmla="val h"/>
                <a:gd name="f2" fmla="val 0"/>
                <a:gd name="f3" fmla="val 264"/>
                <a:gd name="f4" fmla="val 332"/>
                <a:gd name="f5" fmla="val 12"/>
                <a:gd name="f6" fmla="val 326"/>
                <a:gd name="f7" fmla="val 45"/>
                <a:gd name="f8" fmla="val 206"/>
                <a:gd name="f9" fmla="val 255"/>
                <a:gd name="f10" fmla="val 60"/>
                <a:gd name="f11" fmla="val 215"/>
                <a:gd name="f12" fmla="*/ f0 1 264"/>
                <a:gd name="f13" fmla="*/ f1 1 332"/>
                <a:gd name="f14" fmla="+- f4 0 f2"/>
                <a:gd name="f15" fmla="+- f3 0 f2"/>
                <a:gd name="f16" fmla="*/ f15 1 264"/>
                <a:gd name="f17" fmla="*/ f14 1 332"/>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64" h="332">
                  <a:moveTo>
                    <a:pt x="f5" y="f4"/>
                  </a:moveTo>
                  <a:lnTo>
                    <a:pt x="f2" y="f6"/>
                  </a:lnTo>
                  <a:lnTo>
                    <a:pt x="f7" y="f8"/>
                  </a:lnTo>
                  <a:lnTo>
                    <a:pt x="f9" y="f2"/>
                  </a:lnTo>
                  <a:lnTo>
                    <a:pt x="f3" y="f5"/>
                  </a:lnTo>
                  <a:lnTo>
                    <a:pt x="f10" y="f11"/>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5" name="Freeform 56"/>
            <p:cNvSpPr/>
            <p:nvPr/>
          </p:nvSpPr>
          <p:spPr>
            <a:xfrm>
              <a:off x="2147889" y="6221413"/>
              <a:ext cx="157167" cy="147639"/>
            </a:xfrm>
            <a:custGeom>
              <a:avLst/>
              <a:gdLst>
                <a:gd name="f0" fmla="val w"/>
                <a:gd name="f1" fmla="val h"/>
                <a:gd name="f2" fmla="val 0"/>
                <a:gd name="f3" fmla="val 33"/>
                <a:gd name="f4" fmla="val 31"/>
                <a:gd name="f5" fmla="val 16"/>
                <a:gd name="f6" fmla="val 12"/>
                <a:gd name="f7" fmla="val 8"/>
                <a:gd name="f8" fmla="val 29"/>
                <a:gd name="f9" fmla="val 5"/>
                <a:gd name="f10" fmla="val 26"/>
                <a:gd name="f11" fmla="val 2"/>
                <a:gd name="f12" fmla="val 24"/>
                <a:gd name="f13" fmla="val 20"/>
                <a:gd name="f14" fmla="val 15"/>
                <a:gd name="f15" fmla="val 11"/>
                <a:gd name="f16" fmla="val 7"/>
                <a:gd name="f17" fmla="val 4"/>
                <a:gd name="f18" fmla="val 1"/>
                <a:gd name="f19" fmla="val 27"/>
                <a:gd name="f20" fmla="val 10"/>
                <a:gd name="f21" fmla="val 13"/>
                <a:gd name="f22" fmla="val 6"/>
                <a:gd name="f23" fmla="val 9"/>
                <a:gd name="f24" fmla="val 19"/>
                <a:gd name="f25" fmla="val 21"/>
                <a:gd name="f26" fmla="val 22"/>
                <a:gd name="f27" fmla="*/ f0 1 33"/>
                <a:gd name="f28" fmla="*/ f1 1 31"/>
                <a:gd name="f29" fmla="+- f4 0 f2"/>
                <a:gd name="f30" fmla="+- f3 0 f2"/>
                <a:gd name="f31" fmla="*/ f30 1 33"/>
                <a:gd name="f32" fmla="*/ f29 1 31"/>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33" h="31">
                  <a:moveTo>
                    <a:pt x="f5" y="f4"/>
                  </a:moveTo>
                  <a:cubicBezTo>
                    <a:pt x="f6" y="f4"/>
                    <a:pt x="f7" y="f8"/>
                    <a:pt x="f9" y="f10"/>
                  </a:cubicBezTo>
                  <a:cubicBezTo>
                    <a:pt x="f11" y="f12"/>
                    <a:pt x="f2" y="f13"/>
                    <a:pt x="f2" y="f14"/>
                  </a:cubicBezTo>
                  <a:cubicBezTo>
                    <a:pt x="f2" y="f15"/>
                    <a:pt x="f11" y="f16"/>
                    <a:pt x="f9" y="f17"/>
                  </a:cubicBezTo>
                  <a:cubicBezTo>
                    <a:pt x="f7" y="f18"/>
                    <a:pt x="f6" y="f2"/>
                    <a:pt x="f5" y="f2"/>
                  </a:cubicBezTo>
                  <a:cubicBezTo>
                    <a:pt x="f13" y="f2"/>
                    <a:pt x="f12" y="f18"/>
                    <a:pt x="f19" y="f17"/>
                  </a:cubicBezTo>
                  <a:cubicBezTo>
                    <a:pt x="f3" y="f20"/>
                    <a:pt x="f3" y="f13"/>
                    <a:pt x="f19" y="f10"/>
                  </a:cubicBezTo>
                  <a:cubicBezTo>
                    <a:pt x="f12" y="f8"/>
                    <a:pt x="f13" y="f4"/>
                    <a:pt x="f5" y="f4"/>
                  </a:cubicBezTo>
                  <a:close/>
                  <a:moveTo>
                    <a:pt x="f5" y="f17"/>
                  </a:moveTo>
                  <a:cubicBezTo>
                    <a:pt x="f21" y="f17"/>
                    <a:pt x="f20" y="f9"/>
                    <a:pt x="f7" y="f16"/>
                  </a:cubicBezTo>
                  <a:cubicBezTo>
                    <a:pt x="f22" y="f23"/>
                    <a:pt x="f17" y="f6"/>
                    <a:pt x="f17" y="f14"/>
                  </a:cubicBezTo>
                  <a:cubicBezTo>
                    <a:pt x="f17" y="f24"/>
                    <a:pt x="f22" y="f25"/>
                    <a:pt x="f7" y="f12"/>
                  </a:cubicBezTo>
                  <a:cubicBezTo>
                    <a:pt x="f20" y="f10"/>
                    <a:pt x="f21" y="f19"/>
                    <a:pt x="f5" y="f19"/>
                  </a:cubicBezTo>
                  <a:cubicBezTo>
                    <a:pt x="f24" y="f19"/>
                    <a:pt x="f26" y="f10"/>
                    <a:pt x="f12" y="f12"/>
                  </a:cubicBezTo>
                  <a:cubicBezTo>
                    <a:pt x="f8" y="f24"/>
                    <a:pt x="f8" y="f6"/>
                    <a:pt x="f12" y="f16"/>
                  </a:cubicBezTo>
                  <a:cubicBezTo>
                    <a:pt x="f26" y="f9"/>
                    <a:pt x="f24" y="f17"/>
                    <a:pt x="f5" y="f1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6" name="Freeform 57"/>
            <p:cNvSpPr/>
            <p:nvPr/>
          </p:nvSpPr>
          <p:spPr>
            <a:xfrm>
              <a:off x="504821" y="9528"/>
              <a:ext cx="233364" cy="5103815"/>
            </a:xfrm>
            <a:custGeom>
              <a:avLst/>
              <a:gdLst>
                <a:gd name="f0" fmla="val w"/>
                <a:gd name="f1" fmla="val h"/>
                <a:gd name="f2" fmla="val 0"/>
                <a:gd name="f3" fmla="val 147"/>
                <a:gd name="f4" fmla="val 3215"/>
                <a:gd name="f5" fmla="val 132"/>
                <a:gd name="f6" fmla="val 129"/>
                <a:gd name="f7" fmla="val 2754"/>
                <a:gd name="f8" fmla="val 1901"/>
                <a:gd name="f9" fmla="val 15"/>
                <a:gd name="f10" fmla="val 1898"/>
                <a:gd name="f11" fmla="val 144"/>
                <a:gd name="f12" fmla="*/ f0 1 147"/>
                <a:gd name="f13" fmla="*/ f1 1 3215"/>
                <a:gd name="f14" fmla="+- f4 0 f2"/>
                <a:gd name="f15" fmla="+- f3 0 f2"/>
                <a:gd name="f16" fmla="*/ f15 1 147"/>
                <a:gd name="f17" fmla="*/ f14 1 3215"/>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147" h="3215">
                  <a:moveTo>
                    <a:pt x="f5" y="f4"/>
                  </a:moveTo>
                  <a:lnTo>
                    <a:pt x="f6" y="f7"/>
                  </a:lnTo>
                  <a:lnTo>
                    <a:pt x="f2" y="f8"/>
                  </a:lnTo>
                  <a:lnTo>
                    <a:pt x="f2" y="f2"/>
                  </a:lnTo>
                  <a:lnTo>
                    <a:pt x="f9" y="f2"/>
                  </a:lnTo>
                  <a:lnTo>
                    <a:pt x="f9" y="f10"/>
                  </a:lnTo>
                  <a:lnTo>
                    <a:pt x="f11" y="f7"/>
                  </a:lnTo>
                  <a:lnTo>
                    <a:pt x="f3" y="f4"/>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7" name="Freeform 58"/>
            <p:cNvSpPr/>
            <p:nvPr/>
          </p:nvSpPr>
          <p:spPr>
            <a:xfrm>
              <a:off x="633414" y="5103815"/>
              <a:ext cx="185742" cy="185742"/>
            </a:xfrm>
            <a:custGeom>
              <a:avLst/>
              <a:gdLst>
                <a:gd name="f0" fmla="val w"/>
                <a:gd name="f1" fmla="val h"/>
                <a:gd name="f2" fmla="val 0"/>
                <a:gd name="f3" fmla="val 39"/>
                <a:gd name="f4" fmla="val 20"/>
                <a:gd name="f5" fmla="val 9"/>
                <a:gd name="f6" fmla="val 30"/>
                <a:gd name="f7" fmla="val 19"/>
                <a:gd name="f8" fmla="val 4"/>
                <a:gd name="f9" fmla="val 11"/>
                <a:gd name="f10" fmla="val 28"/>
                <a:gd name="f11" fmla="val 35"/>
                <a:gd name="f12" fmla="*/ f0 1 39"/>
                <a:gd name="f13" fmla="*/ f1 1 39"/>
                <a:gd name="f14" fmla="+- f3 0 f2"/>
                <a:gd name="f15" fmla="*/ f14 1 39"/>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39" h="39">
                  <a:moveTo>
                    <a:pt x="f4" y="f3"/>
                  </a:moveTo>
                  <a:cubicBezTo>
                    <a:pt x="f5" y="f3"/>
                    <a:pt x="f2" y="f6"/>
                    <a:pt x="f2" y="f7"/>
                  </a:cubicBezTo>
                  <a:cubicBezTo>
                    <a:pt x="f2" y="f5"/>
                    <a:pt x="f5" y="f2"/>
                    <a:pt x="f4" y="f2"/>
                  </a:cubicBezTo>
                  <a:cubicBezTo>
                    <a:pt x="f6" y="f2"/>
                    <a:pt x="f3" y="f5"/>
                    <a:pt x="f3" y="f7"/>
                  </a:cubicBezTo>
                  <a:cubicBezTo>
                    <a:pt x="f3" y="f6"/>
                    <a:pt x="f6" y="f3"/>
                    <a:pt x="f4" y="f3"/>
                  </a:cubicBezTo>
                  <a:close/>
                  <a:moveTo>
                    <a:pt x="f4" y="f8"/>
                  </a:moveTo>
                  <a:cubicBezTo>
                    <a:pt x="f9" y="f8"/>
                    <a:pt x="f8" y="f9"/>
                    <a:pt x="f8" y="f7"/>
                  </a:cubicBezTo>
                  <a:cubicBezTo>
                    <a:pt x="f8" y="f10"/>
                    <a:pt x="f9" y="f11"/>
                    <a:pt x="f4" y="f11"/>
                  </a:cubicBezTo>
                  <a:cubicBezTo>
                    <a:pt x="f10" y="f11"/>
                    <a:pt x="f11" y="f10"/>
                    <a:pt x="f11" y="f7"/>
                  </a:cubicBezTo>
                  <a:cubicBezTo>
                    <a:pt x="f11" y="f9"/>
                    <a:pt x="f10" y="f8"/>
                    <a:pt x="f4" y="f8"/>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sp>
        <p:nvSpPr>
          <p:cNvPr id="58" name="Title 1"/>
          <p:cNvSpPr txBox="1">
            <a:spLocks noGrp="1"/>
          </p:cNvSpPr>
          <p:nvPr>
            <p:ph type="ctrTitle"/>
          </p:nvPr>
        </p:nvSpPr>
        <p:spPr>
          <a:xfrm>
            <a:off x="1876421" y="1122361"/>
            <a:ext cx="8791571" cy="2387598"/>
          </a:xfrm>
        </p:spPr>
        <p:txBody>
          <a:bodyPr anchor="b"/>
          <a:lstStyle>
            <a:lvl1pPr>
              <a:defRPr sz="4800"/>
            </a:lvl1pPr>
          </a:lstStyle>
          <a:p>
            <a:pPr lvl="0"/>
            <a:r>
              <a:rPr lang="en-US"/>
              <a:t>Click to edit Master title style</a:t>
            </a:r>
          </a:p>
        </p:txBody>
      </p:sp>
      <p:sp>
        <p:nvSpPr>
          <p:cNvPr id="59" name="Subtitle 2"/>
          <p:cNvSpPr txBox="1">
            <a:spLocks noGrp="1"/>
          </p:cNvSpPr>
          <p:nvPr>
            <p:ph type="subTitle" idx="1"/>
          </p:nvPr>
        </p:nvSpPr>
        <p:spPr>
          <a:xfrm>
            <a:off x="1876421" y="3602041"/>
            <a:ext cx="8791571" cy="1655758"/>
          </a:xfrm>
        </p:spPr>
        <p:txBody>
          <a:bodyPr/>
          <a:lstStyle>
            <a:lvl1pPr marL="0" indent="0">
              <a:buNone/>
              <a:defRPr sz="2000" cap="all">
                <a:solidFill>
                  <a:srgbClr val="7C96A3"/>
                </a:solidFill>
              </a:defRPr>
            </a:lvl1pPr>
          </a:lstStyle>
          <a:p>
            <a:pPr lvl="0"/>
            <a:r>
              <a:rPr lang="en-US"/>
              <a:t>Click to edit Master subtitle style</a:t>
            </a:r>
          </a:p>
        </p:txBody>
      </p:sp>
      <p:sp>
        <p:nvSpPr>
          <p:cNvPr id="60" name="Date Placeholder 3"/>
          <p:cNvSpPr txBox="1">
            <a:spLocks noGrp="1"/>
          </p:cNvSpPr>
          <p:nvPr>
            <p:ph type="dt" sz="half" idx="7"/>
          </p:nvPr>
        </p:nvSpPr>
        <p:spPr>
          <a:xfrm>
            <a:off x="7077510" y="5410203"/>
            <a:ext cx="2743200" cy="365129"/>
          </a:xfrm>
        </p:spPr>
        <p:txBody>
          <a:bodyPr/>
          <a:lstStyle>
            <a:lvl1pPr>
              <a:defRPr/>
            </a:lvl1pPr>
          </a:lstStyle>
          <a:p>
            <a:pPr lvl="0"/>
            <a:fld id="{A41D81BF-A743-4FB9-A512-D78149265779}" type="datetime1">
              <a:rPr lang="en-US"/>
              <a:pPr lvl="0"/>
              <a:t>11/18/2018</a:t>
            </a:fld>
            <a:endParaRPr lang="en-US"/>
          </a:p>
        </p:txBody>
      </p:sp>
      <p:sp>
        <p:nvSpPr>
          <p:cNvPr id="61" name="Footer Placeholder 4"/>
          <p:cNvSpPr txBox="1">
            <a:spLocks noGrp="1"/>
          </p:cNvSpPr>
          <p:nvPr>
            <p:ph type="ftr" sz="quarter" idx="9"/>
          </p:nvPr>
        </p:nvSpPr>
        <p:spPr>
          <a:xfrm>
            <a:off x="1876421" y="5410203"/>
            <a:ext cx="5124882" cy="365129"/>
          </a:xfrm>
        </p:spPr>
        <p:txBody>
          <a:bodyPr/>
          <a:lstStyle>
            <a:lvl1pPr>
              <a:defRPr/>
            </a:lvl1pPr>
          </a:lstStyle>
          <a:p>
            <a:pPr lvl="0"/>
            <a:endParaRPr lang="en-US"/>
          </a:p>
        </p:txBody>
      </p:sp>
      <p:sp>
        <p:nvSpPr>
          <p:cNvPr id="62" name="Slide Number Placeholder 5"/>
          <p:cNvSpPr txBox="1">
            <a:spLocks noGrp="1"/>
          </p:cNvSpPr>
          <p:nvPr>
            <p:ph type="sldNum" sz="quarter" idx="8"/>
          </p:nvPr>
        </p:nvSpPr>
        <p:spPr>
          <a:xfrm>
            <a:off x="9896907" y="5410203"/>
            <a:ext cx="771086" cy="365129"/>
          </a:xfrm>
        </p:spPr>
        <p:txBody>
          <a:bodyPr/>
          <a:lstStyle>
            <a:lvl1pPr>
              <a:defRPr/>
            </a:lvl1pPr>
          </a:lstStyle>
          <a:p>
            <a:pPr lvl="0"/>
            <a:fld id="{BF2314FB-4AE8-478A-BC83-504CC5E978A3}" type="slidenum">
              <a:t>‹#›</a:t>
            </a:fld>
            <a:endParaRPr lang="en-US"/>
          </a:p>
        </p:txBody>
      </p:sp>
    </p:spTree>
    <p:extLst>
      <p:ext uri="{BB962C8B-B14F-4D97-AF65-F5344CB8AC3E}">
        <p14:creationId xmlns:p14="http://schemas.microsoft.com/office/powerpoint/2010/main" val="3650276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4304666"/>
            <a:ext cx="9912352" cy="819357"/>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4294967295"/>
          </p:nvPr>
        </p:nvSpPr>
        <p:spPr>
          <a:xfrm>
            <a:off x="1141408" y="606430"/>
            <a:ext cx="9912352" cy="3299776"/>
          </a:xfrm>
          <a:ln w="19046" cap="sq">
            <a:solidFill>
              <a:srgbClr val="B0C0C8">
                <a:alpha val="60000"/>
              </a:srgbClr>
            </a:solidFill>
            <a:prstDash val="solid"/>
            <a:miter/>
          </a:ln>
          <a:effectLst>
            <a:outerShdw dist="38103" dir="5400000" algn="tl">
              <a:srgbClr val="000000">
                <a:alpha val="40000"/>
              </a:srgbClr>
            </a:outerShdw>
          </a:effectLst>
        </p:spPr>
        <p:txBody>
          <a:bodyPr/>
          <a:lstStyle>
            <a:lvl1pPr marL="0" indent="0">
              <a:buNone/>
              <a:defRPr sz="3200"/>
            </a:lvl1pPr>
          </a:lstStyle>
          <a:p>
            <a:pPr lvl="0"/>
            <a:r>
              <a:rPr lang="en-US"/>
              <a:t>Click icon to add picture</a:t>
            </a:r>
          </a:p>
        </p:txBody>
      </p:sp>
      <p:sp>
        <p:nvSpPr>
          <p:cNvPr id="4" name="Text Placeholder 3"/>
          <p:cNvSpPr txBox="1">
            <a:spLocks noGrp="1"/>
          </p:cNvSpPr>
          <p:nvPr>
            <p:ph type="body" idx="4294967295"/>
          </p:nvPr>
        </p:nvSpPr>
        <p:spPr>
          <a:xfrm>
            <a:off x="1141363" y="5124023"/>
            <a:ext cx="9910861" cy="682471"/>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BA40EADF-21A1-4D5C-B73F-80DAFA561E9B}" type="datetime1">
              <a:rPr lang="en-US"/>
              <a:pPr lvl="0"/>
              <a:t>11/18/2018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0951B7FE-5E0C-4FDD-8F09-A6AC6018FDB3}" type="slidenum">
              <a:t>‹#›</a:t>
            </a:fld>
            <a:endParaRPr lang="en-US"/>
          </a:p>
        </p:txBody>
      </p:sp>
    </p:spTree>
    <p:extLst>
      <p:ext uri="{BB962C8B-B14F-4D97-AF65-F5344CB8AC3E}">
        <p14:creationId xmlns:p14="http://schemas.microsoft.com/office/powerpoint/2010/main" val="3226474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54" y="609603"/>
            <a:ext cx="9905951" cy="3429000"/>
          </a:xfrm>
        </p:spPr>
        <p:txBody>
          <a:bodyPr/>
          <a:lstStyle>
            <a:lvl1pPr>
              <a:defRPr/>
            </a:lvl1pPr>
          </a:lstStyle>
          <a:p>
            <a:pPr lvl="0"/>
            <a:r>
              <a:rPr lang="en-US"/>
              <a:t>Click to edit Master title style</a:t>
            </a:r>
          </a:p>
        </p:txBody>
      </p:sp>
      <p:sp>
        <p:nvSpPr>
          <p:cNvPr id="3" name="Text Placeholder 3"/>
          <p:cNvSpPr txBox="1">
            <a:spLocks noGrp="1"/>
          </p:cNvSpPr>
          <p:nvPr>
            <p:ph type="body" idx="4294967295"/>
          </p:nvPr>
        </p:nvSpPr>
        <p:spPr>
          <a:xfrm>
            <a:off x="1141408" y="4419596"/>
            <a:ext cx="9904460" cy="1371600"/>
          </a:xfrm>
        </p:spPr>
        <p:txBody>
          <a:bodyPr anchor="ctr"/>
          <a:lstStyle>
            <a:lvl1pPr marL="0" indent="0">
              <a:buNone/>
              <a:defRPr sz="1800"/>
            </a:lvl1pPr>
          </a:lstStyle>
          <a:p>
            <a:pPr lvl="0"/>
            <a:r>
              <a:rPr lang="en-US"/>
              <a:t>Edit Master text styles</a:t>
            </a:r>
          </a:p>
        </p:txBody>
      </p:sp>
      <p:sp>
        <p:nvSpPr>
          <p:cNvPr id="4" name="Date Placeholder 4"/>
          <p:cNvSpPr txBox="1">
            <a:spLocks noGrp="1"/>
          </p:cNvSpPr>
          <p:nvPr>
            <p:ph type="dt" sz="half" idx="7"/>
          </p:nvPr>
        </p:nvSpPr>
        <p:spPr/>
        <p:txBody>
          <a:bodyPr/>
          <a:lstStyle>
            <a:lvl1pPr>
              <a:defRPr/>
            </a:lvl1pPr>
          </a:lstStyle>
          <a:p>
            <a:pPr lvl="0"/>
            <a:fld id="{9327FB56-C493-4EC9-9CB8-DFB5AB4AD391}" type="datetime1">
              <a:rPr lang="en-US"/>
              <a:pPr lvl="0"/>
              <a:t>11/18/2018</a:t>
            </a:fld>
            <a:endParaRPr lang="en-US"/>
          </a:p>
        </p:txBody>
      </p:sp>
      <p:sp>
        <p:nvSpPr>
          <p:cNvPr id="5" name="Footer Placeholder 5"/>
          <p:cNvSpPr txBox="1">
            <a:spLocks noGrp="1"/>
          </p:cNvSpPr>
          <p:nvPr>
            <p:ph type="ftr" sz="quarter" idx="9"/>
          </p:nvPr>
        </p:nvSpPr>
        <p:spPr/>
        <p:txBody>
          <a:bodyPr/>
          <a:lstStyle>
            <a:lvl1pPr>
              <a:defRPr/>
            </a:lvl1pPr>
          </a:lstStyle>
          <a:p>
            <a:pPr lvl="0"/>
            <a:endParaRPr lang="en-US"/>
          </a:p>
        </p:txBody>
      </p:sp>
      <p:sp>
        <p:nvSpPr>
          <p:cNvPr id="6" name="Slide Number Placeholder 6"/>
          <p:cNvSpPr txBox="1">
            <a:spLocks noGrp="1"/>
          </p:cNvSpPr>
          <p:nvPr>
            <p:ph type="sldNum" sz="quarter" idx="8"/>
          </p:nvPr>
        </p:nvSpPr>
        <p:spPr/>
        <p:txBody>
          <a:bodyPr/>
          <a:lstStyle>
            <a:lvl1pPr>
              <a:defRPr/>
            </a:lvl1pPr>
          </a:lstStyle>
          <a:p>
            <a:pPr lvl="0"/>
            <a:fld id="{AC5A8964-5F29-459D-A3A3-C442F2A64016}" type="slidenum">
              <a:t>‹#›</a:t>
            </a:fld>
            <a:endParaRPr lang="en-US"/>
          </a:p>
        </p:txBody>
      </p:sp>
    </p:spTree>
    <p:extLst>
      <p:ext uri="{BB962C8B-B14F-4D97-AF65-F5344CB8AC3E}">
        <p14:creationId xmlns:p14="http://schemas.microsoft.com/office/powerpoint/2010/main" val="1035440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46215" y="609603"/>
            <a:ext cx="9302748" cy="2748430"/>
          </a:xfrm>
        </p:spPr>
        <p:txBody>
          <a:bodyPr/>
          <a:lstStyle>
            <a:lvl1pPr>
              <a:defRPr/>
            </a:lvl1pPr>
          </a:lstStyle>
          <a:p>
            <a:pPr lvl="0"/>
            <a:r>
              <a:rPr lang="en-US"/>
              <a:t>Click to edit Master title style</a:t>
            </a:r>
          </a:p>
        </p:txBody>
      </p:sp>
      <p:sp>
        <p:nvSpPr>
          <p:cNvPr id="3" name="Text Placeholder 3"/>
          <p:cNvSpPr txBox="1">
            <a:spLocks noGrp="1"/>
          </p:cNvSpPr>
          <p:nvPr>
            <p:ph type="body" idx="4294967295"/>
          </p:nvPr>
        </p:nvSpPr>
        <p:spPr>
          <a:xfrm>
            <a:off x="1720644" y="3365558"/>
            <a:ext cx="8752298" cy="548969"/>
          </a:xfrm>
        </p:spPr>
        <p:txBody>
          <a:bodyPr/>
          <a:lstStyle>
            <a:lvl1pPr marL="0" indent="0">
              <a:buNone/>
              <a:defRPr sz="1400"/>
            </a:lvl1pPr>
          </a:lstStyle>
          <a:p>
            <a:pPr lvl="0"/>
            <a:r>
              <a:rPr lang="en-US"/>
              <a:t>Edit Master text styles</a:t>
            </a:r>
          </a:p>
        </p:txBody>
      </p:sp>
      <p:sp>
        <p:nvSpPr>
          <p:cNvPr id="4" name="Text Placeholder 3"/>
          <p:cNvSpPr txBox="1">
            <a:spLocks noGrp="1"/>
          </p:cNvSpPr>
          <p:nvPr>
            <p:ph type="body" idx="4294967295"/>
          </p:nvPr>
        </p:nvSpPr>
        <p:spPr>
          <a:xfrm>
            <a:off x="1141408" y="4309914"/>
            <a:ext cx="9906006" cy="1489493"/>
          </a:xfrm>
        </p:spPr>
        <p:txBody>
          <a:bodyPr anchor="ctr"/>
          <a:lstStyle>
            <a:lvl1pPr marL="0" indent="0">
              <a:buNone/>
              <a:defRPr sz="18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0CE6AF20-FAD6-43DD-A508-53E575E2995D}" type="datetime1">
              <a:rPr lang="en-US"/>
              <a:pPr lvl="0"/>
              <a:t>11/18/2018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36746B8-6818-466E-B36B-3FE88111E178}" type="slidenum">
              <a:t>‹#›</a:t>
            </a:fld>
            <a:endParaRPr lang="en-US"/>
          </a:p>
        </p:txBody>
      </p:sp>
      <p:sp>
        <p:nvSpPr>
          <p:cNvPr id="8" name="TextBox 59"/>
          <p:cNvSpPr txBox="1"/>
          <p:nvPr/>
        </p:nvSpPr>
        <p:spPr>
          <a:xfrm>
            <a:off x="903509" y="73239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Tw Cen MT"/>
                <a:cs typeface="Trebuchet MS"/>
              </a:rPr>
              <a:t>“</a:t>
            </a:r>
          </a:p>
        </p:txBody>
      </p:sp>
      <p:sp>
        <p:nvSpPr>
          <p:cNvPr id="9" name="TextBox 60"/>
          <p:cNvSpPr txBox="1"/>
          <p:nvPr/>
        </p:nvSpPr>
        <p:spPr>
          <a:xfrm>
            <a:off x="10537371" y="2764971"/>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Tw Cen MT"/>
                <a:cs typeface="Trebuchet MS"/>
              </a:rPr>
              <a:t>”</a:t>
            </a:r>
          </a:p>
        </p:txBody>
      </p:sp>
    </p:spTree>
    <p:extLst>
      <p:ext uri="{BB962C8B-B14F-4D97-AF65-F5344CB8AC3E}">
        <p14:creationId xmlns:p14="http://schemas.microsoft.com/office/powerpoint/2010/main" val="1409740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2134045"/>
            <a:ext cx="9905996" cy="2511838"/>
          </a:xfrm>
        </p:spPr>
        <p:txBody>
          <a:bodyPr anchor="b"/>
          <a:lstStyle>
            <a:lvl1pPr>
              <a:defRPr/>
            </a:lvl1pPr>
          </a:lstStyle>
          <a:p>
            <a:pPr lvl="0"/>
            <a:r>
              <a:rPr lang="en-US"/>
              <a:t>Click to edit Master title style</a:t>
            </a:r>
          </a:p>
        </p:txBody>
      </p:sp>
      <p:sp>
        <p:nvSpPr>
          <p:cNvPr id="3" name="Text Placeholder 3"/>
          <p:cNvSpPr txBox="1">
            <a:spLocks noGrp="1"/>
          </p:cNvSpPr>
          <p:nvPr>
            <p:ph type="body" idx="4294967295"/>
          </p:nvPr>
        </p:nvSpPr>
        <p:spPr>
          <a:xfrm>
            <a:off x="1141363" y="4657651"/>
            <a:ext cx="9904506" cy="1140640"/>
          </a:xfrm>
        </p:spPr>
        <p:txBody>
          <a:bodyPr/>
          <a:lstStyle>
            <a:lvl1pPr marL="0" indent="0">
              <a:buNone/>
              <a:defRPr sz="1800"/>
            </a:lvl1pPr>
          </a:lstStyle>
          <a:p>
            <a:pPr lvl="0"/>
            <a:r>
              <a:rPr lang="en-US"/>
              <a:t>Edit Master text styles</a:t>
            </a:r>
          </a:p>
        </p:txBody>
      </p:sp>
      <p:sp>
        <p:nvSpPr>
          <p:cNvPr id="4" name="Date Placeholder 4"/>
          <p:cNvSpPr txBox="1">
            <a:spLocks noGrp="1"/>
          </p:cNvSpPr>
          <p:nvPr>
            <p:ph type="dt" sz="half" idx="7"/>
          </p:nvPr>
        </p:nvSpPr>
        <p:spPr/>
        <p:txBody>
          <a:bodyPr/>
          <a:lstStyle>
            <a:lvl1pPr>
              <a:defRPr/>
            </a:lvl1pPr>
          </a:lstStyle>
          <a:p>
            <a:pPr lvl="0"/>
            <a:fld id="{C976AF65-5E9A-48CA-9B39-6E7CF1F39359}" type="datetime1">
              <a:rPr lang="en-US"/>
              <a:pPr lvl="0"/>
              <a:t>11/18/2018</a:t>
            </a:fld>
            <a:endParaRPr lang="en-US"/>
          </a:p>
        </p:txBody>
      </p:sp>
      <p:sp>
        <p:nvSpPr>
          <p:cNvPr id="5" name="Footer Placeholder 5"/>
          <p:cNvSpPr txBox="1">
            <a:spLocks noGrp="1"/>
          </p:cNvSpPr>
          <p:nvPr>
            <p:ph type="ftr" sz="quarter" idx="9"/>
          </p:nvPr>
        </p:nvSpPr>
        <p:spPr/>
        <p:txBody>
          <a:bodyPr/>
          <a:lstStyle>
            <a:lvl1pPr>
              <a:defRPr/>
            </a:lvl1pPr>
          </a:lstStyle>
          <a:p>
            <a:pPr lvl="0"/>
            <a:endParaRPr lang="en-US"/>
          </a:p>
        </p:txBody>
      </p:sp>
      <p:sp>
        <p:nvSpPr>
          <p:cNvPr id="6" name="Slide Number Placeholder 6"/>
          <p:cNvSpPr txBox="1">
            <a:spLocks noGrp="1"/>
          </p:cNvSpPr>
          <p:nvPr>
            <p:ph type="sldNum" sz="quarter" idx="8"/>
          </p:nvPr>
        </p:nvSpPr>
        <p:spPr/>
        <p:txBody>
          <a:bodyPr/>
          <a:lstStyle>
            <a:lvl1pPr>
              <a:defRPr/>
            </a:lvl1pPr>
          </a:lstStyle>
          <a:p>
            <a:pPr lvl="0"/>
            <a:fld id="{33D8562B-57E9-4742-92F0-03345961AA3A}" type="slidenum">
              <a:t>‹#›</a:t>
            </a:fld>
            <a:endParaRPr lang="en-US"/>
          </a:p>
        </p:txBody>
      </p:sp>
    </p:spTree>
    <p:extLst>
      <p:ext uri="{BB962C8B-B14F-4D97-AF65-F5344CB8AC3E}">
        <p14:creationId xmlns:p14="http://schemas.microsoft.com/office/powerpoint/2010/main" val="820185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1904996"/>
          </a:xfrm>
        </p:spPr>
        <p:txBody>
          <a:bodyPr/>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2674464"/>
            <a:ext cx="3196897" cy="685800"/>
          </a:xfrm>
        </p:spPr>
        <p:txBody>
          <a:bodyPr anchor="b">
            <a:noAutofit/>
          </a:bodyPr>
          <a:lstStyle>
            <a:lvl1pPr marL="0" indent="0">
              <a:lnSpc>
                <a:spcPct val="90000"/>
              </a:lnSpc>
              <a:buNone/>
              <a:defRPr cap="all"/>
            </a:lvl1pPr>
          </a:lstStyle>
          <a:p>
            <a:pPr lvl="0"/>
            <a:r>
              <a:rPr lang="en-US"/>
              <a:t>Edit Master text styles</a:t>
            </a:r>
          </a:p>
        </p:txBody>
      </p:sp>
      <p:sp>
        <p:nvSpPr>
          <p:cNvPr id="4" name="Text Placeholder 3"/>
          <p:cNvSpPr txBox="1">
            <a:spLocks noGrp="1"/>
          </p:cNvSpPr>
          <p:nvPr>
            <p:ph type="body" idx="4294967295"/>
          </p:nvPr>
        </p:nvSpPr>
        <p:spPr>
          <a:xfrm>
            <a:off x="1127921" y="3360264"/>
            <a:ext cx="3208739" cy="2430932"/>
          </a:xfrm>
        </p:spPr>
        <p:txBody>
          <a:bodyPr/>
          <a:lstStyle>
            <a:lvl1pPr marL="0" indent="0">
              <a:buNone/>
              <a:defRPr sz="1400"/>
            </a:lvl1pPr>
          </a:lstStyle>
          <a:p>
            <a:pPr lvl="0"/>
            <a:r>
              <a:rPr lang="en-US"/>
              <a:t>Edit Master text styles</a:t>
            </a:r>
          </a:p>
        </p:txBody>
      </p:sp>
      <p:sp>
        <p:nvSpPr>
          <p:cNvPr id="5" name="Text Placeholder 4"/>
          <p:cNvSpPr txBox="1">
            <a:spLocks noGrp="1"/>
          </p:cNvSpPr>
          <p:nvPr>
            <p:ph type="body" idx="4294967295"/>
          </p:nvPr>
        </p:nvSpPr>
        <p:spPr>
          <a:xfrm>
            <a:off x="4514767" y="2677637"/>
            <a:ext cx="3184388" cy="685800"/>
          </a:xfrm>
        </p:spPr>
        <p:txBody>
          <a:bodyPr anchor="b">
            <a:noAutofit/>
          </a:bodyPr>
          <a:lstStyle>
            <a:lvl1pPr marL="0" indent="0">
              <a:lnSpc>
                <a:spcPct val="90000"/>
              </a:lnSpc>
              <a:buNone/>
              <a:defRPr cap="all"/>
            </a:lvl1pPr>
          </a:lstStyle>
          <a:p>
            <a:pPr lvl="0"/>
            <a:r>
              <a:rPr lang="en-US"/>
              <a:t>Edit Master text styles</a:t>
            </a:r>
          </a:p>
        </p:txBody>
      </p:sp>
      <p:sp>
        <p:nvSpPr>
          <p:cNvPr id="6" name="Text Placeholder 3"/>
          <p:cNvSpPr txBox="1">
            <a:spLocks noGrp="1"/>
          </p:cNvSpPr>
          <p:nvPr>
            <p:ph type="body" idx="4294967295"/>
          </p:nvPr>
        </p:nvSpPr>
        <p:spPr>
          <a:xfrm>
            <a:off x="4504215" y="3363437"/>
            <a:ext cx="3195827" cy="2430932"/>
          </a:xfrm>
        </p:spPr>
        <p:txBody>
          <a:bodyPr/>
          <a:lstStyle>
            <a:lvl1pPr marL="0" indent="0">
              <a:buNone/>
              <a:defRPr sz="1400"/>
            </a:lvl1pPr>
          </a:lstStyle>
          <a:p>
            <a:pPr lvl="0"/>
            <a:r>
              <a:rPr lang="en-US"/>
              <a:t>Edit Master text styles</a:t>
            </a:r>
          </a:p>
        </p:txBody>
      </p:sp>
      <p:sp>
        <p:nvSpPr>
          <p:cNvPr id="7" name="Text Placeholder 4"/>
          <p:cNvSpPr txBox="1">
            <a:spLocks noGrp="1"/>
          </p:cNvSpPr>
          <p:nvPr>
            <p:ph type="body" idx="4294967295"/>
          </p:nvPr>
        </p:nvSpPr>
        <p:spPr>
          <a:xfrm>
            <a:off x="7852437" y="2674464"/>
            <a:ext cx="3194968" cy="685800"/>
          </a:xfrm>
        </p:spPr>
        <p:txBody>
          <a:bodyPr anchor="b">
            <a:noAutofit/>
          </a:bodyPr>
          <a:lstStyle>
            <a:lvl1pPr marL="0" indent="0">
              <a:lnSpc>
                <a:spcPct val="90000"/>
              </a:lnSpc>
              <a:buNone/>
              <a:defRPr cap="all"/>
            </a:lvl1pPr>
          </a:lstStyle>
          <a:p>
            <a:pPr lvl="0"/>
            <a:r>
              <a:rPr lang="en-US"/>
              <a:t>Edit Master text styles</a:t>
            </a:r>
          </a:p>
        </p:txBody>
      </p:sp>
      <p:sp>
        <p:nvSpPr>
          <p:cNvPr id="8" name="Text Placeholder 3"/>
          <p:cNvSpPr txBox="1">
            <a:spLocks noGrp="1"/>
          </p:cNvSpPr>
          <p:nvPr>
            <p:ph type="body" idx="4294967295"/>
          </p:nvPr>
        </p:nvSpPr>
        <p:spPr>
          <a:xfrm>
            <a:off x="7852437" y="3360264"/>
            <a:ext cx="3194968" cy="2430932"/>
          </a:xfrm>
        </p:spPr>
        <p:txBody>
          <a:bodyPr/>
          <a:lstStyle>
            <a:lvl1pPr marL="0" indent="0">
              <a:buNone/>
              <a:defRPr sz="1400"/>
            </a:lvl1pPr>
          </a:lstStyle>
          <a:p>
            <a:pPr lvl="0"/>
            <a:r>
              <a:rPr lang="en-US"/>
              <a:t>Edit Master text styles</a:t>
            </a:r>
          </a:p>
        </p:txBody>
      </p:sp>
      <p:sp>
        <p:nvSpPr>
          <p:cNvPr id="9" name="Date Placeholder 2"/>
          <p:cNvSpPr txBox="1">
            <a:spLocks noGrp="1"/>
          </p:cNvSpPr>
          <p:nvPr>
            <p:ph type="dt" sz="half" idx="7"/>
          </p:nvPr>
        </p:nvSpPr>
        <p:spPr/>
        <p:txBody>
          <a:bodyPr/>
          <a:lstStyle>
            <a:lvl1pPr>
              <a:defRPr/>
            </a:lvl1pPr>
          </a:lstStyle>
          <a:p>
            <a:pPr lvl="0"/>
            <a:fld id="{B3FFA7C8-E6A4-4A55-8688-A9935A683221}" type="datetime1">
              <a:rPr lang="en-US"/>
              <a:pPr lvl="0"/>
              <a:t>11/18/2018</a:t>
            </a:fld>
            <a:endParaRPr lang="en-US"/>
          </a:p>
        </p:txBody>
      </p:sp>
      <p:sp>
        <p:nvSpPr>
          <p:cNvPr id="10" name="Footer Placeholder 3"/>
          <p:cNvSpPr txBox="1">
            <a:spLocks noGrp="1"/>
          </p:cNvSpPr>
          <p:nvPr>
            <p:ph type="ftr" sz="quarter" idx="9"/>
          </p:nvPr>
        </p:nvSpPr>
        <p:spPr/>
        <p:txBody>
          <a:bodyPr/>
          <a:lstStyle>
            <a:lvl1pPr>
              <a:defRPr/>
            </a:lvl1pPr>
          </a:lstStyle>
          <a:p>
            <a:pPr lvl="0"/>
            <a:endParaRPr lang="en-US"/>
          </a:p>
        </p:txBody>
      </p:sp>
      <p:sp>
        <p:nvSpPr>
          <p:cNvPr id="11" name="Slide Number Placeholder 4"/>
          <p:cNvSpPr txBox="1">
            <a:spLocks noGrp="1"/>
          </p:cNvSpPr>
          <p:nvPr>
            <p:ph type="sldNum" sz="quarter" idx="8"/>
          </p:nvPr>
        </p:nvSpPr>
        <p:spPr/>
        <p:txBody>
          <a:bodyPr/>
          <a:lstStyle>
            <a:lvl1pPr>
              <a:defRPr/>
            </a:lvl1pPr>
          </a:lstStyle>
          <a:p>
            <a:pPr lvl="0"/>
            <a:fld id="{1CC95363-CC94-4EE8-AD33-B1DAA3E91933}" type="slidenum">
              <a:t>‹#›</a:t>
            </a:fld>
            <a:endParaRPr lang="en-US"/>
          </a:p>
        </p:txBody>
      </p:sp>
    </p:spTree>
    <p:extLst>
      <p:ext uri="{BB962C8B-B14F-4D97-AF65-F5344CB8AC3E}">
        <p14:creationId xmlns:p14="http://schemas.microsoft.com/office/powerpoint/2010/main" val="2706597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1904996"/>
          </a:xfrm>
        </p:spPr>
        <p:txBody>
          <a:bodyPr/>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404591"/>
            <a:ext cx="3195242" cy="576264"/>
          </a:xfrm>
        </p:spPr>
        <p:txBody>
          <a:bodyPr anchor="b">
            <a:noAutofit/>
          </a:bodyPr>
          <a:lstStyle>
            <a:lvl1pPr marL="0" indent="0">
              <a:lnSpc>
                <a:spcPct val="90000"/>
              </a:lnSpc>
              <a:buNone/>
              <a:defRPr sz="2000" cap="all"/>
            </a:lvl1pPr>
          </a:lstStyle>
          <a:p>
            <a:pPr lvl="0"/>
            <a:r>
              <a:rPr lang="en-US"/>
              <a:t>Edit Master text styles</a:t>
            </a:r>
          </a:p>
        </p:txBody>
      </p:sp>
      <p:sp>
        <p:nvSpPr>
          <p:cNvPr id="4" name="Picture Placeholder 2"/>
          <p:cNvSpPr txBox="1">
            <a:spLocks noGrp="1"/>
          </p:cNvSpPr>
          <p:nvPr>
            <p:ph type="pic" idx="4294967295"/>
          </p:nvPr>
        </p:nvSpPr>
        <p:spPr>
          <a:xfrm>
            <a:off x="1141408" y="2666993"/>
            <a:ext cx="3195242" cy="1524003"/>
          </a:xfrm>
          <a:ln w="19046" cap="sq">
            <a:solidFill>
              <a:srgbClr val="B0C0C8">
                <a:alpha val="60000"/>
              </a:srgbClr>
            </a:solidFill>
            <a:prstDash val="solid"/>
            <a:miter/>
          </a:ln>
          <a:effectLst>
            <a:outerShdw dist="38103" dir="5400000" algn="tl">
              <a:srgbClr val="000000">
                <a:alpha val="40000"/>
              </a:srgbClr>
            </a:outerShdw>
          </a:effectLst>
        </p:spPr>
        <p:txBody>
          <a:bodyPr/>
          <a:lstStyle>
            <a:lvl1pPr marL="0" indent="0">
              <a:buNone/>
              <a:defRPr sz="2000"/>
            </a:lvl1pPr>
          </a:lstStyle>
          <a:p>
            <a:pPr lvl="0"/>
            <a:r>
              <a:rPr lang="en-US"/>
              <a:t>Click icon to add picture</a:t>
            </a:r>
          </a:p>
        </p:txBody>
      </p:sp>
      <p:sp>
        <p:nvSpPr>
          <p:cNvPr id="5" name="Text Placeholder 3"/>
          <p:cNvSpPr txBox="1">
            <a:spLocks noGrp="1"/>
          </p:cNvSpPr>
          <p:nvPr>
            <p:ph type="body" idx="4294967295"/>
          </p:nvPr>
        </p:nvSpPr>
        <p:spPr>
          <a:xfrm>
            <a:off x="1141408" y="4980855"/>
            <a:ext cx="3195242" cy="817839"/>
          </a:xfrm>
        </p:spPr>
        <p:txBody>
          <a:bodyPr/>
          <a:lstStyle>
            <a:lvl1pPr marL="0" indent="0">
              <a:buNone/>
              <a:defRPr sz="1400"/>
            </a:lvl1pPr>
          </a:lstStyle>
          <a:p>
            <a:pPr lvl="0"/>
            <a:r>
              <a:rPr lang="en-US"/>
              <a:t>Edit Master text styles</a:t>
            </a:r>
          </a:p>
        </p:txBody>
      </p:sp>
      <p:sp>
        <p:nvSpPr>
          <p:cNvPr id="6" name="Text Placeholder 4"/>
          <p:cNvSpPr txBox="1">
            <a:spLocks noGrp="1"/>
          </p:cNvSpPr>
          <p:nvPr>
            <p:ph type="body" idx="4294967295"/>
          </p:nvPr>
        </p:nvSpPr>
        <p:spPr>
          <a:xfrm>
            <a:off x="4489054" y="4404591"/>
            <a:ext cx="3200400" cy="576264"/>
          </a:xfrm>
        </p:spPr>
        <p:txBody>
          <a:bodyPr anchor="b">
            <a:noAutofit/>
          </a:bodyPr>
          <a:lstStyle>
            <a:lvl1pPr marL="0" indent="0">
              <a:lnSpc>
                <a:spcPct val="90000"/>
              </a:lnSpc>
              <a:buNone/>
              <a:defRPr sz="2000" cap="all"/>
            </a:lvl1pPr>
          </a:lstStyle>
          <a:p>
            <a:pPr lvl="0"/>
            <a:r>
              <a:rPr lang="en-US"/>
              <a:t>Edit Master text styles</a:t>
            </a:r>
          </a:p>
        </p:txBody>
      </p:sp>
      <p:sp>
        <p:nvSpPr>
          <p:cNvPr id="7" name="Picture Placeholder 2"/>
          <p:cNvSpPr txBox="1">
            <a:spLocks noGrp="1"/>
          </p:cNvSpPr>
          <p:nvPr>
            <p:ph type="pic" idx="4294967295"/>
          </p:nvPr>
        </p:nvSpPr>
        <p:spPr>
          <a:xfrm>
            <a:off x="4489054" y="2666993"/>
            <a:ext cx="3198936" cy="1524003"/>
          </a:xfrm>
          <a:ln w="19046" cap="sq">
            <a:solidFill>
              <a:srgbClr val="B0C0C8">
                <a:alpha val="60000"/>
              </a:srgbClr>
            </a:solidFill>
            <a:prstDash val="solid"/>
            <a:miter/>
          </a:ln>
          <a:effectLst>
            <a:outerShdw dist="38103" dir="5400000" algn="tl">
              <a:srgbClr val="000000">
                <a:alpha val="40000"/>
              </a:srgbClr>
            </a:outerShdw>
          </a:effectLst>
        </p:spPr>
        <p:txBody>
          <a:bodyPr/>
          <a:lstStyle>
            <a:lvl1pPr marL="0" indent="0">
              <a:buNone/>
              <a:defRPr sz="2000"/>
            </a:lvl1pPr>
          </a:lstStyle>
          <a:p>
            <a:pPr lvl="0"/>
            <a:r>
              <a:rPr lang="en-US"/>
              <a:t>Click icon to add picture</a:t>
            </a:r>
          </a:p>
        </p:txBody>
      </p:sp>
      <p:sp>
        <p:nvSpPr>
          <p:cNvPr id="8" name="Text Placeholder 3"/>
          <p:cNvSpPr txBox="1">
            <a:spLocks noGrp="1"/>
          </p:cNvSpPr>
          <p:nvPr>
            <p:ph type="body" idx="4294967295"/>
          </p:nvPr>
        </p:nvSpPr>
        <p:spPr>
          <a:xfrm>
            <a:off x="4487591" y="4980855"/>
            <a:ext cx="3200400" cy="810341"/>
          </a:xfrm>
        </p:spPr>
        <p:txBody>
          <a:bodyPr/>
          <a:lstStyle>
            <a:lvl1pPr marL="0" indent="0">
              <a:buNone/>
              <a:defRPr sz="1400"/>
            </a:lvl1pPr>
          </a:lstStyle>
          <a:p>
            <a:pPr lvl="0"/>
            <a:r>
              <a:rPr lang="en-US"/>
              <a:t>Edit Master text styles</a:t>
            </a:r>
          </a:p>
        </p:txBody>
      </p:sp>
      <p:sp>
        <p:nvSpPr>
          <p:cNvPr id="9" name="Text Placeholder 4"/>
          <p:cNvSpPr txBox="1">
            <a:spLocks noGrp="1"/>
          </p:cNvSpPr>
          <p:nvPr>
            <p:ph type="body" idx="4294967295"/>
          </p:nvPr>
        </p:nvSpPr>
        <p:spPr>
          <a:xfrm>
            <a:off x="7852565" y="4404591"/>
            <a:ext cx="3190743" cy="576264"/>
          </a:xfrm>
        </p:spPr>
        <p:txBody>
          <a:bodyPr anchor="b">
            <a:noAutofit/>
          </a:bodyPr>
          <a:lstStyle>
            <a:lvl1pPr marL="0" indent="0">
              <a:lnSpc>
                <a:spcPct val="90000"/>
              </a:lnSpc>
              <a:buNone/>
              <a:defRPr sz="2000" cap="all"/>
            </a:lvl1pPr>
          </a:lstStyle>
          <a:p>
            <a:pPr lvl="0"/>
            <a:r>
              <a:rPr lang="en-US"/>
              <a:t>Edit Master text styles</a:t>
            </a:r>
          </a:p>
        </p:txBody>
      </p:sp>
      <p:sp>
        <p:nvSpPr>
          <p:cNvPr id="10" name="Picture Placeholder 2"/>
          <p:cNvSpPr txBox="1">
            <a:spLocks noGrp="1"/>
          </p:cNvSpPr>
          <p:nvPr>
            <p:ph type="pic" idx="4294967295"/>
          </p:nvPr>
        </p:nvSpPr>
        <p:spPr>
          <a:xfrm>
            <a:off x="7852437" y="2666993"/>
            <a:ext cx="3194968" cy="1524003"/>
          </a:xfrm>
          <a:ln w="19046" cap="sq">
            <a:solidFill>
              <a:srgbClr val="B0C0C8">
                <a:alpha val="60000"/>
              </a:srgbClr>
            </a:solidFill>
            <a:prstDash val="solid"/>
            <a:miter/>
          </a:ln>
          <a:effectLst>
            <a:outerShdw dist="38103" dir="5400000" algn="tl">
              <a:srgbClr val="000000">
                <a:alpha val="40000"/>
              </a:srgbClr>
            </a:outerShdw>
          </a:effectLst>
        </p:spPr>
        <p:txBody>
          <a:bodyPr/>
          <a:lstStyle>
            <a:lvl1pPr marL="0" indent="0">
              <a:buNone/>
              <a:defRPr sz="2000"/>
            </a:lvl1pPr>
          </a:lstStyle>
          <a:p>
            <a:pPr lvl="0"/>
            <a:r>
              <a:rPr lang="en-US"/>
              <a:t>Click icon to add picture</a:t>
            </a:r>
          </a:p>
        </p:txBody>
      </p:sp>
      <p:sp>
        <p:nvSpPr>
          <p:cNvPr id="11" name="Text Placeholder 3"/>
          <p:cNvSpPr txBox="1">
            <a:spLocks noGrp="1"/>
          </p:cNvSpPr>
          <p:nvPr>
            <p:ph type="body" idx="4294967295"/>
          </p:nvPr>
        </p:nvSpPr>
        <p:spPr>
          <a:xfrm>
            <a:off x="7852437" y="4980855"/>
            <a:ext cx="3194968" cy="810341"/>
          </a:xfrm>
        </p:spPr>
        <p:txBody>
          <a:bodyPr/>
          <a:lstStyle>
            <a:lvl1pPr marL="0" indent="0">
              <a:buNone/>
              <a:defRPr sz="1400"/>
            </a:lvl1pPr>
          </a:lstStyle>
          <a:p>
            <a:pPr lvl="0"/>
            <a:r>
              <a:rPr lang="en-US"/>
              <a:t>Edit Master text styles</a:t>
            </a:r>
          </a:p>
        </p:txBody>
      </p:sp>
      <p:sp>
        <p:nvSpPr>
          <p:cNvPr id="12" name="Date Placeholder 2"/>
          <p:cNvSpPr txBox="1">
            <a:spLocks noGrp="1"/>
          </p:cNvSpPr>
          <p:nvPr>
            <p:ph type="dt" sz="half" idx="7"/>
          </p:nvPr>
        </p:nvSpPr>
        <p:spPr/>
        <p:txBody>
          <a:bodyPr/>
          <a:lstStyle>
            <a:lvl1pPr>
              <a:defRPr/>
            </a:lvl1pPr>
          </a:lstStyle>
          <a:p>
            <a:pPr lvl="0"/>
            <a:fld id="{9A27A07B-A5A7-444C-8189-DFB22D5C3590}" type="datetime1">
              <a:rPr lang="en-US"/>
              <a:pPr lvl="0"/>
              <a:t>11/18/2018</a:t>
            </a:fld>
            <a:endParaRPr lang="en-US"/>
          </a:p>
        </p:txBody>
      </p:sp>
      <p:sp>
        <p:nvSpPr>
          <p:cNvPr id="13" name="Footer Placeholder 3"/>
          <p:cNvSpPr txBox="1">
            <a:spLocks noGrp="1"/>
          </p:cNvSpPr>
          <p:nvPr>
            <p:ph type="ftr" sz="quarter" idx="9"/>
          </p:nvPr>
        </p:nvSpPr>
        <p:spPr/>
        <p:txBody>
          <a:bodyPr/>
          <a:lstStyle>
            <a:lvl1pPr>
              <a:defRPr/>
            </a:lvl1pPr>
          </a:lstStyle>
          <a:p>
            <a:pPr lvl="0"/>
            <a:endParaRPr lang="en-US"/>
          </a:p>
        </p:txBody>
      </p:sp>
      <p:sp>
        <p:nvSpPr>
          <p:cNvPr id="14" name="Slide Number Placeholder 4"/>
          <p:cNvSpPr txBox="1">
            <a:spLocks noGrp="1"/>
          </p:cNvSpPr>
          <p:nvPr>
            <p:ph type="sldNum" sz="quarter" idx="8"/>
          </p:nvPr>
        </p:nvSpPr>
        <p:spPr/>
        <p:txBody>
          <a:bodyPr/>
          <a:lstStyle>
            <a:lvl1pPr>
              <a:defRPr/>
            </a:lvl1pPr>
          </a:lstStyle>
          <a:p>
            <a:pPr lvl="0"/>
            <a:fld id="{DE4E842B-1E0E-4091-803F-228780E04820}" type="slidenum">
              <a:t>‹#›</a:t>
            </a:fld>
            <a:endParaRPr lang="en-US"/>
          </a:p>
        </p:txBody>
      </p:sp>
    </p:spTree>
    <p:extLst>
      <p:ext uri="{BB962C8B-B14F-4D97-AF65-F5344CB8AC3E}">
        <p14:creationId xmlns:p14="http://schemas.microsoft.com/office/powerpoint/2010/main" val="4110276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BFE6E07-AA51-46AB-999F-A7747E521B5F}" type="datetime1">
              <a:rPr lang="en-US"/>
              <a:pPr lvl="0"/>
              <a:t>11/18/2018</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189C43F6-4B96-41EB-A281-792E91C78AD7}" type="slidenum">
              <a:t>‹#›</a:t>
            </a:fld>
            <a:endParaRPr lang="en-US"/>
          </a:p>
        </p:txBody>
      </p:sp>
    </p:spTree>
    <p:extLst>
      <p:ext uri="{BB962C8B-B14F-4D97-AF65-F5344CB8AC3E}">
        <p14:creationId xmlns:p14="http://schemas.microsoft.com/office/powerpoint/2010/main" val="1209483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9042401" y="609603"/>
            <a:ext cx="2005014" cy="5181603"/>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1141408" y="609603"/>
            <a:ext cx="7748589" cy="5181603"/>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46C9B06-76F7-45AE-8CED-999D9C84F653}" type="datetime1">
              <a:rPr lang="en-US"/>
              <a:pPr lvl="0"/>
              <a:t>11/18/2018</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83E4E94-20FA-4106-84B9-0DD1FAD1CF6C}" type="slidenum">
              <a:t>‹#›</a:t>
            </a:fld>
            <a:endParaRPr lang="en-US"/>
          </a:p>
        </p:txBody>
      </p:sp>
    </p:spTree>
    <p:extLst>
      <p:ext uri="{BB962C8B-B14F-4D97-AF65-F5344CB8AC3E}">
        <p14:creationId xmlns:p14="http://schemas.microsoft.com/office/powerpoint/2010/main" val="2080863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8DEBDE7-FBEC-45FB-A1F1-913120552A00}" type="datetime1">
              <a:rPr lang="en-US"/>
              <a:pPr lvl="0"/>
              <a:t>11/18/2018</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E2E4D4BA-A087-45D5-A7B6-09906BC135A1}" type="slidenum">
              <a:t>‹#›</a:t>
            </a:fld>
            <a:endParaRPr lang="en-US"/>
          </a:p>
        </p:txBody>
      </p:sp>
    </p:spTree>
    <p:extLst>
      <p:ext uri="{BB962C8B-B14F-4D97-AF65-F5344CB8AC3E}">
        <p14:creationId xmlns:p14="http://schemas.microsoft.com/office/powerpoint/2010/main" val="115390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419221"/>
            <a:ext cx="9905996" cy="2852735"/>
          </a:xfrm>
        </p:spPr>
        <p:txBody>
          <a:bodyPr anchor="b"/>
          <a:lstStyle>
            <a:lvl1pPr>
              <a:defRPr/>
            </a:lvl1pPr>
          </a:lstStyle>
          <a:p>
            <a:pPr lvl="0"/>
            <a:r>
              <a:rPr lang="en-US"/>
              <a:t>Click to edit Master title style</a:t>
            </a:r>
          </a:p>
        </p:txBody>
      </p:sp>
      <p:sp>
        <p:nvSpPr>
          <p:cNvPr id="3" name="Text Placeholder 2"/>
          <p:cNvSpPr txBox="1">
            <a:spLocks noGrp="1"/>
          </p:cNvSpPr>
          <p:nvPr>
            <p:ph type="body" idx="1"/>
          </p:nvPr>
        </p:nvSpPr>
        <p:spPr>
          <a:xfrm>
            <a:off x="1141408" y="4424360"/>
            <a:ext cx="9905996" cy="1374772"/>
          </a:xfrm>
        </p:spPr>
        <p:txBody>
          <a:bodyPr/>
          <a:lstStyle>
            <a:lvl1pPr marL="0" indent="0">
              <a:buNone/>
              <a:defRPr sz="1800" cap="all"/>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7204696E-D6B3-474E-AE99-3697AC5B200F}" type="datetime1">
              <a:rPr lang="en-US"/>
              <a:pPr lvl="0"/>
              <a:t>11/18/2018</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A9EBEEC-C1E4-4C04-AA01-3523ABEB4B68}" type="slidenum">
              <a:t>‹#›</a:t>
            </a:fld>
            <a:endParaRPr lang="en-US"/>
          </a:p>
        </p:txBody>
      </p:sp>
    </p:spTree>
    <p:extLst>
      <p:ext uri="{BB962C8B-B14F-4D97-AF65-F5344CB8AC3E}">
        <p14:creationId xmlns:p14="http://schemas.microsoft.com/office/powerpoint/2010/main" val="3192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41408" y="2249488"/>
            <a:ext cx="4878388" cy="354171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2200" y="2249488"/>
            <a:ext cx="4875215" cy="354171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06A9D6EC-5908-44ED-B0E3-1F310C06A16E}" type="datetime1">
              <a:rPr lang="en-US"/>
              <a:pPr lvl="0"/>
              <a:t>11/18/2018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C9DE8AF-8294-49A8-BCC2-F64D82C6051D}" type="slidenum">
              <a:t>‹#›</a:t>
            </a:fld>
            <a:endParaRPr lang="en-US"/>
          </a:p>
        </p:txBody>
      </p:sp>
    </p:spTree>
    <p:extLst>
      <p:ext uri="{BB962C8B-B14F-4D97-AF65-F5344CB8AC3E}">
        <p14:creationId xmlns:p14="http://schemas.microsoft.com/office/powerpoint/2010/main" val="4254982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19121"/>
            <a:ext cx="9905996" cy="1477963"/>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370018" y="2249488"/>
            <a:ext cx="4649778" cy="823910"/>
          </a:xfrm>
        </p:spPr>
        <p:txBody>
          <a:bodyPr anchor="b"/>
          <a:lstStyle>
            <a:lvl1pPr marL="0" indent="0">
              <a:lnSpc>
                <a:spcPct val="90000"/>
              </a:lnSpc>
              <a:buNone/>
              <a:defRPr cap="all"/>
            </a:lvl1pPr>
          </a:lstStyle>
          <a:p>
            <a:pPr lvl="0"/>
            <a:r>
              <a:rPr lang="en-US"/>
              <a:t>Edit Master text styles</a:t>
            </a:r>
          </a:p>
        </p:txBody>
      </p:sp>
      <p:sp>
        <p:nvSpPr>
          <p:cNvPr id="4" name="Content Placeholder 3"/>
          <p:cNvSpPr txBox="1">
            <a:spLocks noGrp="1"/>
          </p:cNvSpPr>
          <p:nvPr>
            <p:ph idx="2"/>
          </p:nvPr>
        </p:nvSpPr>
        <p:spPr>
          <a:xfrm>
            <a:off x="1141408" y="3073398"/>
            <a:ext cx="4878388" cy="271779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400809" y="2249488"/>
            <a:ext cx="4646605" cy="823910"/>
          </a:xfrm>
        </p:spPr>
        <p:txBody>
          <a:bodyPr anchor="b"/>
          <a:lstStyle>
            <a:lvl1pPr marL="0" indent="0">
              <a:lnSpc>
                <a:spcPct val="90000"/>
              </a:lnSpc>
              <a:buNone/>
              <a:defRPr cap="all"/>
            </a:lvl1pPr>
          </a:lstStyle>
          <a:p>
            <a:pPr lvl="0"/>
            <a:r>
              <a:rPr lang="en-US"/>
              <a:t>Edit Master text styles</a:t>
            </a:r>
          </a:p>
        </p:txBody>
      </p:sp>
      <p:sp>
        <p:nvSpPr>
          <p:cNvPr id="6" name="Content Placeholder 5"/>
          <p:cNvSpPr txBox="1">
            <a:spLocks noGrp="1"/>
          </p:cNvSpPr>
          <p:nvPr>
            <p:ph idx="4"/>
          </p:nvPr>
        </p:nvSpPr>
        <p:spPr>
          <a:xfrm>
            <a:off x="6172200" y="3073398"/>
            <a:ext cx="4875205" cy="271779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EACDA655-63C0-411F-83C1-435C179EC4E9}" type="datetime1">
              <a:rPr lang="en-US"/>
              <a:pPr lvl="0"/>
              <a:t>11/18/2018</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5EEDD86D-5AC0-478D-B604-D9767C614B18}" type="slidenum">
              <a:t>‹#›</a:t>
            </a:fld>
            <a:endParaRPr lang="en-US"/>
          </a:p>
        </p:txBody>
      </p:sp>
    </p:spTree>
    <p:extLst>
      <p:ext uri="{BB962C8B-B14F-4D97-AF65-F5344CB8AC3E}">
        <p14:creationId xmlns:p14="http://schemas.microsoft.com/office/powerpoint/2010/main" val="3298141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2AA03538-AFAE-4CB0-91BA-31E3760DCA85}" type="datetime1">
              <a:rPr lang="en-US"/>
              <a:pPr lvl="0"/>
              <a:t>11/18/2018</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021142D1-8797-4E00-B07B-B85BDBBC5F9F}" type="slidenum">
              <a:t>‹#›</a:t>
            </a:fld>
            <a:endParaRPr lang="en-US"/>
          </a:p>
        </p:txBody>
      </p:sp>
    </p:spTree>
    <p:extLst>
      <p:ext uri="{BB962C8B-B14F-4D97-AF65-F5344CB8AC3E}">
        <p14:creationId xmlns:p14="http://schemas.microsoft.com/office/powerpoint/2010/main" val="1496131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EA42A02-F654-4A16-B91E-DD1F80148811}" type="datetime1">
              <a:rPr lang="en-US"/>
              <a:pPr lvl="0"/>
              <a:t>11/18/2018</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A93E75A7-EE64-4573-BC1A-995B154A5D0A}" type="slidenum">
              <a:t>‹#›</a:t>
            </a:fld>
            <a:endParaRPr lang="en-US"/>
          </a:p>
        </p:txBody>
      </p:sp>
    </p:spTree>
    <p:extLst>
      <p:ext uri="{BB962C8B-B14F-4D97-AF65-F5344CB8AC3E}">
        <p14:creationId xmlns:p14="http://schemas.microsoft.com/office/powerpoint/2010/main" val="2441858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6703" y="609603"/>
            <a:ext cx="3856033" cy="1639884"/>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5156201" y="592668"/>
            <a:ext cx="5891204" cy="5198537"/>
          </a:xfrm>
        </p:spPr>
        <p:txBody>
          <a:bodyPr anchor="ct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146703" y="2249488"/>
            <a:ext cx="3856033" cy="3541718"/>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1E3C1DC3-952C-45B4-A06E-E76EA932CCF2}" type="datetime1">
              <a:rPr lang="en-US"/>
              <a:pPr lvl="0"/>
              <a:t>11/18/2018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CC274F4E-BA81-4147-8037-B9A174B73257}" type="slidenum">
              <a:t>‹#›</a:t>
            </a:fld>
            <a:endParaRPr lang="en-US"/>
          </a:p>
        </p:txBody>
      </p:sp>
    </p:spTree>
    <p:extLst>
      <p:ext uri="{BB962C8B-B14F-4D97-AF65-F5344CB8AC3E}">
        <p14:creationId xmlns:p14="http://schemas.microsoft.com/office/powerpoint/2010/main" val="4241085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5934510" cy="1639884"/>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7380716" y="609603"/>
            <a:ext cx="3666689" cy="5181603"/>
          </a:xfrm>
          <a:ln w="19046" cap="sq">
            <a:solidFill>
              <a:srgbClr val="B0C0C8">
                <a:alpha val="60000"/>
              </a:srgbClr>
            </a:solidFill>
            <a:prstDash val="solid"/>
            <a:miter/>
          </a:ln>
          <a:effectLst>
            <a:outerShdw dist="38103" dir="5400000" algn="tl">
              <a:srgbClr val="000000">
                <a:alpha val="40000"/>
              </a:srgbClr>
            </a:outerShdw>
          </a:effectLst>
        </p:spPr>
        <p:txBody>
          <a:bodyPr/>
          <a:lstStyle>
            <a:lvl1pPr marL="0" indent="0">
              <a:buNone/>
              <a:defRPr sz="3200"/>
            </a:lvl1pPr>
          </a:lstStyle>
          <a:p>
            <a:pPr lvl="0"/>
            <a:r>
              <a:rPr lang="en-US"/>
              <a:t>Click icon to add picture</a:t>
            </a:r>
          </a:p>
        </p:txBody>
      </p:sp>
      <p:sp>
        <p:nvSpPr>
          <p:cNvPr id="4" name="Text Placeholder 3"/>
          <p:cNvSpPr txBox="1">
            <a:spLocks noGrp="1"/>
          </p:cNvSpPr>
          <p:nvPr>
            <p:ph type="body" idx="2"/>
          </p:nvPr>
        </p:nvSpPr>
        <p:spPr>
          <a:xfrm>
            <a:off x="1141408" y="2249488"/>
            <a:ext cx="5934510" cy="3541718"/>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E9CBDF83-2939-4711-B2FE-BFED0A3915FD}" type="datetime1">
              <a:rPr lang="en-US"/>
              <a:pPr lvl="0"/>
              <a:t>11/18/2018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BE5CDEF8-3F2D-46D9-B92B-C18DF9A7BD2A}" type="slidenum">
              <a:t>‹#›</a:t>
            </a:fld>
            <a:endParaRPr lang="en-US"/>
          </a:p>
        </p:txBody>
      </p:sp>
    </p:spTree>
    <p:extLst>
      <p:ext uri="{BB962C8B-B14F-4D97-AF65-F5344CB8AC3E}">
        <p14:creationId xmlns:p14="http://schemas.microsoft.com/office/powerpoint/2010/main" val="4229177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pic>
        <p:nvPicPr>
          <p:cNvPr id="2" name="Picture 2" descr="\\DROBO-FS\QuickDrops\JB\PPTX NG\Droplets\LightingOverlay.png">
            <a:extLst>
              <a:ext uri="{FF2B5EF4-FFF2-40B4-BE49-F238E27FC236}">
                <a16:creationId xmlns:a16="http://schemas.microsoft.com/office/drawing/2014/main" id="{00000000-0000-0000-0000-000000000000}"/>
              </a:ext>
            </a:extLst>
          </p:cNvPr>
          <p:cNvPicPr>
            <a:picLocks noChangeAspect="1"/>
          </p:cNvPicPr>
          <p:nvPr/>
        </p:nvPicPr>
        <p:blipFill>
          <a:blip r:embed="rId20">
            <a:alphaModFix amt="30000"/>
          </a:blip>
          <a:srcRect/>
          <a:stretch>
            <a:fillRect/>
          </a:stretch>
        </p:blipFill>
        <p:spPr>
          <a:xfrm>
            <a:off x="0" y="0"/>
            <a:ext cx="12192006" cy="6858000"/>
          </a:xfrm>
          <a:prstGeom prst="rect">
            <a:avLst/>
          </a:prstGeom>
          <a:noFill/>
          <a:ln cap="flat">
            <a:noFill/>
          </a:ln>
        </p:spPr>
      </p:pic>
      <p:grpSp>
        <p:nvGrpSpPr>
          <p:cNvPr id="3" name="Group 7"/>
          <p:cNvGrpSpPr/>
          <p:nvPr/>
        </p:nvGrpSpPr>
        <p:grpSpPr>
          <a:xfrm>
            <a:off x="-14292" y="0"/>
            <a:ext cx="12053884" cy="6857999"/>
            <a:chOff x="-14292" y="0"/>
            <a:chExt cx="12053884" cy="6857999"/>
          </a:xfrm>
        </p:grpSpPr>
        <p:grpSp>
          <p:nvGrpSpPr>
            <p:cNvPr id="4" name="Group 8"/>
            <p:cNvGrpSpPr/>
            <p:nvPr/>
          </p:nvGrpSpPr>
          <p:grpSpPr>
            <a:xfrm>
              <a:off x="-14292" y="0"/>
              <a:ext cx="1220797" cy="6857999"/>
              <a:chOff x="-14292" y="0"/>
              <a:chExt cx="1220797" cy="6857999"/>
            </a:xfrm>
          </p:grpSpPr>
          <p:sp>
            <p:nvSpPr>
              <p:cNvPr id="5" name="Rectangle 5"/>
              <p:cNvSpPr/>
              <p:nvPr/>
            </p:nvSpPr>
            <p:spPr>
              <a:xfrm>
                <a:off x="114300" y="4764"/>
                <a:ext cx="23810" cy="2181228"/>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6" name="Freeform 6"/>
              <p:cNvSpPr/>
              <p:nvPr/>
            </p:nvSpPr>
            <p:spPr>
              <a:xfrm>
                <a:off x="33339" y="2176464"/>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7" name="Freeform 7"/>
              <p:cNvSpPr/>
              <p:nvPr/>
            </p:nvSpPr>
            <p:spPr>
              <a:xfrm>
                <a:off x="28575" y="4021138"/>
                <a:ext cx="190496" cy="188915"/>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Freeform 8"/>
              <p:cNvSpPr/>
              <p:nvPr/>
            </p:nvSpPr>
            <p:spPr>
              <a:xfrm>
                <a:off x="200025" y="4764"/>
                <a:ext cx="369883" cy="1811334"/>
              </a:xfrm>
              <a:custGeom>
                <a:avLst/>
                <a:gdLst>
                  <a:gd name="f0" fmla="val w"/>
                  <a:gd name="f1" fmla="val h"/>
                  <a:gd name="f2" fmla="val 0"/>
                  <a:gd name="f3" fmla="val 233"/>
                  <a:gd name="f4" fmla="val 1141"/>
                  <a:gd name="f5" fmla="val 218"/>
                  <a:gd name="f6" fmla="val 626"/>
                  <a:gd name="f7" fmla="val 15"/>
                  <a:gd name="f8" fmla="val 623"/>
                  <a:gd name="f9" fmla="val 1135"/>
                  <a:gd name="f10" fmla="*/ f0 1 233"/>
                  <a:gd name="f11" fmla="*/ f1 1 1141"/>
                  <a:gd name="f12" fmla="+- f4 0 f2"/>
                  <a:gd name="f13" fmla="+- f3 0 f2"/>
                  <a:gd name="f14" fmla="*/ f13 1 233"/>
                  <a:gd name="f15" fmla="*/ f12 1 1141"/>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233" h="1141">
                    <a:moveTo>
                      <a:pt x="f5" y="f4"/>
                    </a:moveTo>
                    <a:lnTo>
                      <a:pt x="f2" y="f6"/>
                    </a:lnTo>
                    <a:lnTo>
                      <a:pt x="f2" y="f2"/>
                    </a:lnTo>
                    <a:lnTo>
                      <a:pt x="f7" y="f2"/>
                    </a:lnTo>
                    <a:lnTo>
                      <a:pt x="f7" y="f8"/>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 name="Freeform 9"/>
              <p:cNvSpPr/>
              <p:nvPr/>
            </p:nvSpPr>
            <p:spPr>
              <a:xfrm>
                <a:off x="503240" y="1801816"/>
                <a:ext cx="190496" cy="188915"/>
              </a:xfrm>
              <a:custGeom>
                <a:avLst/>
                <a:gdLst>
                  <a:gd name="f0" fmla="val w"/>
                  <a:gd name="f1" fmla="val h"/>
                  <a:gd name="f2" fmla="val 0"/>
                  <a:gd name="f3" fmla="val 40"/>
                  <a:gd name="f4" fmla="val 20"/>
                  <a:gd name="f5" fmla="val 9"/>
                  <a:gd name="f6" fmla="val 31"/>
                  <a:gd name="f7" fmla="val 33"/>
                  <a:gd name="f8" fmla="val 6"/>
                  <a:gd name="f9" fmla="val 4"/>
                  <a:gd name="f10" fmla="val 11"/>
                  <a:gd name="f11" fmla="val 29"/>
                  <a:gd name="f12" fmla="val 36"/>
                  <a:gd name="f13" fmla="val 28"/>
                  <a:gd name="f14" fmla="*/ f0 1 40"/>
                  <a:gd name="f15" fmla="*/ f1 1 40"/>
                  <a:gd name="f16" fmla="+- f3 0 f2"/>
                  <a:gd name="f17" fmla="*/ f16 1 40"/>
                  <a:gd name="f18" fmla="*/ 0 1 f17"/>
                  <a:gd name="f19" fmla="*/ f3 1 f17"/>
                  <a:gd name="f20" fmla="*/ f18 f14 1"/>
                  <a:gd name="f21" fmla="*/ f19 f14 1"/>
                  <a:gd name="f22" fmla="*/ f19 f15 1"/>
                  <a:gd name="f23" fmla="*/ f18 f15 1"/>
                </a:gdLst>
                <a:ahLst/>
                <a:cxnLst>
                  <a:cxn ang="3cd4">
                    <a:pos x="hc" y="t"/>
                  </a:cxn>
                  <a:cxn ang="0">
                    <a:pos x="r" y="vc"/>
                  </a:cxn>
                  <a:cxn ang="cd4">
                    <a:pos x="hc" y="b"/>
                  </a:cxn>
                  <a:cxn ang="cd2">
                    <a:pos x="l" y="vc"/>
                  </a:cxn>
                </a:cxnLst>
                <a:rect l="f20" t="f23" r="f21" b="f22"/>
                <a:pathLst>
                  <a:path w="40" h="40">
                    <a:moveTo>
                      <a:pt x="f4" y="f3"/>
                    </a:moveTo>
                    <a:cubicBezTo>
                      <a:pt x="f5" y="f3"/>
                      <a:pt x="f2" y="f6"/>
                      <a:pt x="f2" y="f4"/>
                    </a:cubicBezTo>
                    <a:cubicBezTo>
                      <a:pt x="f2" y="f5"/>
                      <a:pt x="f5" y="f2"/>
                      <a:pt x="f4" y="f2"/>
                    </a:cubicBezTo>
                    <a:cubicBezTo>
                      <a:pt x="f7" y="f2"/>
                      <a:pt x="f3" y="f8"/>
                      <a:pt x="f3" y="f4"/>
                    </a:cubicBezTo>
                    <a:cubicBezTo>
                      <a:pt x="f3" y="f6"/>
                      <a:pt x="f6" y="f3"/>
                      <a:pt x="f4" y="f3"/>
                    </a:cubicBezTo>
                    <a:close/>
                    <a:moveTo>
                      <a:pt x="f4" y="f9"/>
                    </a:moveTo>
                    <a:cubicBezTo>
                      <a:pt x="f10" y="f9"/>
                      <a:pt x="f9" y="f10"/>
                      <a:pt x="f9" y="f4"/>
                    </a:cubicBezTo>
                    <a:cubicBezTo>
                      <a:pt x="f9" y="f11"/>
                      <a:pt x="f10" y="f12"/>
                      <a:pt x="f4" y="f12"/>
                    </a:cubicBezTo>
                    <a:cubicBezTo>
                      <a:pt x="f13" y="f12"/>
                      <a:pt x="f12" y="f11"/>
                      <a:pt x="f12" y="f4"/>
                    </a:cubicBezTo>
                    <a:cubicBezTo>
                      <a:pt x="f12" y="f5"/>
                      <a:pt x="f6" y="f9"/>
                      <a:pt x="f4" y="f9"/>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Freeform 10"/>
              <p:cNvSpPr/>
              <p:nvPr/>
            </p:nvSpPr>
            <p:spPr>
              <a:xfrm>
                <a:off x="285750" y="4764"/>
                <a:ext cx="369883" cy="1430341"/>
              </a:xfrm>
              <a:custGeom>
                <a:avLst/>
                <a:gdLst>
                  <a:gd name="f0" fmla="val w"/>
                  <a:gd name="f1" fmla="val h"/>
                  <a:gd name="f2" fmla="val 0"/>
                  <a:gd name="f3" fmla="val 233"/>
                  <a:gd name="f4" fmla="val 901"/>
                  <a:gd name="f5" fmla="val 221"/>
                  <a:gd name="f6" fmla="val 383"/>
                  <a:gd name="f7" fmla="val 18"/>
                  <a:gd name="f8" fmla="val 380"/>
                  <a:gd name="f9" fmla="val 895"/>
                  <a:gd name="f10" fmla="*/ f0 1 233"/>
                  <a:gd name="f11" fmla="*/ f1 1 901"/>
                  <a:gd name="f12" fmla="+- f4 0 f2"/>
                  <a:gd name="f13" fmla="+- f3 0 f2"/>
                  <a:gd name="f14" fmla="*/ f13 1 233"/>
                  <a:gd name="f15" fmla="*/ f12 1 901"/>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233" h="901">
                    <a:moveTo>
                      <a:pt x="f5" y="f4"/>
                    </a:moveTo>
                    <a:lnTo>
                      <a:pt x="f2" y="f6"/>
                    </a:lnTo>
                    <a:lnTo>
                      <a:pt x="f2" y="f2"/>
                    </a:lnTo>
                    <a:lnTo>
                      <a:pt x="f7" y="f2"/>
                    </a:lnTo>
                    <a:lnTo>
                      <a:pt x="f7" y="f8"/>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1" name="Freeform 11"/>
              <p:cNvSpPr/>
              <p:nvPr/>
            </p:nvSpPr>
            <p:spPr>
              <a:xfrm>
                <a:off x="546097" y="0"/>
                <a:ext cx="152403" cy="912808"/>
              </a:xfrm>
              <a:custGeom>
                <a:avLst/>
                <a:gdLst>
                  <a:gd name="f0" fmla="val w"/>
                  <a:gd name="f1" fmla="val h"/>
                  <a:gd name="f2" fmla="val 0"/>
                  <a:gd name="f3" fmla="val 96"/>
                  <a:gd name="f4" fmla="val 575"/>
                  <a:gd name="f5" fmla="val 78"/>
                  <a:gd name="f6" fmla="val 192"/>
                  <a:gd name="f7" fmla="val 6"/>
                  <a:gd name="f8" fmla="val 15"/>
                  <a:gd name="f9" fmla="val 189"/>
                  <a:gd name="f10" fmla="*/ f0 1 96"/>
                  <a:gd name="f11" fmla="*/ f1 1 575"/>
                  <a:gd name="f12" fmla="+- f4 0 f2"/>
                  <a:gd name="f13" fmla="+- f3 0 f2"/>
                  <a:gd name="f14" fmla="*/ f13 1 96"/>
                  <a:gd name="f15" fmla="*/ f12 1 57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5">
                    <a:moveTo>
                      <a:pt x="f3" y="f4"/>
                    </a:moveTo>
                    <a:lnTo>
                      <a:pt x="f5" y="f4"/>
                    </a:lnTo>
                    <a:lnTo>
                      <a:pt x="f5" y="f6"/>
                    </a:lnTo>
                    <a:lnTo>
                      <a:pt x="f2" y="f7"/>
                    </a:lnTo>
                    <a:lnTo>
                      <a:pt x="f8" y="f2"/>
                    </a:lnTo>
                    <a:lnTo>
                      <a:pt x="f3" y="f9"/>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Freeform 12"/>
              <p:cNvSpPr/>
              <p:nvPr/>
            </p:nvSpPr>
            <p:spPr>
              <a:xfrm>
                <a:off x="588965" y="1420813"/>
                <a:ext cx="190496" cy="190496"/>
              </a:xfrm>
              <a:custGeom>
                <a:avLst/>
                <a:gdLst>
                  <a:gd name="f0" fmla="val w"/>
                  <a:gd name="f1" fmla="val h"/>
                  <a:gd name="f2" fmla="val 0"/>
                  <a:gd name="f3" fmla="val 40"/>
                  <a:gd name="f4" fmla="val 20"/>
                  <a:gd name="f5" fmla="val 9"/>
                  <a:gd name="f6" fmla="val 31"/>
                  <a:gd name="f7" fmla="val 33"/>
                  <a:gd name="f8" fmla="val 7"/>
                  <a:gd name="f9" fmla="val 4"/>
                  <a:gd name="f10" fmla="val 11"/>
                  <a:gd name="f11" fmla="val 29"/>
                  <a:gd name="f12" fmla="val 36"/>
                  <a:gd name="f13" fmla="*/ f0 1 40"/>
                  <a:gd name="f14" fmla="*/ f1 1 40"/>
                  <a:gd name="f15" fmla="+- f3 0 f2"/>
                  <a:gd name="f16" fmla="*/ f15 1 40"/>
                  <a:gd name="f17" fmla="*/ 0 1 f16"/>
                  <a:gd name="f18" fmla="*/ f3 1 f16"/>
                  <a:gd name="f19" fmla="*/ f17 f13 1"/>
                  <a:gd name="f20" fmla="*/ f18 f13 1"/>
                  <a:gd name="f21" fmla="*/ f18 f14 1"/>
                  <a:gd name="f22" fmla="*/ f17 f14 1"/>
                </a:gdLst>
                <a:ahLst/>
                <a:cxnLst>
                  <a:cxn ang="3cd4">
                    <a:pos x="hc" y="t"/>
                  </a:cxn>
                  <a:cxn ang="0">
                    <a:pos x="r" y="vc"/>
                  </a:cxn>
                  <a:cxn ang="cd4">
                    <a:pos x="hc" y="b"/>
                  </a:cxn>
                  <a:cxn ang="cd2">
                    <a:pos x="l" y="vc"/>
                  </a:cxn>
                </a:cxnLst>
                <a:rect l="f19" t="f22" r="f20" b="f21"/>
                <a:pathLst>
                  <a:path w="40" h="40">
                    <a:moveTo>
                      <a:pt x="f4" y="f3"/>
                    </a:moveTo>
                    <a:cubicBezTo>
                      <a:pt x="f5" y="f3"/>
                      <a:pt x="f2" y="f6"/>
                      <a:pt x="f2" y="f4"/>
                    </a:cubicBezTo>
                    <a:cubicBezTo>
                      <a:pt x="f2" y="f5"/>
                      <a:pt x="f5" y="f2"/>
                      <a:pt x="f4" y="f2"/>
                    </a:cubicBezTo>
                    <a:cubicBezTo>
                      <a:pt x="f7" y="f2"/>
                      <a:pt x="f3" y="f8"/>
                      <a:pt x="f3" y="f4"/>
                    </a:cubicBezTo>
                    <a:cubicBezTo>
                      <a:pt x="f3" y="f6"/>
                      <a:pt x="f6" y="f3"/>
                      <a:pt x="f4" y="f3"/>
                    </a:cubicBezTo>
                    <a:close/>
                    <a:moveTo>
                      <a:pt x="f4" y="f9"/>
                    </a:moveTo>
                    <a:cubicBezTo>
                      <a:pt x="f10" y="f9"/>
                      <a:pt x="f9" y="f10"/>
                      <a:pt x="f9" y="f4"/>
                    </a:cubicBezTo>
                    <a:cubicBezTo>
                      <a:pt x="f9" y="f11"/>
                      <a:pt x="f10" y="f12"/>
                      <a:pt x="f4" y="f12"/>
                    </a:cubicBezTo>
                    <a:cubicBezTo>
                      <a:pt x="f11" y="f12"/>
                      <a:pt x="f12" y="f11"/>
                      <a:pt x="f12" y="f4"/>
                    </a:cubicBezTo>
                    <a:cubicBezTo>
                      <a:pt x="f12" y="f5"/>
                      <a:pt x="f6" y="f9"/>
                      <a:pt x="f4" y="f9"/>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3" name="Freeform 13"/>
              <p:cNvSpPr/>
              <p:nvPr/>
            </p:nvSpPr>
            <p:spPr>
              <a:xfrm>
                <a:off x="588965" y="90329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4" name="Freeform 14"/>
              <p:cNvSpPr/>
              <p:nvPr/>
            </p:nvSpPr>
            <p:spPr>
              <a:xfrm>
                <a:off x="641351" y="0"/>
                <a:ext cx="422279" cy="527051"/>
              </a:xfrm>
              <a:custGeom>
                <a:avLst/>
                <a:gdLst>
                  <a:gd name="f0" fmla="val w"/>
                  <a:gd name="f1" fmla="val h"/>
                  <a:gd name="f2" fmla="val 0"/>
                  <a:gd name="f3" fmla="val 266"/>
                  <a:gd name="f4" fmla="val 332"/>
                  <a:gd name="f5" fmla="val 257"/>
                  <a:gd name="f6" fmla="val 48"/>
                  <a:gd name="f7" fmla="val 123"/>
                  <a:gd name="f8" fmla="val 6"/>
                  <a:gd name="f9" fmla="val 15"/>
                  <a:gd name="f10" fmla="val 63"/>
                  <a:gd name="f11" fmla="val 114"/>
                  <a:gd name="f12" fmla="val 320"/>
                  <a:gd name="f13" fmla="*/ f0 1 266"/>
                  <a:gd name="f14" fmla="*/ f1 1 332"/>
                  <a:gd name="f15" fmla="+- f4 0 f2"/>
                  <a:gd name="f16" fmla="+- f3 0 f2"/>
                  <a:gd name="f17" fmla="*/ f16 1 266"/>
                  <a:gd name="f18" fmla="*/ f15 1 332"/>
                  <a:gd name="f19" fmla="*/ 0 1 f17"/>
                  <a:gd name="f20" fmla="*/ f3 1 f17"/>
                  <a:gd name="f21" fmla="*/ 0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266" h="332">
                    <a:moveTo>
                      <a:pt x="f5" y="f4"/>
                    </a:moveTo>
                    <a:lnTo>
                      <a:pt x="f6" y="f7"/>
                    </a:lnTo>
                    <a:lnTo>
                      <a:pt x="f2" y="f8"/>
                    </a:lnTo>
                    <a:lnTo>
                      <a:pt x="f9" y="f2"/>
                    </a:lnTo>
                    <a:lnTo>
                      <a:pt x="f10" y="f11"/>
                    </a:lnTo>
                    <a:lnTo>
                      <a:pt x="f3" y="f12"/>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5" name="Freeform 15"/>
              <p:cNvSpPr/>
              <p:nvPr/>
            </p:nvSpPr>
            <p:spPr>
              <a:xfrm>
                <a:off x="1020763" y="488947"/>
                <a:ext cx="161921" cy="147639"/>
              </a:xfrm>
              <a:custGeom>
                <a:avLst/>
                <a:gdLst>
                  <a:gd name="f0" fmla="val w"/>
                  <a:gd name="f1" fmla="val h"/>
                  <a:gd name="f2" fmla="val 0"/>
                  <a:gd name="f3" fmla="val 34"/>
                  <a:gd name="f4" fmla="val 31"/>
                  <a:gd name="f5" fmla="val 17"/>
                  <a:gd name="f6" fmla="val 13"/>
                  <a:gd name="f7" fmla="val 9"/>
                  <a:gd name="f8" fmla="val 30"/>
                  <a:gd name="f9" fmla="val 6"/>
                  <a:gd name="f10" fmla="val 27"/>
                  <a:gd name="f11" fmla="val 20"/>
                  <a:gd name="f12" fmla="val 10"/>
                  <a:gd name="f13" fmla="val 4"/>
                  <a:gd name="f14" fmla="val 1"/>
                  <a:gd name="f15" fmla="val 21"/>
                  <a:gd name="f16" fmla="val 25"/>
                  <a:gd name="f17" fmla="val 28"/>
                  <a:gd name="f18" fmla="val 14"/>
                  <a:gd name="f19" fmla="val 11"/>
                  <a:gd name="f20" fmla="val 5"/>
                  <a:gd name="f21" fmla="val 7"/>
                  <a:gd name="f22" fmla="val 12"/>
                  <a:gd name="f23" fmla="val 19"/>
                  <a:gd name="f24" fmla="val 24"/>
                  <a:gd name="f25" fmla="val 26"/>
                  <a:gd name="f26" fmla="val 23"/>
                  <a:gd name="f27" fmla="*/ f0 1 34"/>
                  <a:gd name="f28" fmla="*/ f1 1 31"/>
                  <a:gd name="f29" fmla="+- f4 0 f2"/>
                  <a:gd name="f30" fmla="+- f3 0 f2"/>
                  <a:gd name="f31" fmla="*/ f30 1 34"/>
                  <a:gd name="f32" fmla="*/ f29 1 31"/>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34" h="31">
                    <a:moveTo>
                      <a:pt x="f5" y="f4"/>
                    </a:moveTo>
                    <a:cubicBezTo>
                      <a:pt x="f6" y="f4"/>
                      <a:pt x="f7" y="f8"/>
                      <a:pt x="f9" y="f10"/>
                    </a:cubicBezTo>
                    <a:cubicBezTo>
                      <a:pt x="f2" y="f11"/>
                      <a:pt x="f2" y="f12"/>
                      <a:pt x="f9" y="f13"/>
                    </a:cubicBezTo>
                    <a:cubicBezTo>
                      <a:pt x="f7" y="f14"/>
                      <a:pt x="f6" y="f2"/>
                      <a:pt x="f5" y="f2"/>
                    </a:cubicBezTo>
                    <a:cubicBezTo>
                      <a:pt x="f15" y="f2"/>
                      <a:pt x="f16" y="f14"/>
                      <a:pt x="f17" y="f13"/>
                    </a:cubicBezTo>
                    <a:cubicBezTo>
                      <a:pt x="f3" y="f12"/>
                      <a:pt x="f3" y="f11"/>
                      <a:pt x="f17" y="f10"/>
                    </a:cubicBezTo>
                    <a:cubicBezTo>
                      <a:pt x="f16" y="f8"/>
                      <a:pt x="f15" y="f4"/>
                      <a:pt x="f5" y="f4"/>
                    </a:cubicBezTo>
                    <a:close/>
                    <a:moveTo>
                      <a:pt x="f5" y="f13"/>
                    </a:moveTo>
                    <a:cubicBezTo>
                      <a:pt x="f18" y="f13"/>
                      <a:pt x="f19" y="f20"/>
                      <a:pt x="f7" y="f21"/>
                    </a:cubicBezTo>
                    <a:cubicBezTo>
                      <a:pt x="f13" y="f22"/>
                      <a:pt x="f13" y="f23"/>
                      <a:pt x="f7" y="f24"/>
                    </a:cubicBezTo>
                    <a:cubicBezTo>
                      <a:pt x="f19" y="f25"/>
                      <a:pt x="f18" y="f10"/>
                      <a:pt x="f5" y="f10"/>
                    </a:cubicBezTo>
                    <a:cubicBezTo>
                      <a:pt x="f11" y="f10"/>
                      <a:pt x="f26" y="f25"/>
                      <a:pt x="f16" y="f24"/>
                    </a:cubicBezTo>
                    <a:cubicBezTo>
                      <a:pt x="f8" y="f23"/>
                      <a:pt x="f8" y="f22"/>
                      <a:pt x="f16" y="f21"/>
                    </a:cubicBezTo>
                    <a:cubicBezTo>
                      <a:pt x="f26" y="f20"/>
                      <a:pt x="f11" y="f13"/>
                      <a:pt x="f5" y="f13"/>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6" name="Line 16"/>
              <p:cNvSpPr/>
              <p:nvPr/>
            </p:nvSpPr>
            <p:spPr>
              <a:xfrm>
                <a:off x="-4764" y="9528"/>
                <a:ext cx="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8"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7" name="Freeform 17"/>
              <p:cNvSpPr/>
              <p:nvPr/>
            </p:nvSpPr>
            <p:spPr>
              <a:xfrm>
                <a:off x="9528" y="1801816"/>
                <a:ext cx="123828" cy="127001"/>
              </a:xfrm>
              <a:custGeom>
                <a:avLst/>
                <a:gdLst>
                  <a:gd name="f0" fmla="val w"/>
                  <a:gd name="f1" fmla="val h"/>
                  <a:gd name="f2" fmla="val 0"/>
                  <a:gd name="f3" fmla="val 78"/>
                  <a:gd name="f4" fmla="val 80"/>
                  <a:gd name="f5" fmla="val 6"/>
                  <a:gd name="f6" fmla="val 71"/>
                  <a:gd name="f7" fmla="val 69"/>
                  <a:gd name="f8" fmla="val 9"/>
                  <a:gd name="f9" fmla="*/ f0 1 78"/>
                  <a:gd name="f10" fmla="*/ f1 1 80"/>
                  <a:gd name="f11" fmla="+- f4 0 f2"/>
                  <a:gd name="f12" fmla="+- f3 0 f2"/>
                  <a:gd name="f13" fmla="*/ f12 1 78"/>
                  <a:gd name="f14" fmla="*/ f11 1 80"/>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78" h="80">
                    <a:moveTo>
                      <a:pt x="f5" y="f4"/>
                    </a:moveTo>
                    <a:lnTo>
                      <a:pt x="f2" y="f6"/>
                    </a:lnTo>
                    <a:lnTo>
                      <a:pt x="f7" y="f2"/>
                    </a:lnTo>
                    <a:lnTo>
                      <a:pt x="f3" y="f8"/>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8" name="Freeform 18"/>
              <p:cNvSpPr/>
              <p:nvPr/>
            </p:nvSpPr>
            <p:spPr>
              <a:xfrm>
                <a:off x="-9528" y="3549645"/>
                <a:ext cx="147639" cy="481010"/>
              </a:xfrm>
              <a:custGeom>
                <a:avLst/>
                <a:gdLst>
                  <a:gd name="f0" fmla="val w"/>
                  <a:gd name="f1" fmla="val h"/>
                  <a:gd name="f2" fmla="val 0"/>
                  <a:gd name="f3" fmla="val 93"/>
                  <a:gd name="f4" fmla="val 303"/>
                  <a:gd name="f5" fmla="val 78"/>
                  <a:gd name="f6" fmla="val 12"/>
                  <a:gd name="f7" fmla="val 69"/>
                  <a:gd name="f8" fmla="*/ f0 1 93"/>
                  <a:gd name="f9" fmla="*/ f1 1 303"/>
                  <a:gd name="f10" fmla="+- f4 0 f2"/>
                  <a:gd name="f11" fmla="+- f3 0 f2"/>
                  <a:gd name="f12" fmla="*/ f11 1 93"/>
                  <a:gd name="f13" fmla="*/ f10 1 303"/>
                  <a:gd name="f14" fmla="*/ 0 1 f12"/>
                  <a:gd name="f15" fmla="*/ f3 1 f12"/>
                  <a:gd name="f16" fmla="*/ 0 1 f13"/>
                  <a:gd name="f17" fmla="*/ f4 1 f13"/>
                  <a:gd name="f18" fmla="*/ f14 f8 1"/>
                  <a:gd name="f19" fmla="*/ f15 f8 1"/>
                  <a:gd name="f20" fmla="*/ f17 f9 1"/>
                  <a:gd name="f21" fmla="*/ f16 f9 1"/>
                </a:gdLst>
                <a:ahLst/>
                <a:cxnLst>
                  <a:cxn ang="3cd4">
                    <a:pos x="hc" y="t"/>
                  </a:cxn>
                  <a:cxn ang="0">
                    <a:pos x="r" y="vc"/>
                  </a:cxn>
                  <a:cxn ang="cd4">
                    <a:pos x="hc" y="b"/>
                  </a:cxn>
                  <a:cxn ang="cd2">
                    <a:pos x="l" y="vc"/>
                  </a:cxn>
                </a:cxnLst>
                <a:rect l="f18" t="f21" r="f19" b="f20"/>
                <a:pathLst>
                  <a:path w="93" h="303">
                    <a:moveTo>
                      <a:pt x="f3" y="f4"/>
                    </a:moveTo>
                    <a:lnTo>
                      <a:pt x="f5" y="f4"/>
                    </a:lnTo>
                    <a:lnTo>
                      <a:pt x="f5" y="f5"/>
                    </a:lnTo>
                    <a:lnTo>
                      <a:pt x="f2" y="f6"/>
                    </a:lnTo>
                    <a:lnTo>
                      <a:pt x="f6" y="f2"/>
                    </a:lnTo>
                    <a:lnTo>
                      <a:pt x="f3" y="f7"/>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9" name="Freeform 19"/>
              <p:cNvSpPr/>
              <p:nvPr/>
            </p:nvSpPr>
            <p:spPr>
              <a:xfrm>
                <a:off x="128582" y="1382709"/>
                <a:ext cx="142875" cy="476246"/>
              </a:xfrm>
              <a:custGeom>
                <a:avLst/>
                <a:gdLst>
                  <a:gd name="f0" fmla="val w"/>
                  <a:gd name="f1" fmla="val h"/>
                  <a:gd name="f2" fmla="val 0"/>
                  <a:gd name="f3" fmla="val 90"/>
                  <a:gd name="f4" fmla="val 300"/>
                  <a:gd name="f5" fmla="val 78"/>
                  <a:gd name="f6" fmla="val 84"/>
                  <a:gd name="f7" fmla="val 9"/>
                  <a:gd name="f8" fmla="val 81"/>
                  <a:gd name="f9" fmla="*/ f0 1 90"/>
                  <a:gd name="f10" fmla="*/ f1 1 300"/>
                  <a:gd name="f11" fmla="+- f4 0 f2"/>
                  <a:gd name="f12" fmla="+- f3 0 f2"/>
                  <a:gd name="f13" fmla="*/ f12 1 90"/>
                  <a:gd name="f14" fmla="*/ f11 1 300"/>
                  <a:gd name="f15" fmla="*/ 0 1 f13"/>
                  <a:gd name="f16" fmla="*/ f3 1 f13"/>
                  <a:gd name="f17" fmla="*/ 0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90" h="300">
                    <a:moveTo>
                      <a:pt x="f3" y="f4"/>
                    </a:moveTo>
                    <a:lnTo>
                      <a:pt x="f5" y="f4"/>
                    </a:lnTo>
                    <a:lnTo>
                      <a:pt x="f5" y="f6"/>
                    </a:lnTo>
                    <a:lnTo>
                      <a:pt x="f2" y="f7"/>
                    </a:lnTo>
                    <a:lnTo>
                      <a:pt x="f7" y="f2"/>
                    </a:lnTo>
                    <a:lnTo>
                      <a:pt x="f3" y="f8"/>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0" name="Freeform 20"/>
              <p:cNvSpPr/>
              <p:nvPr/>
            </p:nvSpPr>
            <p:spPr>
              <a:xfrm>
                <a:off x="204789" y="1849438"/>
                <a:ext cx="114300" cy="107954"/>
              </a:xfrm>
              <a:custGeom>
                <a:avLst/>
                <a:gdLst>
                  <a:gd name="f0" fmla="val w"/>
                  <a:gd name="f1" fmla="val h"/>
                  <a:gd name="f2" fmla="val 0"/>
                  <a:gd name="f3" fmla="val 24"/>
                  <a:gd name="f4" fmla="val 23"/>
                  <a:gd name="f5" fmla="val 12"/>
                  <a:gd name="f6" fmla="val 6"/>
                  <a:gd name="f7" fmla="val 18"/>
                  <a:gd name="f8" fmla="val 5"/>
                  <a:gd name="f9" fmla="val 4"/>
                  <a:gd name="f10" fmla="val 8"/>
                  <a:gd name="f11" fmla="val 16"/>
                  <a:gd name="f12" fmla="val 19"/>
                  <a:gd name="f13" fmla="val 20"/>
                  <a:gd name="f14" fmla="*/ f0 1 24"/>
                  <a:gd name="f15" fmla="*/ f1 1 23"/>
                  <a:gd name="f16" fmla="+- f4 0 f2"/>
                  <a:gd name="f17" fmla="+- f3 0 f2"/>
                  <a:gd name="f18" fmla="*/ f17 1 24"/>
                  <a:gd name="f19" fmla="*/ f16 1 23"/>
                  <a:gd name="f20" fmla="*/ 0 1 f18"/>
                  <a:gd name="f21" fmla="*/ f3 1 f18"/>
                  <a:gd name="f22" fmla="*/ 0 1 f19"/>
                  <a:gd name="f23" fmla="*/ f4 1 f19"/>
                  <a:gd name="f24" fmla="*/ f20 f14 1"/>
                  <a:gd name="f25" fmla="*/ f21 f14 1"/>
                  <a:gd name="f26" fmla="*/ f23 f15 1"/>
                  <a:gd name="f27" fmla="*/ f22 f15 1"/>
                </a:gdLst>
                <a:ahLst/>
                <a:cxnLst>
                  <a:cxn ang="3cd4">
                    <a:pos x="hc" y="t"/>
                  </a:cxn>
                  <a:cxn ang="0">
                    <a:pos x="r" y="vc"/>
                  </a:cxn>
                  <a:cxn ang="cd4">
                    <a:pos x="hc" y="b"/>
                  </a:cxn>
                  <a:cxn ang="cd2">
                    <a:pos x="l" y="vc"/>
                  </a:cxn>
                </a:cxnLst>
                <a:rect l="f24" t="f27" r="f25" b="f26"/>
                <a:pathLst>
                  <a:path w="24" h="23">
                    <a:moveTo>
                      <a:pt x="f5" y="f4"/>
                    </a:moveTo>
                    <a:cubicBezTo>
                      <a:pt x="f6" y="f4"/>
                      <a:pt x="f2" y="f7"/>
                      <a:pt x="f2" y="f5"/>
                    </a:cubicBezTo>
                    <a:cubicBezTo>
                      <a:pt x="f2" y="f8"/>
                      <a:pt x="f6" y="f2"/>
                      <a:pt x="f5" y="f2"/>
                    </a:cubicBezTo>
                    <a:cubicBezTo>
                      <a:pt x="f7" y="f2"/>
                      <a:pt x="f3" y="f8"/>
                      <a:pt x="f3" y="f5"/>
                    </a:cubicBezTo>
                    <a:cubicBezTo>
                      <a:pt x="f3" y="f7"/>
                      <a:pt x="f7" y="f4"/>
                      <a:pt x="f5" y="f4"/>
                    </a:cubicBezTo>
                    <a:close/>
                    <a:moveTo>
                      <a:pt x="f5" y="f9"/>
                    </a:moveTo>
                    <a:cubicBezTo>
                      <a:pt x="f10" y="f9"/>
                      <a:pt x="f9" y="f10"/>
                      <a:pt x="f9" y="f5"/>
                    </a:cubicBezTo>
                    <a:cubicBezTo>
                      <a:pt x="f9" y="f11"/>
                      <a:pt x="f10" y="f12"/>
                      <a:pt x="f5" y="f12"/>
                    </a:cubicBezTo>
                    <a:cubicBezTo>
                      <a:pt x="f11" y="f12"/>
                      <a:pt x="f13" y="f11"/>
                      <a:pt x="f13" y="f5"/>
                    </a:cubicBezTo>
                    <a:cubicBezTo>
                      <a:pt x="f13" y="f10"/>
                      <a:pt x="f11" y="f9"/>
                      <a:pt x="f5" y="f9"/>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1" name="Rectangle 21"/>
              <p:cNvSpPr/>
              <p:nvPr/>
            </p:nvSpPr>
            <p:spPr>
              <a:xfrm>
                <a:off x="133346" y="4662489"/>
                <a:ext cx="23810" cy="2181228"/>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2" name="Freeform 22"/>
              <p:cNvSpPr/>
              <p:nvPr/>
            </p:nvSpPr>
            <p:spPr>
              <a:xfrm>
                <a:off x="223835" y="5041901"/>
                <a:ext cx="369883" cy="1801816"/>
              </a:xfrm>
              <a:custGeom>
                <a:avLst/>
                <a:gdLst>
                  <a:gd name="f0" fmla="val w"/>
                  <a:gd name="f1" fmla="val h"/>
                  <a:gd name="f2" fmla="val 0"/>
                  <a:gd name="f3" fmla="val 233"/>
                  <a:gd name="f4" fmla="val 1135"/>
                  <a:gd name="f5" fmla="val 15"/>
                  <a:gd name="f6" fmla="val 515"/>
                  <a:gd name="f7" fmla="val 512"/>
                  <a:gd name="f8" fmla="val 218"/>
                  <a:gd name="f9" fmla="val 6"/>
                  <a:gd name="f10" fmla="val 518"/>
                  <a:gd name="f11" fmla="*/ f0 1 233"/>
                  <a:gd name="f12" fmla="*/ f1 1 1135"/>
                  <a:gd name="f13" fmla="+- f4 0 f2"/>
                  <a:gd name="f14" fmla="+- f3 0 f2"/>
                  <a:gd name="f15" fmla="*/ f14 1 233"/>
                  <a:gd name="f16" fmla="*/ f13 1 1135"/>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233" h="1135">
                    <a:moveTo>
                      <a:pt x="f5" y="f4"/>
                    </a:moveTo>
                    <a:lnTo>
                      <a:pt x="f2" y="f4"/>
                    </a:lnTo>
                    <a:lnTo>
                      <a:pt x="f2" y="f6"/>
                    </a:lnTo>
                    <a:lnTo>
                      <a:pt x="f2" y="f7"/>
                    </a:lnTo>
                    <a:lnTo>
                      <a:pt x="f8" y="f2"/>
                    </a:lnTo>
                    <a:lnTo>
                      <a:pt x="f3" y="f9"/>
                    </a:lnTo>
                    <a:lnTo>
                      <a:pt x="f5" y="f10"/>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3" name="Freeform 23"/>
              <p:cNvSpPr/>
              <p:nvPr/>
            </p:nvSpPr>
            <p:spPr>
              <a:xfrm>
                <a:off x="52385" y="4481510"/>
                <a:ext cx="190496"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val 28"/>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11" y="f10"/>
                      <a:pt x="f10" y="f9"/>
                      <a:pt x="f10" y="f4"/>
                    </a:cubicBezTo>
                    <a:cubicBezTo>
                      <a:pt x="f10" y="f8"/>
                      <a:pt x="f11"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4" name="Freeform 24"/>
              <p:cNvSpPr/>
              <p:nvPr/>
            </p:nvSpPr>
            <p:spPr>
              <a:xfrm>
                <a:off x="-14292" y="5627683"/>
                <a:ext cx="85725" cy="1216023"/>
              </a:xfrm>
              <a:custGeom>
                <a:avLst/>
                <a:gdLst>
                  <a:gd name="f0" fmla="val w"/>
                  <a:gd name="f1" fmla="val h"/>
                  <a:gd name="f2" fmla="val 0"/>
                  <a:gd name="f3" fmla="val 54"/>
                  <a:gd name="f4" fmla="val 766"/>
                  <a:gd name="f5" fmla="val 36"/>
                  <a:gd name="f6" fmla="val 149"/>
                  <a:gd name="f7" fmla="val 3"/>
                  <a:gd name="f8" fmla="val 18"/>
                  <a:gd name="f9" fmla="val 146"/>
                  <a:gd name="f10" fmla="*/ f0 1 54"/>
                  <a:gd name="f11" fmla="*/ f1 1 766"/>
                  <a:gd name="f12" fmla="+- f4 0 f2"/>
                  <a:gd name="f13" fmla="+- f3 0 f2"/>
                  <a:gd name="f14" fmla="*/ f13 1 54"/>
                  <a:gd name="f15" fmla="*/ f12 1 766"/>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54" h="766">
                    <a:moveTo>
                      <a:pt x="f3" y="f4"/>
                    </a:moveTo>
                    <a:lnTo>
                      <a:pt x="f5" y="f4"/>
                    </a:lnTo>
                    <a:lnTo>
                      <a:pt x="f5" y="f6"/>
                    </a:lnTo>
                    <a:lnTo>
                      <a:pt x="f2" y="f7"/>
                    </a:lnTo>
                    <a:lnTo>
                      <a:pt x="f8" y="f2"/>
                    </a:lnTo>
                    <a:lnTo>
                      <a:pt x="f3" y="f9"/>
                    </a:lnTo>
                    <a:lnTo>
                      <a:pt x="f3"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5" name="Freeform 25"/>
              <p:cNvSpPr/>
              <p:nvPr/>
            </p:nvSpPr>
            <p:spPr>
              <a:xfrm>
                <a:off x="527051" y="4867278"/>
                <a:ext cx="190496" cy="188915"/>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6" name="Freeform 26"/>
              <p:cNvSpPr/>
              <p:nvPr/>
            </p:nvSpPr>
            <p:spPr>
              <a:xfrm>
                <a:off x="309560" y="5422904"/>
                <a:ext cx="374647" cy="1425577"/>
              </a:xfrm>
              <a:custGeom>
                <a:avLst/>
                <a:gdLst>
                  <a:gd name="f0" fmla="val w"/>
                  <a:gd name="f1" fmla="val h"/>
                  <a:gd name="f2" fmla="val 0"/>
                  <a:gd name="f3" fmla="val 236"/>
                  <a:gd name="f4" fmla="val 898"/>
                  <a:gd name="f5" fmla="val 18"/>
                  <a:gd name="f6" fmla="val 515"/>
                  <a:gd name="f7" fmla="val 3"/>
                  <a:gd name="f8" fmla="val 512"/>
                  <a:gd name="f9" fmla="val 221"/>
                  <a:gd name="f10" fmla="val 6"/>
                  <a:gd name="f11" fmla="val 518"/>
                  <a:gd name="f12" fmla="*/ f0 1 236"/>
                  <a:gd name="f13" fmla="*/ f1 1 898"/>
                  <a:gd name="f14" fmla="+- f4 0 f2"/>
                  <a:gd name="f15" fmla="+- f3 0 f2"/>
                  <a:gd name="f16" fmla="*/ f15 1 236"/>
                  <a:gd name="f17" fmla="*/ f14 1 898"/>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36" h="898">
                    <a:moveTo>
                      <a:pt x="f5" y="f4"/>
                    </a:moveTo>
                    <a:lnTo>
                      <a:pt x="f2" y="f4"/>
                    </a:lnTo>
                    <a:lnTo>
                      <a:pt x="f2" y="f6"/>
                    </a:lnTo>
                    <a:lnTo>
                      <a:pt x="f7" y="f8"/>
                    </a:lnTo>
                    <a:lnTo>
                      <a:pt x="f9" y="f2"/>
                    </a:lnTo>
                    <a:lnTo>
                      <a:pt x="f3" y="f10"/>
                    </a:lnTo>
                    <a:lnTo>
                      <a:pt x="f5" y="f11"/>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7" name="Freeform 27"/>
              <p:cNvSpPr/>
              <p:nvPr/>
            </p:nvSpPr>
            <p:spPr>
              <a:xfrm>
                <a:off x="569908" y="5945191"/>
                <a:ext cx="152403" cy="912808"/>
              </a:xfrm>
              <a:custGeom>
                <a:avLst/>
                <a:gdLst>
                  <a:gd name="f0" fmla="val w"/>
                  <a:gd name="f1" fmla="val h"/>
                  <a:gd name="f2" fmla="val 0"/>
                  <a:gd name="f3" fmla="val 96"/>
                  <a:gd name="f4" fmla="val 575"/>
                  <a:gd name="f5" fmla="val 15"/>
                  <a:gd name="f6" fmla="val 569"/>
                  <a:gd name="f7" fmla="val 81"/>
                  <a:gd name="f8" fmla="val 383"/>
                  <a:gd name="f9" fmla="val 386"/>
                  <a:gd name="f10" fmla="*/ f0 1 96"/>
                  <a:gd name="f11" fmla="*/ f1 1 575"/>
                  <a:gd name="f12" fmla="+- f4 0 f2"/>
                  <a:gd name="f13" fmla="+- f3 0 f2"/>
                  <a:gd name="f14" fmla="*/ f13 1 96"/>
                  <a:gd name="f15" fmla="*/ f12 1 575"/>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96" h="575">
                    <a:moveTo>
                      <a:pt x="f5" y="f4"/>
                    </a:moveTo>
                    <a:lnTo>
                      <a:pt x="f2" y="f6"/>
                    </a:lnTo>
                    <a:lnTo>
                      <a:pt x="f7" y="f8"/>
                    </a:lnTo>
                    <a:lnTo>
                      <a:pt x="f7" y="f2"/>
                    </a:lnTo>
                    <a:lnTo>
                      <a:pt x="f3" y="f2"/>
                    </a:lnTo>
                    <a:lnTo>
                      <a:pt x="f3"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8" name="Freeform 28"/>
              <p:cNvSpPr/>
              <p:nvPr/>
            </p:nvSpPr>
            <p:spPr>
              <a:xfrm>
                <a:off x="612776" y="5246690"/>
                <a:ext cx="190496" cy="190496"/>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9" name="Freeform 29"/>
              <p:cNvSpPr/>
              <p:nvPr/>
            </p:nvSpPr>
            <p:spPr>
              <a:xfrm>
                <a:off x="612776" y="5764213"/>
                <a:ext cx="190496" cy="190496"/>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0" name="Freeform 30"/>
              <p:cNvSpPr/>
              <p:nvPr/>
            </p:nvSpPr>
            <p:spPr>
              <a:xfrm>
                <a:off x="669926" y="6330948"/>
                <a:ext cx="417515" cy="517522"/>
              </a:xfrm>
              <a:custGeom>
                <a:avLst/>
                <a:gdLst>
                  <a:gd name="f0" fmla="val w"/>
                  <a:gd name="f1" fmla="val h"/>
                  <a:gd name="f2" fmla="val 0"/>
                  <a:gd name="f3" fmla="val 263"/>
                  <a:gd name="f4" fmla="val 326"/>
                  <a:gd name="f5" fmla="val 15"/>
                  <a:gd name="f6" fmla="val 320"/>
                  <a:gd name="f7" fmla="val 45"/>
                  <a:gd name="f8" fmla="val 206"/>
                  <a:gd name="f9" fmla="val 48"/>
                  <a:gd name="f10" fmla="val 254"/>
                  <a:gd name="f11" fmla="val 12"/>
                  <a:gd name="f12" fmla="val 60"/>
                  <a:gd name="f13" fmla="val 215"/>
                  <a:gd name="f14" fmla="*/ f0 1 263"/>
                  <a:gd name="f15" fmla="*/ f1 1 326"/>
                  <a:gd name="f16" fmla="+- f4 0 f2"/>
                  <a:gd name="f17" fmla="+- f3 0 f2"/>
                  <a:gd name="f18" fmla="*/ f17 1 263"/>
                  <a:gd name="f19" fmla="*/ f16 1 326"/>
                  <a:gd name="f20" fmla="*/ 0 1 f18"/>
                  <a:gd name="f21" fmla="*/ f3 1 f18"/>
                  <a:gd name="f22" fmla="*/ 0 1 f19"/>
                  <a:gd name="f23" fmla="*/ f4 1 f19"/>
                  <a:gd name="f24" fmla="*/ f20 f14 1"/>
                  <a:gd name="f25" fmla="*/ f21 f14 1"/>
                  <a:gd name="f26" fmla="*/ f23 f15 1"/>
                  <a:gd name="f27" fmla="*/ f22 f15 1"/>
                </a:gdLst>
                <a:ahLst/>
                <a:cxnLst>
                  <a:cxn ang="3cd4">
                    <a:pos x="hc" y="t"/>
                  </a:cxn>
                  <a:cxn ang="0">
                    <a:pos x="r" y="vc"/>
                  </a:cxn>
                  <a:cxn ang="cd4">
                    <a:pos x="hc" y="b"/>
                  </a:cxn>
                  <a:cxn ang="cd2">
                    <a:pos x="l" y="vc"/>
                  </a:cxn>
                </a:cxnLst>
                <a:rect l="f24" t="f27" r="f25" b="f26"/>
                <a:pathLst>
                  <a:path w="263" h="326">
                    <a:moveTo>
                      <a:pt x="f5" y="f4"/>
                    </a:moveTo>
                    <a:lnTo>
                      <a:pt x="f2" y="f6"/>
                    </a:lnTo>
                    <a:lnTo>
                      <a:pt x="f7" y="f8"/>
                    </a:lnTo>
                    <a:lnTo>
                      <a:pt x="f9" y="f8"/>
                    </a:lnTo>
                    <a:lnTo>
                      <a:pt x="f10" y="f2"/>
                    </a:lnTo>
                    <a:lnTo>
                      <a:pt x="f3" y="f11"/>
                    </a:lnTo>
                    <a:lnTo>
                      <a:pt x="f12" y="f13"/>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1" name="Freeform 31"/>
              <p:cNvSpPr/>
              <p:nvPr/>
            </p:nvSpPr>
            <p:spPr>
              <a:xfrm>
                <a:off x="1049338" y="6221413"/>
                <a:ext cx="157167" cy="147639"/>
              </a:xfrm>
              <a:custGeom>
                <a:avLst/>
                <a:gdLst>
                  <a:gd name="f0" fmla="val w"/>
                  <a:gd name="f1" fmla="val h"/>
                  <a:gd name="f2" fmla="val 0"/>
                  <a:gd name="f3" fmla="val 33"/>
                  <a:gd name="f4" fmla="val 31"/>
                  <a:gd name="f5" fmla="val 16"/>
                  <a:gd name="f6" fmla="val 12"/>
                  <a:gd name="f7" fmla="val 8"/>
                  <a:gd name="f8" fmla="val 29"/>
                  <a:gd name="f9" fmla="val 5"/>
                  <a:gd name="f10" fmla="val 26"/>
                  <a:gd name="f11" fmla="val 2"/>
                  <a:gd name="f12" fmla="val 24"/>
                  <a:gd name="f13" fmla="val 20"/>
                  <a:gd name="f14" fmla="val 15"/>
                  <a:gd name="f15" fmla="val 11"/>
                  <a:gd name="f16" fmla="val 7"/>
                  <a:gd name="f17" fmla="val 4"/>
                  <a:gd name="f18" fmla="val 1"/>
                  <a:gd name="f19" fmla="val 27"/>
                  <a:gd name="f20" fmla="val 10"/>
                  <a:gd name="f21" fmla="val 13"/>
                  <a:gd name="f22" fmla="val 6"/>
                  <a:gd name="f23" fmla="val 9"/>
                  <a:gd name="f24" fmla="val 19"/>
                  <a:gd name="f25" fmla="val 21"/>
                  <a:gd name="f26" fmla="val 22"/>
                  <a:gd name="f27" fmla="*/ f0 1 33"/>
                  <a:gd name="f28" fmla="*/ f1 1 31"/>
                  <a:gd name="f29" fmla="+- f4 0 f2"/>
                  <a:gd name="f30" fmla="+- f3 0 f2"/>
                  <a:gd name="f31" fmla="*/ f30 1 33"/>
                  <a:gd name="f32" fmla="*/ f29 1 31"/>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33" h="31">
                    <a:moveTo>
                      <a:pt x="f5" y="f4"/>
                    </a:moveTo>
                    <a:cubicBezTo>
                      <a:pt x="f6" y="f4"/>
                      <a:pt x="f7" y="f8"/>
                      <a:pt x="f9" y="f10"/>
                    </a:cubicBezTo>
                    <a:cubicBezTo>
                      <a:pt x="f11" y="f12"/>
                      <a:pt x="f2" y="f13"/>
                      <a:pt x="f2" y="f14"/>
                    </a:cubicBezTo>
                    <a:cubicBezTo>
                      <a:pt x="f2" y="f15"/>
                      <a:pt x="f11" y="f16"/>
                      <a:pt x="f9" y="f17"/>
                    </a:cubicBezTo>
                    <a:cubicBezTo>
                      <a:pt x="f7" y="f18"/>
                      <a:pt x="f6" y="f2"/>
                      <a:pt x="f5" y="f2"/>
                    </a:cubicBezTo>
                    <a:cubicBezTo>
                      <a:pt x="f13" y="f2"/>
                      <a:pt x="f12" y="f18"/>
                      <a:pt x="f19" y="f17"/>
                    </a:cubicBezTo>
                    <a:cubicBezTo>
                      <a:pt x="f3" y="f20"/>
                      <a:pt x="f3" y="f13"/>
                      <a:pt x="f19" y="f10"/>
                    </a:cubicBezTo>
                    <a:cubicBezTo>
                      <a:pt x="f12" y="f8"/>
                      <a:pt x="f13" y="f4"/>
                      <a:pt x="f5" y="f4"/>
                    </a:cubicBezTo>
                    <a:close/>
                    <a:moveTo>
                      <a:pt x="f5" y="f17"/>
                    </a:moveTo>
                    <a:cubicBezTo>
                      <a:pt x="f21" y="f17"/>
                      <a:pt x="f20" y="f9"/>
                      <a:pt x="f7" y="f16"/>
                    </a:cubicBezTo>
                    <a:cubicBezTo>
                      <a:pt x="f22" y="f23"/>
                      <a:pt x="f17" y="f6"/>
                      <a:pt x="f17" y="f14"/>
                    </a:cubicBezTo>
                    <a:cubicBezTo>
                      <a:pt x="f17" y="f24"/>
                      <a:pt x="f22" y="f25"/>
                      <a:pt x="f7" y="f12"/>
                    </a:cubicBezTo>
                    <a:cubicBezTo>
                      <a:pt x="f20" y="f10"/>
                      <a:pt x="f21" y="f19"/>
                      <a:pt x="f5" y="f19"/>
                    </a:cubicBezTo>
                    <a:cubicBezTo>
                      <a:pt x="f24" y="f19"/>
                      <a:pt x="f26" y="f10"/>
                      <a:pt x="f12" y="f12"/>
                    </a:cubicBezTo>
                    <a:cubicBezTo>
                      <a:pt x="f8" y="f24"/>
                      <a:pt x="f8" y="f6"/>
                      <a:pt x="f12" y="f16"/>
                    </a:cubicBezTo>
                    <a:cubicBezTo>
                      <a:pt x="f26" y="f9"/>
                      <a:pt x="f24" y="f17"/>
                      <a:pt x="f5" y="f1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grpSp>
          <p:nvGrpSpPr>
            <p:cNvPr id="32" name="Group 9"/>
            <p:cNvGrpSpPr/>
            <p:nvPr/>
          </p:nvGrpSpPr>
          <p:grpSpPr>
            <a:xfrm>
              <a:off x="11364913" y="0"/>
              <a:ext cx="674679" cy="6848481"/>
              <a:chOff x="11364913" y="0"/>
              <a:chExt cx="674679" cy="6848481"/>
            </a:xfrm>
          </p:grpSpPr>
          <p:sp>
            <p:nvSpPr>
              <p:cNvPr id="33" name="Freeform 32"/>
              <p:cNvSpPr/>
              <p:nvPr/>
            </p:nvSpPr>
            <p:spPr>
              <a:xfrm>
                <a:off x="11483977" y="0"/>
                <a:ext cx="417515" cy="512758"/>
              </a:xfrm>
              <a:custGeom>
                <a:avLst/>
                <a:gdLst>
                  <a:gd name="f0" fmla="val w"/>
                  <a:gd name="f1" fmla="val h"/>
                  <a:gd name="f2" fmla="val 0"/>
                  <a:gd name="f3" fmla="val 263"/>
                  <a:gd name="f4" fmla="val 323"/>
                  <a:gd name="f5" fmla="val 12"/>
                  <a:gd name="f6" fmla="val 314"/>
                  <a:gd name="f7" fmla="val 203"/>
                  <a:gd name="f8" fmla="val 108"/>
                  <a:gd name="f9" fmla="val 248"/>
                  <a:gd name="f10" fmla="val 6"/>
                  <a:gd name="f11" fmla="val 218"/>
                  <a:gd name="f12" fmla="val 117"/>
                  <a:gd name="f13" fmla="*/ f0 1 263"/>
                  <a:gd name="f14" fmla="*/ f1 1 323"/>
                  <a:gd name="f15" fmla="+- f4 0 f2"/>
                  <a:gd name="f16" fmla="+- f3 0 f2"/>
                  <a:gd name="f17" fmla="*/ f16 1 263"/>
                  <a:gd name="f18" fmla="*/ f15 1 323"/>
                  <a:gd name="f19" fmla="*/ 0 1 f17"/>
                  <a:gd name="f20" fmla="*/ f3 1 f17"/>
                  <a:gd name="f21" fmla="*/ 0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263" h="323">
                    <a:moveTo>
                      <a:pt x="f5" y="f4"/>
                    </a:moveTo>
                    <a:lnTo>
                      <a:pt x="f2" y="f6"/>
                    </a:lnTo>
                    <a:lnTo>
                      <a:pt x="f7" y="f8"/>
                    </a:lnTo>
                    <a:lnTo>
                      <a:pt x="f9" y="f2"/>
                    </a:lnTo>
                    <a:lnTo>
                      <a:pt x="f3" y="f10"/>
                    </a:lnTo>
                    <a:lnTo>
                      <a:pt x="f11" y="f12"/>
                    </a:lnTo>
                    <a:lnTo>
                      <a:pt x="f11" y="f12"/>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4" name="Freeform 33"/>
              <p:cNvSpPr/>
              <p:nvPr/>
            </p:nvSpPr>
            <p:spPr>
              <a:xfrm>
                <a:off x="11364913" y="474665"/>
                <a:ext cx="157167" cy="152403"/>
              </a:xfrm>
              <a:custGeom>
                <a:avLst/>
                <a:gdLst>
                  <a:gd name="f0" fmla="val w"/>
                  <a:gd name="f1" fmla="val h"/>
                  <a:gd name="f2" fmla="val 0"/>
                  <a:gd name="f3" fmla="val 33"/>
                  <a:gd name="f4" fmla="val 32"/>
                  <a:gd name="f5" fmla="val 17"/>
                  <a:gd name="f6" fmla="val 13"/>
                  <a:gd name="f7" fmla="val 9"/>
                  <a:gd name="f8" fmla="val 30"/>
                  <a:gd name="f9" fmla="val 6"/>
                  <a:gd name="f10" fmla="val 27"/>
                  <a:gd name="f11" fmla="val 21"/>
                  <a:gd name="f12" fmla="val 11"/>
                  <a:gd name="f13" fmla="val 5"/>
                  <a:gd name="f14" fmla="val 2"/>
                  <a:gd name="f15" fmla="val 25"/>
                  <a:gd name="f16" fmla="val 28"/>
                  <a:gd name="f17" fmla="val 31"/>
                  <a:gd name="f18" fmla="val 8"/>
                  <a:gd name="f19" fmla="val 12"/>
                  <a:gd name="f20" fmla="val 16"/>
                  <a:gd name="f21" fmla="val 20"/>
                  <a:gd name="f22" fmla="val 24"/>
                  <a:gd name="f23" fmla="val 4"/>
                  <a:gd name="f24" fmla="val 14"/>
                  <a:gd name="f25" fmla="val 23"/>
                  <a:gd name="f26" fmla="val 26"/>
                  <a:gd name="f27" fmla="*/ f0 1 33"/>
                  <a:gd name="f28" fmla="*/ f1 1 32"/>
                  <a:gd name="f29" fmla="+- f4 0 f2"/>
                  <a:gd name="f30" fmla="+- f3 0 f2"/>
                  <a:gd name="f31" fmla="*/ f30 1 33"/>
                  <a:gd name="f32" fmla="*/ f29 1 32"/>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33" h="32">
                    <a:moveTo>
                      <a:pt x="f5" y="f4"/>
                    </a:moveTo>
                    <a:cubicBezTo>
                      <a:pt x="f6" y="f4"/>
                      <a:pt x="f7" y="f8"/>
                      <a:pt x="f9" y="f10"/>
                    </a:cubicBezTo>
                    <a:cubicBezTo>
                      <a:pt x="f2" y="f11"/>
                      <a:pt x="f2" y="f12"/>
                      <a:pt x="f9" y="f13"/>
                    </a:cubicBezTo>
                    <a:cubicBezTo>
                      <a:pt x="f7" y="f14"/>
                      <a:pt x="f6" y="f2"/>
                      <a:pt x="f5" y="f2"/>
                    </a:cubicBezTo>
                    <a:cubicBezTo>
                      <a:pt x="f11" y="f2"/>
                      <a:pt x="f15" y="f14"/>
                      <a:pt x="f16" y="f13"/>
                    </a:cubicBezTo>
                    <a:cubicBezTo>
                      <a:pt x="f17" y="f18"/>
                      <a:pt x="f3" y="f19"/>
                      <a:pt x="f3" y="f20"/>
                    </a:cubicBezTo>
                    <a:cubicBezTo>
                      <a:pt x="f3" y="f21"/>
                      <a:pt x="f17" y="f22"/>
                      <a:pt x="f16" y="f10"/>
                    </a:cubicBezTo>
                    <a:cubicBezTo>
                      <a:pt x="f15" y="f8"/>
                      <a:pt x="f11" y="f4"/>
                      <a:pt x="f5" y="f4"/>
                    </a:cubicBezTo>
                    <a:close/>
                    <a:moveTo>
                      <a:pt x="f5" y="f23"/>
                    </a:moveTo>
                    <a:cubicBezTo>
                      <a:pt x="f24" y="f23"/>
                      <a:pt x="f12" y="f9"/>
                      <a:pt x="f7" y="f18"/>
                    </a:cubicBezTo>
                    <a:cubicBezTo>
                      <a:pt x="f23" y="f19"/>
                      <a:pt x="f23" y="f21"/>
                      <a:pt x="f7" y="f22"/>
                    </a:cubicBezTo>
                    <a:cubicBezTo>
                      <a:pt x="f12" y="f10"/>
                      <a:pt x="f24" y="f16"/>
                      <a:pt x="f5" y="f16"/>
                    </a:cubicBezTo>
                    <a:cubicBezTo>
                      <a:pt x="f21" y="f16"/>
                      <a:pt x="f25" y="f10"/>
                      <a:pt x="f26" y="f22"/>
                    </a:cubicBezTo>
                    <a:cubicBezTo>
                      <a:pt x="f8" y="f21"/>
                      <a:pt x="f8" y="f19"/>
                      <a:pt x="f26" y="f18"/>
                    </a:cubicBezTo>
                    <a:cubicBezTo>
                      <a:pt x="f25" y="f9"/>
                      <a:pt x="f21" y="f23"/>
                      <a:pt x="f5" y="f23"/>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5" name="Freeform 34"/>
              <p:cNvSpPr/>
              <p:nvPr/>
            </p:nvSpPr>
            <p:spPr>
              <a:xfrm>
                <a:off x="11631616" y="1539877"/>
                <a:ext cx="188915" cy="190496"/>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6" name="Freeform 35"/>
              <p:cNvSpPr/>
              <p:nvPr/>
            </p:nvSpPr>
            <p:spPr>
              <a:xfrm>
                <a:off x="11531598" y="5694361"/>
                <a:ext cx="298451" cy="1154109"/>
              </a:xfrm>
              <a:custGeom>
                <a:avLst/>
                <a:gdLst>
                  <a:gd name="f0" fmla="val w"/>
                  <a:gd name="f1" fmla="val h"/>
                  <a:gd name="f2" fmla="val 0"/>
                  <a:gd name="f3" fmla="val 188"/>
                  <a:gd name="f4" fmla="val 727"/>
                  <a:gd name="f5" fmla="val 15"/>
                  <a:gd name="f6" fmla="val 407"/>
                  <a:gd name="f7" fmla="val 176"/>
                  <a:gd name="f8" fmla="val 6"/>
                  <a:gd name="f9" fmla="val 410"/>
                  <a:gd name="f10" fmla="*/ f0 1 188"/>
                  <a:gd name="f11" fmla="*/ f1 1 727"/>
                  <a:gd name="f12" fmla="+- f4 0 f2"/>
                  <a:gd name="f13" fmla="+- f3 0 f2"/>
                  <a:gd name="f14" fmla="*/ f13 1 188"/>
                  <a:gd name="f15" fmla="*/ f12 1 727"/>
                  <a:gd name="f16" fmla="*/ 0 1 f14"/>
                  <a:gd name="f17" fmla="*/ f3 1 f14"/>
                  <a:gd name="f18" fmla="*/ 0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188" h="727">
                    <a:moveTo>
                      <a:pt x="f5" y="f4"/>
                    </a:moveTo>
                    <a:lnTo>
                      <a:pt x="f2" y="f4"/>
                    </a:lnTo>
                    <a:lnTo>
                      <a:pt x="f2" y="f6"/>
                    </a:lnTo>
                    <a:lnTo>
                      <a:pt x="f2" y="f6"/>
                    </a:lnTo>
                    <a:lnTo>
                      <a:pt x="f7" y="f2"/>
                    </a:lnTo>
                    <a:lnTo>
                      <a:pt x="f3" y="f8"/>
                    </a:lnTo>
                    <a:lnTo>
                      <a:pt x="f5" y="f9"/>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7" name="Freeform 36"/>
              <p:cNvSpPr/>
              <p:nvPr/>
            </p:nvSpPr>
            <p:spPr>
              <a:xfrm>
                <a:off x="11772900" y="5551486"/>
                <a:ext cx="157167" cy="155576"/>
              </a:xfrm>
              <a:custGeom>
                <a:avLst/>
                <a:gdLst>
                  <a:gd name="f0" fmla="val w"/>
                  <a:gd name="f1" fmla="val h"/>
                  <a:gd name="f2" fmla="val 0"/>
                  <a:gd name="f3" fmla="val 33"/>
                  <a:gd name="f4" fmla="val 17"/>
                  <a:gd name="f5" fmla="val 8"/>
                  <a:gd name="f6" fmla="val 25"/>
                  <a:gd name="f7" fmla="val 16"/>
                  <a:gd name="f8" fmla="val 7"/>
                  <a:gd name="f9" fmla="val 26"/>
                  <a:gd name="f10" fmla="val 4"/>
                  <a:gd name="f11" fmla="val 10"/>
                  <a:gd name="f12" fmla="val 9"/>
                  <a:gd name="f13" fmla="val 23"/>
                  <a:gd name="f14" fmla="val 29"/>
                  <a:gd name="f15" fmla="*/ f0 1 33"/>
                  <a:gd name="f16" fmla="*/ f1 1 33"/>
                  <a:gd name="f17" fmla="+- f3 0 f2"/>
                  <a:gd name="f18" fmla="*/ f17 1 33"/>
                  <a:gd name="f19" fmla="*/ 0 1 f18"/>
                  <a:gd name="f20" fmla="*/ f3 1 f18"/>
                  <a:gd name="f21" fmla="*/ f19 f15 1"/>
                  <a:gd name="f22" fmla="*/ f20 f15 1"/>
                  <a:gd name="f23" fmla="*/ f20 f16 1"/>
                  <a:gd name="f24" fmla="*/ f19 f16 1"/>
                </a:gdLst>
                <a:ahLst/>
                <a:cxnLst>
                  <a:cxn ang="3cd4">
                    <a:pos x="hc" y="t"/>
                  </a:cxn>
                  <a:cxn ang="0">
                    <a:pos x="r" y="vc"/>
                  </a:cxn>
                  <a:cxn ang="cd4">
                    <a:pos x="hc" y="b"/>
                  </a:cxn>
                  <a:cxn ang="cd2">
                    <a:pos x="l" y="vc"/>
                  </a:cxn>
                </a:cxnLst>
                <a:rect l="f21" t="f24" r="f22" b="f23"/>
                <a:pathLst>
                  <a:path w="33" h="33">
                    <a:moveTo>
                      <a:pt x="f4" y="f3"/>
                    </a:moveTo>
                    <a:cubicBezTo>
                      <a:pt x="f5" y="f3"/>
                      <a:pt x="f2" y="f6"/>
                      <a:pt x="f2" y="f7"/>
                    </a:cubicBezTo>
                    <a:cubicBezTo>
                      <a:pt x="f2" y="f8"/>
                      <a:pt x="f5" y="f2"/>
                      <a:pt x="f4" y="f2"/>
                    </a:cubicBezTo>
                    <a:cubicBezTo>
                      <a:pt x="f9" y="f2"/>
                      <a:pt x="f3" y="f8"/>
                      <a:pt x="f3" y="f7"/>
                    </a:cubicBezTo>
                    <a:cubicBezTo>
                      <a:pt x="f3" y="f6"/>
                      <a:pt x="f9" y="f3"/>
                      <a:pt x="f4" y="f3"/>
                    </a:cubicBezTo>
                    <a:close/>
                    <a:moveTo>
                      <a:pt x="f4" y="f10"/>
                    </a:moveTo>
                    <a:cubicBezTo>
                      <a:pt x="f11" y="f10"/>
                      <a:pt x="f10" y="f12"/>
                      <a:pt x="f10" y="f7"/>
                    </a:cubicBezTo>
                    <a:cubicBezTo>
                      <a:pt x="f10" y="f13"/>
                      <a:pt x="f11" y="f14"/>
                      <a:pt x="f4" y="f14"/>
                    </a:cubicBezTo>
                    <a:cubicBezTo>
                      <a:pt x="f13" y="f14"/>
                      <a:pt x="f14" y="f13"/>
                      <a:pt x="f14" y="f7"/>
                    </a:cubicBezTo>
                    <a:cubicBezTo>
                      <a:pt x="f14" y="f12"/>
                      <a:pt x="f13" y="f10"/>
                      <a:pt x="f4" y="f10"/>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8" name="Freeform 37"/>
              <p:cNvSpPr/>
              <p:nvPr/>
            </p:nvSpPr>
            <p:spPr>
              <a:xfrm>
                <a:off x="11710985" y="4764"/>
                <a:ext cx="304796" cy="1544641"/>
              </a:xfrm>
              <a:custGeom>
                <a:avLst/>
                <a:gdLst>
                  <a:gd name="f0" fmla="val w"/>
                  <a:gd name="f1" fmla="val h"/>
                  <a:gd name="f2" fmla="val 0"/>
                  <a:gd name="f3" fmla="val 192"/>
                  <a:gd name="f4" fmla="val 973"/>
                  <a:gd name="f5" fmla="val 15"/>
                  <a:gd name="f6" fmla="val 790"/>
                  <a:gd name="f7" fmla="val 174"/>
                  <a:gd name="f8" fmla="val 614"/>
                  <a:gd name="f9" fmla="val 620"/>
                  <a:gd name="f10" fmla="val 796"/>
                  <a:gd name="f11" fmla="*/ f0 1 192"/>
                  <a:gd name="f12" fmla="*/ f1 1 973"/>
                  <a:gd name="f13" fmla="+- f4 0 f2"/>
                  <a:gd name="f14" fmla="+- f3 0 f2"/>
                  <a:gd name="f15" fmla="*/ f14 1 192"/>
                  <a:gd name="f16" fmla="*/ f13 1 973"/>
                  <a:gd name="f17" fmla="*/ 0 1 f15"/>
                  <a:gd name="f18" fmla="*/ f3 1 f15"/>
                  <a:gd name="f19" fmla="*/ 0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192" h="973">
                    <a:moveTo>
                      <a:pt x="f5" y="f4"/>
                    </a:moveTo>
                    <a:lnTo>
                      <a:pt x="f2" y="f4"/>
                    </a:lnTo>
                    <a:lnTo>
                      <a:pt x="f2" y="f6"/>
                    </a:lnTo>
                    <a:lnTo>
                      <a:pt x="f7" y="f8"/>
                    </a:lnTo>
                    <a:lnTo>
                      <a:pt x="f7" y="f2"/>
                    </a:lnTo>
                    <a:lnTo>
                      <a:pt x="f3" y="f2"/>
                    </a:lnTo>
                    <a:lnTo>
                      <a:pt x="f3" y="f9"/>
                    </a:lnTo>
                    <a:lnTo>
                      <a:pt x="f5" y="f10"/>
                    </a:lnTo>
                    <a:lnTo>
                      <a:pt x="f5" y="f4"/>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9" name="Freeform 38"/>
              <p:cNvSpPr/>
              <p:nvPr/>
            </p:nvSpPr>
            <p:spPr>
              <a:xfrm>
                <a:off x="11636370" y="4867278"/>
                <a:ext cx="188915" cy="188915"/>
              </a:xfrm>
              <a:custGeom>
                <a:avLst/>
                <a:gdLst>
                  <a:gd name="f0" fmla="val w"/>
                  <a:gd name="f1" fmla="val h"/>
                  <a:gd name="f2" fmla="val 0"/>
                  <a:gd name="f3" fmla="val 40"/>
                  <a:gd name="f4" fmla="val 20"/>
                  <a:gd name="f5" fmla="val 9"/>
                  <a:gd name="f6" fmla="val 31"/>
                  <a:gd name="f7" fmla="val 4"/>
                  <a:gd name="f8" fmla="val 11"/>
                  <a:gd name="f9" fmla="val 29"/>
                  <a:gd name="f10" fmla="val 36"/>
                  <a:gd name="f11" fmla="*/ f0 1 40"/>
                  <a:gd name="f12" fmla="*/ f1 1 40"/>
                  <a:gd name="f13" fmla="+- f3 0 f2"/>
                  <a:gd name="f14" fmla="*/ f13 1 40"/>
                  <a:gd name="f15" fmla="*/ 0 1 f14"/>
                  <a:gd name="f16" fmla="*/ f3 1 f14"/>
                  <a:gd name="f17" fmla="*/ f15 f11 1"/>
                  <a:gd name="f18" fmla="*/ f16 f11 1"/>
                  <a:gd name="f19" fmla="*/ f16 f12 1"/>
                  <a:gd name="f20" fmla="*/ f15 f12 1"/>
                </a:gdLst>
                <a:ahLst/>
                <a:cxnLst>
                  <a:cxn ang="3cd4">
                    <a:pos x="hc" y="t"/>
                  </a:cxn>
                  <a:cxn ang="0">
                    <a:pos x="r" y="vc"/>
                  </a:cxn>
                  <a:cxn ang="cd4">
                    <a:pos x="hc" y="b"/>
                  </a:cxn>
                  <a:cxn ang="cd2">
                    <a:pos x="l" y="vc"/>
                  </a:cxn>
                </a:cxnLst>
                <a:rect l="f17" t="f20" r="f18" b="f19"/>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8"/>
                      <a:pt x="f7" y="f4"/>
                    </a:cubicBezTo>
                    <a:cubicBezTo>
                      <a:pt x="f7" y="f9"/>
                      <a:pt x="f8" y="f10"/>
                      <a:pt x="f4" y="f10"/>
                    </a:cubicBezTo>
                    <a:cubicBezTo>
                      <a:pt x="f9" y="f10"/>
                      <a:pt x="f10" y="f9"/>
                      <a:pt x="f10" y="f4"/>
                    </a:cubicBezTo>
                    <a:cubicBezTo>
                      <a:pt x="f10" y="f8"/>
                      <a:pt x="f9"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0" name="Freeform 39"/>
              <p:cNvSpPr/>
              <p:nvPr/>
            </p:nvSpPr>
            <p:spPr>
              <a:xfrm>
                <a:off x="11441109" y="5046665"/>
                <a:ext cx="307979" cy="1801816"/>
              </a:xfrm>
              <a:custGeom>
                <a:avLst/>
                <a:gdLst>
                  <a:gd name="f0" fmla="val 360"/>
                  <a:gd name="f1" fmla="val w"/>
                  <a:gd name="f2" fmla="val h"/>
                  <a:gd name="f3" fmla="val 0"/>
                  <a:gd name="f4" fmla="val 194"/>
                  <a:gd name="f5" fmla="val 1135"/>
                  <a:gd name="f6" fmla="val 18"/>
                  <a:gd name="f7" fmla="val 354"/>
                  <a:gd name="f8" fmla="val 176"/>
                  <a:gd name="f9" fmla="val 177"/>
                  <a:gd name="f10" fmla="val 183"/>
                  <a:gd name="f11" fmla="*/ f1 1 194"/>
                  <a:gd name="f12" fmla="*/ f2 1 1135"/>
                  <a:gd name="f13" fmla="+- f5 0 f3"/>
                  <a:gd name="f14" fmla="+- f4 0 f3"/>
                  <a:gd name="f15" fmla="*/ f14 1 194"/>
                  <a:gd name="f16" fmla="*/ f13 1 1135"/>
                  <a:gd name="f17" fmla="*/ 0 1 f15"/>
                  <a:gd name="f18" fmla="*/ f4 1 f15"/>
                  <a:gd name="f19" fmla="*/ 0 1 f16"/>
                  <a:gd name="f20" fmla="*/ f5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194" h="1135">
                    <a:moveTo>
                      <a:pt x="f6" y="f5"/>
                    </a:moveTo>
                    <a:lnTo>
                      <a:pt x="f3" y="f5"/>
                    </a:lnTo>
                    <a:lnTo>
                      <a:pt x="f3" y="f7"/>
                    </a:lnTo>
                    <a:lnTo>
                      <a:pt x="f8" y="f9"/>
                    </a:lnTo>
                    <a:lnTo>
                      <a:pt x="f8" y="f3"/>
                    </a:lnTo>
                    <a:lnTo>
                      <a:pt x="f4" y="f3"/>
                    </a:lnTo>
                    <a:lnTo>
                      <a:pt x="f4" y="f10"/>
                    </a:lnTo>
                    <a:lnTo>
                      <a:pt x="f6" y="f0"/>
                    </a:lnTo>
                    <a:lnTo>
                      <a:pt x="f6" y="f5"/>
                    </a:ln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1" name="Freeform 40"/>
              <p:cNvSpPr/>
              <p:nvPr/>
            </p:nvSpPr>
            <p:spPr>
              <a:xfrm>
                <a:off x="11849096" y="6416673"/>
                <a:ext cx="190496" cy="188915"/>
              </a:xfrm>
              <a:custGeom>
                <a:avLst/>
                <a:gdLst>
                  <a:gd name="f0" fmla="val w"/>
                  <a:gd name="f1" fmla="val h"/>
                  <a:gd name="f2" fmla="val 0"/>
                  <a:gd name="f3" fmla="val 40"/>
                  <a:gd name="f4" fmla="val 20"/>
                  <a:gd name="f5" fmla="val 9"/>
                  <a:gd name="f6" fmla="val 31"/>
                  <a:gd name="f7" fmla="val 4"/>
                  <a:gd name="f8" fmla="val 12"/>
                  <a:gd name="f9" fmla="val 11"/>
                  <a:gd name="f10" fmla="val 29"/>
                  <a:gd name="f11" fmla="val 36"/>
                  <a:gd name="f12" fmla="*/ f0 1 40"/>
                  <a:gd name="f13" fmla="*/ f1 1 40"/>
                  <a:gd name="f14" fmla="+- f3 0 f2"/>
                  <a:gd name="f15" fmla="*/ f14 1 40"/>
                  <a:gd name="f16" fmla="*/ 0 1 f15"/>
                  <a:gd name="f17" fmla="*/ f3 1 f15"/>
                  <a:gd name="f18" fmla="*/ f16 f12 1"/>
                  <a:gd name="f19" fmla="*/ f17 f12 1"/>
                  <a:gd name="f20" fmla="*/ f17 f13 1"/>
                  <a:gd name="f21" fmla="*/ f16 f13 1"/>
                </a:gdLst>
                <a:ahLst/>
                <a:cxnLst>
                  <a:cxn ang="3cd4">
                    <a:pos x="hc" y="t"/>
                  </a:cxn>
                  <a:cxn ang="0">
                    <a:pos x="r" y="vc"/>
                  </a:cxn>
                  <a:cxn ang="cd4">
                    <a:pos x="hc" y="b"/>
                  </a:cxn>
                  <a:cxn ang="cd2">
                    <a:pos x="l" y="vc"/>
                  </a:cxn>
                </a:cxnLst>
                <a:rect l="f18" t="f21" r="f19" b="f20"/>
                <a:pathLst>
                  <a:path w="40" h="40">
                    <a:moveTo>
                      <a:pt x="f4" y="f3"/>
                    </a:moveTo>
                    <a:cubicBezTo>
                      <a:pt x="f5" y="f3"/>
                      <a:pt x="f2" y="f6"/>
                      <a:pt x="f2" y="f4"/>
                    </a:cubicBezTo>
                    <a:cubicBezTo>
                      <a:pt x="f2" y="f5"/>
                      <a:pt x="f5" y="f2"/>
                      <a:pt x="f4" y="f2"/>
                    </a:cubicBezTo>
                    <a:cubicBezTo>
                      <a:pt x="f6" y="f2"/>
                      <a:pt x="f3" y="f5"/>
                      <a:pt x="f3" y="f4"/>
                    </a:cubicBezTo>
                    <a:cubicBezTo>
                      <a:pt x="f3" y="f6"/>
                      <a:pt x="f6" y="f3"/>
                      <a:pt x="f4" y="f3"/>
                    </a:cubicBezTo>
                    <a:close/>
                    <a:moveTo>
                      <a:pt x="f4" y="f7"/>
                    </a:moveTo>
                    <a:cubicBezTo>
                      <a:pt x="f8" y="f7"/>
                      <a:pt x="f7" y="f9"/>
                      <a:pt x="f7" y="f4"/>
                    </a:cubicBezTo>
                    <a:cubicBezTo>
                      <a:pt x="f7" y="f10"/>
                      <a:pt x="f8" y="f11"/>
                      <a:pt x="f4" y="f11"/>
                    </a:cubicBezTo>
                    <a:cubicBezTo>
                      <a:pt x="f10" y="f11"/>
                      <a:pt x="f11" y="f10"/>
                      <a:pt x="f11" y="f4"/>
                    </a:cubicBezTo>
                    <a:cubicBezTo>
                      <a:pt x="f11" y="f9"/>
                      <a:pt x="f10" y="f7"/>
                      <a:pt x="f4" y="f7"/>
                    </a:cubicBezTo>
                    <a:close/>
                  </a:path>
                </a:pathLst>
              </a:cu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42" name="Rectangle 41"/>
              <p:cNvSpPr/>
              <p:nvPr/>
            </p:nvSpPr>
            <p:spPr>
              <a:xfrm>
                <a:off x="11939585" y="6596060"/>
                <a:ext cx="23810" cy="252410"/>
              </a:xfrm>
              <a:prstGeom prst="rect">
                <a:avLst/>
              </a:prstGeom>
              <a:gradFill>
                <a:gsLst>
                  <a:gs pos="0">
                    <a:srgbClr val="7C96A3"/>
                  </a:gs>
                  <a:gs pos="100000">
                    <a:srgbClr val="3B4C54"/>
                  </a:gs>
                </a:gsLst>
                <a:lin ang="5400000"/>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grpSp>
      <p:sp>
        <p:nvSpPr>
          <p:cNvPr id="43" name="Title Placeholder 1"/>
          <p:cNvSpPr txBox="1">
            <a:spLocks noGrp="1"/>
          </p:cNvSpPr>
          <p:nvPr>
            <p:ph type="title"/>
          </p:nvPr>
        </p:nvSpPr>
        <p:spPr>
          <a:xfrm>
            <a:off x="1141408" y="618518"/>
            <a:ext cx="9905996" cy="1478566"/>
          </a:xfrm>
          <a:prstGeom prst="rect">
            <a:avLst/>
          </a:prstGeom>
          <a:noFill/>
          <a:ln>
            <a:noFill/>
          </a:ln>
        </p:spPr>
        <p:txBody>
          <a:bodyPr vert="horz" wrap="square" lIns="91440" tIns="45720" rIns="91440" bIns="45720" anchor="ctr" anchorCtr="0" compatLnSpc="1">
            <a:normAutofit/>
          </a:bodyPr>
          <a:lstStyle/>
          <a:p>
            <a:pPr lvl="0"/>
            <a:endParaRPr lang="en-US"/>
          </a:p>
        </p:txBody>
      </p:sp>
      <p:sp>
        <p:nvSpPr>
          <p:cNvPr id="44" name="Text Placeholder 2"/>
          <p:cNvSpPr txBox="1">
            <a:spLocks noGrp="1"/>
          </p:cNvSpPr>
          <p:nvPr>
            <p:ph type="body" idx="1"/>
          </p:nvPr>
        </p:nvSpPr>
        <p:spPr>
          <a:xfrm>
            <a:off x="1141408" y="2249488"/>
            <a:ext cx="9905996" cy="3541718"/>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Date Placeholder 3"/>
          <p:cNvSpPr txBox="1">
            <a:spLocks noGrp="1"/>
          </p:cNvSpPr>
          <p:nvPr>
            <p:ph type="dt" sz="half" idx="2"/>
          </p:nvPr>
        </p:nvSpPr>
        <p:spPr>
          <a:xfrm>
            <a:off x="7456922" y="5883277"/>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Tw Cen MT"/>
              </a:defRPr>
            </a:lvl1pPr>
          </a:lstStyle>
          <a:p>
            <a:pPr lvl="0"/>
            <a:fld id="{C234164B-10E1-4179-B7D3-E0B6AE9C3426}" type="datetime1">
              <a:rPr lang="en-US"/>
              <a:pPr lvl="0"/>
              <a:t>11/18/2018</a:t>
            </a:fld>
            <a:endParaRPr lang="en-US"/>
          </a:p>
        </p:txBody>
      </p:sp>
      <p:sp>
        <p:nvSpPr>
          <p:cNvPr id="46" name="Footer Placeholder 4"/>
          <p:cNvSpPr txBox="1">
            <a:spLocks noGrp="1"/>
          </p:cNvSpPr>
          <p:nvPr>
            <p:ph type="ftr" sz="quarter" idx="3"/>
          </p:nvPr>
        </p:nvSpPr>
        <p:spPr>
          <a:xfrm>
            <a:off x="1141408" y="5883277"/>
            <a:ext cx="6239307"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50" b="0" i="0" u="none" strike="noStrike" kern="1200" cap="all" spc="0" baseline="0">
                <a:solidFill>
                  <a:srgbClr val="FFFFFF"/>
                </a:solidFill>
                <a:uFillTx/>
                <a:latin typeface="Tw Cen MT"/>
              </a:defRPr>
            </a:lvl1pPr>
          </a:lstStyle>
          <a:p>
            <a:pPr lvl="0"/>
            <a:endParaRPr lang="en-US"/>
          </a:p>
        </p:txBody>
      </p:sp>
      <p:sp>
        <p:nvSpPr>
          <p:cNvPr id="47" name="Slide Number Placeholder 5"/>
          <p:cNvSpPr txBox="1">
            <a:spLocks noGrp="1"/>
          </p:cNvSpPr>
          <p:nvPr>
            <p:ph type="sldNum" sz="quarter" idx="4"/>
          </p:nvPr>
        </p:nvSpPr>
        <p:spPr>
          <a:xfrm>
            <a:off x="10276319" y="5883277"/>
            <a:ext cx="77108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Tw Cen MT"/>
              </a:defRPr>
            </a:lvl1pPr>
          </a:lstStyle>
          <a:p>
            <a:pPr lvl="0"/>
            <a:fld id="{32F53CA2-0B5E-408E-9126-7143714A672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914400" rtl="0" fontAlgn="auto" hangingPunct="1">
        <a:lnSpc>
          <a:spcPct val="90000"/>
        </a:lnSpc>
        <a:spcBef>
          <a:spcPts val="0"/>
        </a:spcBef>
        <a:spcAft>
          <a:spcPts val="0"/>
        </a:spcAft>
        <a:buNone/>
        <a:tabLst/>
        <a:defRPr lang="en-US" sz="3600" b="0" i="0" u="none" strike="noStrike" kern="1200" cap="all" spc="0" baseline="0">
          <a:solidFill>
            <a:srgbClr val="FFFFFF"/>
          </a:solidFill>
          <a:uFillTx/>
          <a:latin typeface="Tw Cen MT"/>
        </a:defRPr>
      </a:lvl1pPr>
    </p:titleStyle>
    <p:bodyStyle>
      <a:lvl1pPr marL="228600" marR="0" lvl="0" indent="-228600" algn="l" defTabSz="914400" rtl="0" fontAlgn="auto" hangingPunct="1">
        <a:lnSpc>
          <a:spcPct val="120000"/>
        </a:lnSpc>
        <a:spcBef>
          <a:spcPts val="1000"/>
        </a:spcBef>
        <a:spcAft>
          <a:spcPts val="0"/>
        </a:spcAft>
        <a:buSzPct val="125000"/>
        <a:buFont typeface="Arial" pitchFamily="34"/>
        <a:buChar char="•"/>
        <a:tabLst/>
        <a:defRPr lang="en-US" sz="2400" b="0" i="0" u="none" strike="noStrike" kern="1200" cap="none" spc="0" baseline="0">
          <a:solidFill>
            <a:srgbClr val="FFFFFF"/>
          </a:solidFill>
          <a:uFillTx/>
          <a:latin typeface="Tw Cen MT"/>
        </a:defRPr>
      </a:lvl1pPr>
      <a:lvl2pPr marL="685800" marR="0" lvl="1" indent="-228600" algn="l" defTabSz="914400" rtl="0" fontAlgn="auto" hangingPunct="1">
        <a:lnSpc>
          <a:spcPct val="120000"/>
        </a:lnSpc>
        <a:spcBef>
          <a:spcPts val="500"/>
        </a:spcBef>
        <a:spcAft>
          <a:spcPts val="0"/>
        </a:spcAft>
        <a:buSzPct val="125000"/>
        <a:buFont typeface="Arial" pitchFamily="34"/>
        <a:buChar char="•"/>
        <a:tabLst/>
        <a:defRPr lang="en-US" sz="2000" b="0" i="0" u="none" strike="noStrike" kern="1200" cap="none" spc="0" baseline="0">
          <a:solidFill>
            <a:srgbClr val="FFFFFF"/>
          </a:solidFill>
          <a:uFillTx/>
          <a:latin typeface="Tw Cen MT"/>
        </a:defRPr>
      </a:lvl2pPr>
      <a:lvl3pPr marL="1143000" marR="0" lvl="2" indent="-228600" algn="l" defTabSz="914400" rtl="0" fontAlgn="auto" hangingPunct="1">
        <a:lnSpc>
          <a:spcPct val="120000"/>
        </a:lnSpc>
        <a:spcBef>
          <a:spcPts val="500"/>
        </a:spcBef>
        <a:spcAft>
          <a:spcPts val="0"/>
        </a:spcAft>
        <a:buSzPct val="125000"/>
        <a:buFont typeface="Arial" pitchFamily="34"/>
        <a:buChar char="•"/>
        <a:tabLst/>
        <a:defRPr lang="en-US" sz="1800" b="0" i="0" u="none" strike="noStrike" kern="1200" cap="none" spc="0" baseline="0">
          <a:solidFill>
            <a:srgbClr val="FFFFFF"/>
          </a:solidFill>
          <a:uFillTx/>
          <a:latin typeface="Tw Cen MT"/>
        </a:defRPr>
      </a:lvl3pPr>
      <a:lvl4pPr marL="1600200" marR="0" lvl="3" indent="-228600" algn="l" defTabSz="914400" rtl="0" fontAlgn="auto" hangingPunct="1">
        <a:lnSpc>
          <a:spcPct val="120000"/>
        </a:lnSpc>
        <a:spcBef>
          <a:spcPts val="500"/>
        </a:spcBef>
        <a:spcAft>
          <a:spcPts val="0"/>
        </a:spcAft>
        <a:buSzPct val="125000"/>
        <a:buFont typeface="Arial" pitchFamily="34"/>
        <a:buChar char="•"/>
        <a:tabLst/>
        <a:defRPr lang="en-US" sz="1600" b="0" i="0" u="none" strike="noStrike" kern="1200" cap="none" spc="0" baseline="0">
          <a:solidFill>
            <a:srgbClr val="FFFFFF"/>
          </a:solidFill>
          <a:uFillTx/>
          <a:latin typeface="Tw Cen MT"/>
        </a:defRPr>
      </a:lvl4pPr>
      <a:lvl5pPr marL="2057400" marR="0" lvl="4" indent="-228600" algn="l" defTabSz="914400" rtl="0" fontAlgn="auto" hangingPunct="1">
        <a:lnSpc>
          <a:spcPct val="120000"/>
        </a:lnSpc>
        <a:spcBef>
          <a:spcPts val="500"/>
        </a:spcBef>
        <a:spcAft>
          <a:spcPts val="0"/>
        </a:spcAft>
        <a:buSzPct val="125000"/>
        <a:buFont typeface="Arial" pitchFamily="34"/>
        <a:buChar char="•"/>
        <a:tabLst/>
        <a:defRPr lang="en-US" sz="1600" b="0" i="0" u="none" strike="noStrike" kern="1200" cap="none" spc="0" baseline="0">
          <a:solidFill>
            <a:srgbClr val="FFFFFF"/>
          </a:solidFill>
          <a:uFillTx/>
          <a:latin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ohamed.elrouby.2014@uni.strath.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VIm8yWpBxF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time_continue=124&amp;v=U1Yqpeu9IB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GB"/>
              <a:t>Project Scheduling</a:t>
            </a:r>
          </a:p>
        </p:txBody>
      </p:sp>
      <p:sp>
        <p:nvSpPr>
          <p:cNvPr id="3" name="Subtitle 2"/>
          <p:cNvSpPr txBox="1">
            <a:spLocks noGrp="1"/>
          </p:cNvSpPr>
          <p:nvPr>
            <p:ph type="subTitle" idx="1"/>
          </p:nvPr>
        </p:nvSpPr>
        <p:spPr/>
        <p:txBody>
          <a:bodyPr/>
          <a:lstStyle/>
          <a:p>
            <a:pPr lvl="0"/>
            <a:r>
              <a:rPr lang="en-GB"/>
              <a:t>By Mohamed elrouby</a:t>
            </a:r>
          </a:p>
          <a:p>
            <a:pPr lvl="0"/>
            <a:r>
              <a:rPr lang="en-GB">
                <a:hlinkClick r:id="rId2"/>
              </a:rPr>
              <a:t>Mohamed.elrouby.2014@uni.strath.ac.uk</a:t>
            </a:r>
            <a:endParaRPr lang="en-GB"/>
          </a:p>
          <a:p>
            <a:pPr lvl="0"/>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Step 4: assign resources </a:t>
            </a:r>
          </a:p>
        </p:txBody>
      </p:sp>
      <p:sp>
        <p:nvSpPr>
          <p:cNvPr id="3" name="Content Placeholder 2"/>
          <p:cNvSpPr txBox="1">
            <a:spLocks noGrp="1"/>
          </p:cNvSpPr>
          <p:nvPr>
            <p:ph idx="1"/>
          </p:nvPr>
        </p:nvSpPr>
        <p:spPr/>
        <p:txBody>
          <a:bodyPr/>
          <a:lstStyle/>
          <a:p>
            <a:pPr lvl="0" algn="just"/>
            <a:r>
              <a:rPr lang="en-GB" sz="2800"/>
              <a:t>The last step to finalise the planned schedule is to decide on what resources the project is going to need to finish it on time. </a:t>
            </a:r>
          </a:p>
          <a:p>
            <a:pPr lvl="0" algn="just"/>
            <a:r>
              <a:rPr lang="en-GB" sz="2800"/>
              <a:t> Assembling a team that can finish their tasks in time.</a:t>
            </a:r>
          </a:p>
          <a:p>
            <a:pPr lvl="0" algn="just"/>
            <a:r>
              <a:rPr lang="en-GB" sz="2800"/>
              <a:t>The team will need to be scheduled just like the tasks to prevent any delays.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a:xfrm>
            <a:off x="801096" y="1396288"/>
            <a:ext cx="5277331" cy="1325559"/>
          </a:xfrm>
        </p:spPr>
        <p:txBody>
          <a:bodyPr/>
          <a:lstStyle/>
          <a:p>
            <a:pPr lvl="0"/>
            <a:r>
              <a:rPr lang="en-US" sz="3400">
                <a:latin typeface="Calibri Light"/>
              </a:rPr>
              <a:t>Maintaining project schedule once initiated</a:t>
            </a:r>
          </a:p>
        </p:txBody>
      </p:sp>
      <p:sp>
        <p:nvSpPr>
          <p:cNvPr id="3" name="Content Placeholder 2"/>
          <p:cNvSpPr txBox="1">
            <a:spLocks noGrp="1"/>
          </p:cNvSpPr>
          <p:nvPr>
            <p:ph idx="1"/>
          </p:nvPr>
        </p:nvSpPr>
        <p:spPr>
          <a:xfrm>
            <a:off x="805540" y="2871984"/>
            <a:ext cx="4558311" cy="3181682"/>
          </a:xfrm>
        </p:spPr>
        <p:txBody>
          <a:bodyPr>
            <a:noAutofit/>
          </a:bodyPr>
          <a:lstStyle/>
          <a:p>
            <a:pPr lvl="0" algn="just">
              <a:lnSpc>
                <a:spcPct val="90000"/>
              </a:lnSpc>
            </a:pPr>
            <a:r>
              <a:rPr lang="en-US" sz="2000">
                <a:latin typeface="Calibri"/>
              </a:rPr>
              <a:t>The last thing a project manager should do is scheduling the project manually using excel spreadsheet.</a:t>
            </a:r>
          </a:p>
          <a:p>
            <a:pPr lvl="0" algn="just">
              <a:lnSpc>
                <a:spcPct val="90000"/>
              </a:lnSpc>
            </a:pPr>
            <a:r>
              <a:rPr lang="en-US" sz="2000">
                <a:latin typeface="Calibri"/>
              </a:rPr>
              <a:t>Project management software can automate most of the process. </a:t>
            </a:r>
          </a:p>
          <a:p>
            <a:pPr lvl="0" algn="just">
              <a:lnSpc>
                <a:spcPct val="90000"/>
              </a:lnSpc>
            </a:pPr>
            <a:r>
              <a:rPr lang="en-US" sz="2000">
                <a:latin typeface="Calibri"/>
              </a:rPr>
              <a:t>Examples: Zoho Projects, Microsoft Project Online, Basecamp, Smartsheet and Asana.</a:t>
            </a:r>
          </a:p>
          <a:p>
            <a:pPr lvl="0" algn="just">
              <a:lnSpc>
                <a:spcPct val="90000"/>
              </a:lnSpc>
            </a:pPr>
            <a:r>
              <a:rPr lang="en-US" sz="2000">
                <a:latin typeface="Calibri"/>
              </a:rPr>
              <a:t>There are three tiers of scheduling and project managers should pick the best project management software that can adapt to their projects. </a:t>
            </a:r>
          </a:p>
        </p:txBody>
      </p:sp>
      <p:sp>
        <p:nvSpPr>
          <p:cNvPr id="4" name="Oval 14"/>
          <p:cNvSpPr>
            <a:spLocks noMove="1" noResize="1"/>
          </p:cNvSpPr>
          <p:nvPr/>
        </p:nvSpPr>
        <p:spPr>
          <a:xfrm>
            <a:off x="5705005" y="2650635"/>
            <a:ext cx="3118103" cy="311810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Oval 16"/>
          <p:cNvSpPr>
            <a:spLocks noMove="1" noResize="1"/>
          </p:cNvSpPr>
          <p:nvPr/>
        </p:nvSpPr>
        <p:spPr>
          <a:xfrm>
            <a:off x="5869597" y="2815227"/>
            <a:ext cx="2788920" cy="27889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Freeform: Shape 18"/>
          <p:cNvSpPr>
            <a:spLocks noMove="1" noResize="1"/>
          </p:cNvSpPr>
          <p:nvPr/>
        </p:nvSpPr>
        <p:spPr>
          <a:xfrm>
            <a:off x="7996857" y="0"/>
            <a:ext cx="4198056" cy="3650202"/>
          </a:xfrm>
          <a:custGeom>
            <a:avLst/>
            <a:gdLst>
              <a:gd name="f0" fmla="val 10800000"/>
              <a:gd name="f1" fmla="val 5400000"/>
              <a:gd name="f2" fmla="val 180"/>
              <a:gd name="f3" fmla="val w"/>
              <a:gd name="f4" fmla="val h"/>
              <a:gd name="f5" fmla="val 0"/>
              <a:gd name="f6" fmla="val 4198060"/>
              <a:gd name="f7" fmla="val 3650200"/>
              <a:gd name="f8" fmla="val 262846"/>
              <a:gd name="f9" fmla="val 3021648"/>
              <a:gd name="f10" fmla="val 4142653"/>
              <a:gd name="f11" fmla="val 3072005"/>
              <a:gd name="f12" fmla="val 3704967"/>
              <a:gd name="f13" fmla="val 3433216"/>
              <a:gd name="f14" fmla="val 3143843"/>
              <a:gd name="f15" fmla="val 2532040"/>
              <a:gd name="f16" fmla="val 1133633"/>
              <a:gd name="f17" fmla="val 2516567"/>
              <a:gd name="f18" fmla="val 1118160"/>
              <a:gd name="f19" fmla="val 768558"/>
              <a:gd name="f20" fmla="val 70852"/>
              <a:gd name="f21" fmla="val 435505"/>
              <a:gd name="f22" fmla="val 198981"/>
              <a:gd name="f23" fmla="val 132576"/>
              <a:gd name="f24" fmla="+- 0 0 -90"/>
              <a:gd name="f25" fmla="*/ f3 1 4198060"/>
              <a:gd name="f26" fmla="*/ f4 1 3650200"/>
              <a:gd name="f27" fmla="+- f7 0 f5"/>
              <a:gd name="f28" fmla="+- f6 0 f5"/>
              <a:gd name="f29" fmla="*/ f24 f0 1"/>
              <a:gd name="f30" fmla="*/ f28 1 4198060"/>
              <a:gd name="f31" fmla="*/ f27 1 3650200"/>
              <a:gd name="f32" fmla="*/ 262846 f28 1"/>
              <a:gd name="f33" fmla="*/ 0 f27 1"/>
              <a:gd name="f34" fmla="*/ 4198060 f28 1"/>
              <a:gd name="f35" fmla="*/ 3021648 f27 1"/>
              <a:gd name="f36" fmla="*/ 4142653 f28 1"/>
              <a:gd name="f37" fmla="*/ 3072005 f27 1"/>
              <a:gd name="f38" fmla="*/ 2532040 f28 1"/>
              <a:gd name="f39" fmla="*/ 3650200 f27 1"/>
              <a:gd name="f40" fmla="*/ 0 f28 1"/>
              <a:gd name="f41" fmla="*/ 1118160 f27 1"/>
              <a:gd name="f42" fmla="*/ 198981 f28 1"/>
              <a:gd name="f43" fmla="*/ 132576 f27 1"/>
              <a:gd name="f44" fmla="*/ f29 1 f2"/>
              <a:gd name="f45" fmla="*/ f32 1 4198060"/>
              <a:gd name="f46" fmla="*/ f33 1 3650200"/>
              <a:gd name="f47" fmla="*/ f34 1 4198060"/>
              <a:gd name="f48" fmla="*/ f35 1 3650200"/>
              <a:gd name="f49" fmla="*/ f36 1 4198060"/>
              <a:gd name="f50" fmla="*/ f37 1 3650200"/>
              <a:gd name="f51" fmla="*/ f38 1 4198060"/>
              <a:gd name="f52" fmla="*/ f39 1 3650200"/>
              <a:gd name="f53" fmla="*/ f40 1 4198060"/>
              <a:gd name="f54" fmla="*/ f41 1 3650200"/>
              <a:gd name="f55" fmla="*/ f42 1 4198060"/>
              <a:gd name="f56" fmla="*/ f43 1 3650200"/>
              <a:gd name="f57" fmla="*/ f5 1 f30"/>
              <a:gd name="f58" fmla="*/ f6 1 f30"/>
              <a:gd name="f59" fmla="*/ f5 1 f31"/>
              <a:gd name="f60" fmla="*/ f7 1 f31"/>
              <a:gd name="f61" fmla="+- f44 0 f1"/>
              <a:gd name="f62" fmla="*/ f45 1 f30"/>
              <a:gd name="f63" fmla="*/ f46 1 f31"/>
              <a:gd name="f64" fmla="*/ f47 1 f30"/>
              <a:gd name="f65" fmla="*/ f48 1 f31"/>
              <a:gd name="f66" fmla="*/ f49 1 f30"/>
              <a:gd name="f67" fmla="*/ f50 1 f31"/>
              <a:gd name="f68" fmla="*/ f51 1 f30"/>
              <a:gd name="f69" fmla="*/ f52 1 f31"/>
              <a:gd name="f70" fmla="*/ f53 1 f30"/>
              <a:gd name="f71" fmla="*/ f54 1 f31"/>
              <a:gd name="f72" fmla="*/ f55 1 f30"/>
              <a:gd name="f73" fmla="*/ f56 1 f31"/>
              <a:gd name="f74" fmla="*/ f57 f25 1"/>
              <a:gd name="f75" fmla="*/ f58 f25 1"/>
              <a:gd name="f76" fmla="*/ f60 f26 1"/>
              <a:gd name="f77" fmla="*/ f59 f26 1"/>
              <a:gd name="f78" fmla="*/ f62 f25 1"/>
              <a:gd name="f79" fmla="*/ f63 f26 1"/>
              <a:gd name="f80" fmla="*/ f64 f25 1"/>
              <a:gd name="f81" fmla="*/ f65 f26 1"/>
              <a:gd name="f82" fmla="*/ f66 f25 1"/>
              <a:gd name="f83" fmla="*/ f67 f26 1"/>
              <a:gd name="f84" fmla="*/ f68 f25 1"/>
              <a:gd name="f85" fmla="*/ f69 f26 1"/>
              <a:gd name="f86" fmla="*/ f70 f25 1"/>
              <a:gd name="f87" fmla="*/ f71 f26 1"/>
              <a:gd name="f88" fmla="*/ f72 f25 1"/>
              <a:gd name="f89" fmla="*/ f73 f26 1"/>
            </a:gdLst>
            <a:ahLst/>
            <a:cxnLst>
              <a:cxn ang="3cd4">
                <a:pos x="hc" y="t"/>
              </a:cxn>
              <a:cxn ang="0">
                <a:pos x="r" y="vc"/>
              </a:cxn>
              <a:cxn ang="cd4">
                <a:pos x="hc" y="b"/>
              </a:cxn>
              <a:cxn ang="cd2">
                <a:pos x="l" y="vc"/>
              </a:cxn>
              <a:cxn ang="f61">
                <a:pos x="f78" y="f79"/>
              </a:cxn>
              <a:cxn ang="f61">
                <a:pos x="f80" y="f79"/>
              </a:cxn>
              <a:cxn ang="f61">
                <a:pos x="f80" y="f81"/>
              </a:cxn>
              <a:cxn ang="f61">
                <a:pos x="f82" y="f83"/>
              </a:cxn>
              <a:cxn ang="f61">
                <a:pos x="f84" y="f85"/>
              </a:cxn>
              <a:cxn ang="f61">
                <a:pos x="f86" y="f87"/>
              </a:cxn>
              <a:cxn ang="f61">
                <a:pos x="f88" y="f89"/>
              </a:cxn>
            </a:cxnLst>
            <a:rect l="f74" t="f77" r="f75" b="f76"/>
            <a:pathLst>
              <a:path w="4198060" h="3650200">
                <a:moveTo>
                  <a:pt x="f8" y="f5"/>
                </a:moveTo>
                <a:lnTo>
                  <a:pt x="f6" y="f5"/>
                </a:lnTo>
                <a:lnTo>
                  <a:pt x="f6" y="f9"/>
                </a:lnTo>
                <a:lnTo>
                  <a:pt x="f10" y="f11"/>
                </a:lnTo>
                <a:cubicBezTo>
                  <a:pt x="f12" y="f13"/>
                  <a:pt x="f14" y="f7"/>
                  <a:pt x="f15" y="f7"/>
                </a:cubicBezTo>
                <a:cubicBezTo>
                  <a:pt x="f16" y="f7"/>
                  <a:pt x="f5" y="f17"/>
                  <a:pt x="f5" y="f18"/>
                </a:cubicBezTo>
                <a:cubicBezTo>
                  <a:pt x="f5" y="f19"/>
                  <a:pt x="f20" y="f21"/>
                  <a:pt x="f22" y="f23"/>
                </a:cubicBezTo>
                <a:close/>
              </a:path>
            </a:pathLst>
          </a:custGeom>
          <a:solidFill>
            <a:srgbClr val="FFFFF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7" name="Picture 7">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6369362" y="3385785"/>
            <a:ext cx="1741355" cy="1741355"/>
          </a:xfrm>
          <a:prstGeom prst="rect">
            <a:avLst/>
          </a:prstGeom>
          <a:noFill/>
          <a:ln cap="flat">
            <a:noFill/>
          </a:ln>
        </p:spPr>
      </p:pic>
      <p:sp>
        <p:nvSpPr>
          <p:cNvPr id="8" name="Freeform: Shape 20"/>
          <p:cNvSpPr>
            <a:spLocks noMove="1" noResize="1"/>
          </p:cNvSpPr>
          <p:nvPr/>
        </p:nvSpPr>
        <p:spPr>
          <a:xfrm>
            <a:off x="8160599" y="0"/>
            <a:ext cx="4034314" cy="3486451"/>
          </a:xfrm>
          <a:custGeom>
            <a:avLst/>
            <a:gdLst>
              <a:gd name="f0" fmla="val 10800000"/>
              <a:gd name="f1" fmla="val 5400000"/>
              <a:gd name="f2" fmla="val 180"/>
              <a:gd name="f3" fmla="val w"/>
              <a:gd name="f4" fmla="val h"/>
              <a:gd name="f5" fmla="val 0"/>
              <a:gd name="f6" fmla="val 4034316"/>
              <a:gd name="f7" fmla="val 3486455"/>
              <a:gd name="f8" fmla="val 280681"/>
              <a:gd name="f9" fmla="val 2800630"/>
              <a:gd name="f10" fmla="val 3874752"/>
              <a:gd name="f11" fmla="val 2945652"/>
              <a:gd name="f12" fmla="val 3465371"/>
              <a:gd name="f13" fmla="val 3283503"/>
              <a:gd name="f14" fmla="val 2940535"/>
              <a:gd name="f15" fmla="val 2368296"/>
              <a:gd name="f16" fmla="val 1060322"/>
              <a:gd name="f17" fmla="val 2426133"/>
              <a:gd name="f18" fmla="val 1118159"/>
              <a:gd name="f19" fmla="val 791166"/>
              <a:gd name="f20" fmla="val 66270"/>
              <a:gd name="f21" fmla="val 479650"/>
              <a:gd name="f22" fmla="val 186113"/>
              <a:gd name="f23" fmla="val 196311"/>
              <a:gd name="f24" fmla="+- 0 0 -90"/>
              <a:gd name="f25" fmla="*/ f3 1 4034316"/>
              <a:gd name="f26" fmla="*/ f4 1 3486455"/>
              <a:gd name="f27" fmla="+- f7 0 f5"/>
              <a:gd name="f28" fmla="+- f6 0 f5"/>
              <a:gd name="f29" fmla="*/ f24 f0 1"/>
              <a:gd name="f30" fmla="*/ f28 1 4034316"/>
              <a:gd name="f31" fmla="*/ f27 1 3486455"/>
              <a:gd name="f32" fmla="*/ 280681 f28 1"/>
              <a:gd name="f33" fmla="*/ 0 f27 1"/>
              <a:gd name="f34" fmla="*/ 4034316 f28 1"/>
              <a:gd name="f35" fmla="*/ 2800630 f27 1"/>
              <a:gd name="f36" fmla="*/ 3874752 f28 1"/>
              <a:gd name="f37" fmla="*/ 2945652 f27 1"/>
              <a:gd name="f38" fmla="*/ 2368296 f28 1"/>
              <a:gd name="f39" fmla="*/ 3486455 f27 1"/>
              <a:gd name="f40" fmla="*/ 0 f28 1"/>
              <a:gd name="f41" fmla="*/ 1118159 f27 1"/>
              <a:gd name="f42" fmla="*/ 186113 f28 1"/>
              <a:gd name="f43" fmla="*/ 196311 f27 1"/>
              <a:gd name="f44" fmla="*/ f29 1 f2"/>
              <a:gd name="f45" fmla="*/ f32 1 4034316"/>
              <a:gd name="f46" fmla="*/ f33 1 3486455"/>
              <a:gd name="f47" fmla="*/ f34 1 4034316"/>
              <a:gd name="f48" fmla="*/ f35 1 3486455"/>
              <a:gd name="f49" fmla="*/ f36 1 4034316"/>
              <a:gd name="f50" fmla="*/ f37 1 3486455"/>
              <a:gd name="f51" fmla="*/ f38 1 4034316"/>
              <a:gd name="f52" fmla="*/ f39 1 3486455"/>
              <a:gd name="f53" fmla="*/ f40 1 4034316"/>
              <a:gd name="f54" fmla="*/ f41 1 3486455"/>
              <a:gd name="f55" fmla="*/ f42 1 4034316"/>
              <a:gd name="f56" fmla="*/ f43 1 3486455"/>
              <a:gd name="f57" fmla="*/ f5 1 f30"/>
              <a:gd name="f58" fmla="*/ f6 1 f30"/>
              <a:gd name="f59" fmla="*/ f5 1 f31"/>
              <a:gd name="f60" fmla="*/ f7 1 f31"/>
              <a:gd name="f61" fmla="+- f44 0 f1"/>
              <a:gd name="f62" fmla="*/ f45 1 f30"/>
              <a:gd name="f63" fmla="*/ f46 1 f31"/>
              <a:gd name="f64" fmla="*/ f47 1 f30"/>
              <a:gd name="f65" fmla="*/ f48 1 f31"/>
              <a:gd name="f66" fmla="*/ f49 1 f30"/>
              <a:gd name="f67" fmla="*/ f50 1 f31"/>
              <a:gd name="f68" fmla="*/ f51 1 f30"/>
              <a:gd name="f69" fmla="*/ f52 1 f31"/>
              <a:gd name="f70" fmla="*/ f53 1 f30"/>
              <a:gd name="f71" fmla="*/ f54 1 f31"/>
              <a:gd name="f72" fmla="*/ f55 1 f30"/>
              <a:gd name="f73" fmla="*/ f56 1 f31"/>
              <a:gd name="f74" fmla="*/ f57 f25 1"/>
              <a:gd name="f75" fmla="*/ f58 f25 1"/>
              <a:gd name="f76" fmla="*/ f60 f26 1"/>
              <a:gd name="f77" fmla="*/ f59 f26 1"/>
              <a:gd name="f78" fmla="*/ f62 f25 1"/>
              <a:gd name="f79" fmla="*/ f63 f26 1"/>
              <a:gd name="f80" fmla="*/ f64 f25 1"/>
              <a:gd name="f81" fmla="*/ f65 f26 1"/>
              <a:gd name="f82" fmla="*/ f66 f25 1"/>
              <a:gd name="f83" fmla="*/ f67 f26 1"/>
              <a:gd name="f84" fmla="*/ f68 f25 1"/>
              <a:gd name="f85" fmla="*/ f69 f26 1"/>
              <a:gd name="f86" fmla="*/ f70 f25 1"/>
              <a:gd name="f87" fmla="*/ f71 f26 1"/>
              <a:gd name="f88" fmla="*/ f72 f25 1"/>
              <a:gd name="f89" fmla="*/ f73 f26 1"/>
            </a:gdLst>
            <a:ahLst/>
            <a:cxnLst>
              <a:cxn ang="3cd4">
                <a:pos x="hc" y="t"/>
              </a:cxn>
              <a:cxn ang="0">
                <a:pos x="r" y="vc"/>
              </a:cxn>
              <a:cxn ang="cd4">
                <a:pos x="hc" y="b"/>
              </a:cxn>
              <a:cxn ang="cd2">
                <a:pos x="l" y="vc"/>
              </a:cxn>
              <a:cxn ang="f61">
                <a:pos x="f78" y="f79"/>
              </a:cxn>
              <a:cxn ang="f61">
                <a:pos x="f80" y="f79"/>
              </a:cxn>
              <a:cxn ang="f61">
                <a:pos x="f80" y="f81"/>
              </a:cxn>
              <a:cxn ang="f61">
                <a:pos x="f82" y="f83"/>
              </a:cxn>
              <a:cxn ang="f61">
                <a:pos x="f84" y="f85"/>
              </a:cxn>
              <a:cxn ang="f61">
                <a:pos x="f86" y="f87"/>
              </a:cxn>
              <a:cxn ang="f61">
                <a:pos x="f88" y="f89"/>
              </a:cxn>
            </a:cxnLst>
            <a:rect l="f74" t="f77" r="f75" b="f76"/>
            <a:pathLst>
              <a:path w="4034316" h="3486455">
                <a:moveTo>
                  <a:pt x="f8" y="f5"/>
                </a:moveTo>
                <a:lnTo>
                  <a:pt x="f6" y="f5"/>
                </a:lnTo>
                <a:lnTo>
                  <a:pt x="f6" y="f9"/>
                </a:lnTo>
                <a:lnTo>
                  <a:pt x="f10" y="f11"/>
                </a:lnTo>
                <a:cubicBezTo>
                  <a:pt x="f12" y="f13"/>
                  <a:pt x="f14" y="f7"/>
                  <a:pt x="f15" y="f7"/>
                </a:cubicBezTo>
                <a:cubicBezTo>
                  <a:pt x="f16" y="f7"/>
                  <a:pt x="f5" y="f17"/>
                  <a:pt x="f5" y="f18"/>
                </a:cubicBezTo>
                <a:cubicBezTo>
                  <a:pt x="f5" y="f19"/>
                  <a:pt x="f20" y="f21"/>
                  <a:pt x="f22" y="f23"/>
                </a:cubicBezTo>
                <a:close/>
              </a:path>
            </a:pathLst>
          </a:cu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9" name="Picture 9">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8850770" y="707352"/>
            <a:ext cx="3028383" cy="1533119"/>
          </a:xfrm>
          <a:prstGeom prst="rect">
            <a:avLst/>
          </a:prstGeom>
          <a:noFill/>
          <a:ln cap="flat">
            <a:noFill/>
          </a:ln>
        </p:spPr>
      </p:pic>
      <p:sp>
        <p:nvSpPr>
          <p:cNvPr id="10" name="Freeform: Shape 22"/>
          <p:cNvSpPr>
            <a:spLocks noMove="1" noResize="1"/>
          </p:cNvSpPr>
          <p:nvPr/>
        </p:nvSpPr>
        <p:spPr>
          <a:xfrm>
            <a:off x="8888132" y="4032247"/>
            <a:ext cx="3303864" cy="2825752"/>
          </a:xfrm>
          <a:custGeom>
            <a:avLst/>
            <a:gdLst>
              <a:gd name="f0" fmla="val 10800000"/>
              <a:gd name="f1" fmla="val 5400000"/>
              <a:gd name="f2" fmla="val 180"/>
              <a:gd name="f3" fmla="val w"/>
              <a:gd name="f4" fmla="val h"/>
              <a:gd name="f5" fmla="val 0"/>
              <a:gd name="f6" fmla="val 3303868"/>
              <a:gd name="f7" fmla="val 2825750"/>
              <a:gd name="f8" fmla="val 1888600"/>
              <a:gd name="f9" fmla="val 2410123"/>
              <a:gd name="f10" fmla="val 2882273"/>
              <a:gd name="f11" fmla="val 211389"/>
              <a:gd name="f12" fmla="val 3224042"/>
              <a:gd name="f13" fmla="val 553158"/>
              <a:gd name="f14" fmla="val 640989"/>
              <a:gd name="f15" fmla="val 250380"/>
              <a:gd name="f16" fmla="val 227944"/>
              <a:gd name="f17" fmla="val 2788819"/>
              <a:gd name="f18" fmla="val 82574"/>
              <a:gd name="f19" fmla="val 2521217"/>
              <a:gd name="f20" fmla="val 2214552"/>
              <a:gd name="f21" fmla="val 845555"/>
              <a:gd name="f22" fmla="+- 0 0 -90"/>
              <a:gd name="f23" fmla="*/ f3 1 3303868"/>
              <a:gd name="f24" fmla="*/ f4 1 2825750"/>
              <a:gd name="f25" fmla="+- f7 0 f5"/>
              <a:gd name="f26" fmla="+- f6 0 f5"/>
              <a:gd name="f27" fmla="*/ f22 f0 1"/>
              <a:gd name="f28" fmla="*/ f26 1 3303868"/>
              <a:gd name="f29" fmla="*/ f25 1 2825750"/>
              <a:gd name="f30" fmla="*/ 1888600 f26 1"/>
              <a:gd name="f31" fmla="*/ 0 f25 1"/>
              <a:gd name="f32" fmla="*/ 3224042 f26 1"/>
              <a:gd name="f33" fmla="*/ 553158 f25 1"/>
              <a:gd name="f34" fmla="*/ 3303868 f26 1"/>
              <a:gd name="f35" fmla="*/ 640989 f25 1"/>
              <a:gd name="f36" fmla="*/ 2825750 f25 1"/>
              <a:gd name="f37" fmla="*/ 250380 f26 1"/>
              <a:gd name="f38" fmla="*/ 227944 f26 1"/>
              <a:gd name="f39" fmla="*/ 2788819 f25 1"/>
              <a:gd name="f40" fmla="*/ 0 f26 1"/>
              <a:gd name="f41" fmla="*/ 1888600 f25 1"/>
              <a:gd name="f42" fmla="*/ f27 1 f2"/>
              <a:gd name="f43" fmla="*/ f30 1 3303868"/>
              <a:gd name="f44" fmla="*/ f31 1 2825750"/>
              <a:gd name="f45" fmla="*/ f32 1 3303868"/>
              <a:gd name="f46" fmla="*/ f33 1 2825750"/>
              <a:gd name="f47" fmla="*/ f34 1 3303868"/>
              <a:gd name="f48" fmla="*/ f35 1 2825750"/>
              <a:gd name="f49" fmla="*/ f36 1 2825750"/>
              <a:gd name="f50" fmla="*/ f37 1 3303868"/>
              <a:gd name="f51" fmla="*/ f38 1 3303868"/>
              <a:gd name="f52" fmla="*/ f39 1 2825750"/>
              <a:gd name="f53" fmla="*/ f40 1 3303868"/>
              <a:gd name="f54" fmla="*/ f41 1 2825750"/>
              <a:gd name="f55" fmla="*/ f5 1 f28"/>
              <a:gd name="f56" fmla="*/ f6 1 f28"/>
              <a:gd name="f57" fmla="*/ f5 1 f29"/>
              <a:gd name="f58" fmla="*/ f7 1 f29"/>
              <a:gd name="f59" fmla="+- f42 0 f1"/>
              <a:gd name="f60" fmla="*/ f43 1 f28"/>
              <a:gd name="f61" fmla="*/ f44 1 f29"/>
              <a:gd name="f62" fmla="*/ f45 1 f28"/>
              <a:gd name="f63" fmla="*/ f46 1 f29"/>
              <a:gd name="f64" fmla="*/ f47 1 f28"/>
              <a:gd name="f65" fmla="*/ f48 1 f29"/>
              <a:gd name="f66" fmla="*/ f49 1 f29"/>
              <a:gd name="f67" fmla="*/ f50 1 f28"/>
              <a:gd name="f68" fmla="*/ f51 1 f28"/>
              <a:gd name="f69" fmla="*/ f52 1 f29"/>
              <a:gd name="f70" fmla="*/ f53 1 f28"/>
              <a:gd name="f71" fmla="*/ f54 1 f29"/>
              <a:gd name="f72" fmla="*/ f55 f23 1"/>
              <a:gd name="f73" fmla="*/ f56 f23 1"/>
              <a:gd name="f74" fmla="*/ f58 f24 1"/>
              <a:gd name="f75" fmla="*/ f57 f24 1"/>
              <a:gd name="f76" fmla="*/ f60 f23 1"/>
              <a:gd name="f77" fmla="*/ f61 f24 1"/>
              <a:gd name="f78" fmla="*/ f62 f23 1"/>
              <a:gd name="f79" fmla="*/ f63 f24 1"/>
              <a:gd name="f80" fmla="*/ f64 f23 1"/>
              <a:gd name="f81" fmla="*/ f65 f24 1"/>
              <a:gd name="f82" fmla="*/ f66 f24 1"/>
              <a:gd name="f83" fmla="*/ f67 f23 1"/>
              <a:gd name="f84" fmla="*/ f68 f23 1"/>
              <a:gd name="f85" fmla="*/ f69 f24 1"/>
              <a:gd name="f86" fmla="*/ f70 f23 1"/>
              <a:gd name="f87" fmla="*/ f71 f24 1"/>
            </a:gdLst>
            <a:ahLst/>
            <a:cxnLst>
              <a:cxn ang="3cd4">
                <a:pos x="hc" y="t"/>
              </a:cxn>
              <a:cxn ang="0">
                <a:pos x="r" y="vc"/>
              </a:cxn>
              <a:cxn ang="cd4">
                <a:pos x="hc" y="b"/>
              </a:cxn>
              <a:cxn ang="cd2">
                <a:pos x="l" y="vc"/>
              </a:cxn>
              <a:cxn ang="f59">
                <a:pos x="f76" y="f77"/>
              </a:cxn>
              <a:cxn ang="f59">
                <a:pos x="f78" y="f79"/>
              </a:cxn>
              <a:cxn ang="f59">
                <a:pos x="f80" y="f81"/>
              </a:cxn>
              <a:cxn ang="f59">
                <a:pos x="f80" y="f82"/>
              </a:cxn>
              <a:cxn ang="f59">
                <a:pos x="f83" y="f82"/>
              </a:cxn>
              <a:cxn ang="f59">
                <a:pos x="f84" y="f85"/>
              </a:cxn>
              <a:cxn ang="f59">
                <a:pos x="f86" y="f87"/>
              </a:cxn>
              <a:cxn ang="f59">
                <a:pos x="f76" y="f77"/>
              </a:cxn>
            </a:cxnLst>
            <a:rect l="f72" t="f75" r="f73" b="f74"/>
            <a:pathLst>
              <a:path w="3303868" h="2825750">
                <a:moveTo>
                  <a:pt x="f8" y="f5"/>
                </a:moveTo>
                <a:cubicBezTo>
                  <a:pt x="f9" y="f5"/>
                  <a:pt x="f10" y="f11"/>
                  <a:pt x="f12" y="f13"/>
                </a:cubicBezTo>
                <a:lnTo>
                  <a:pt x="f6" y="f14"/>
                </a:lnTo>
                <a:lnTo>
                  <a:pt x="f6" y="f7"/>
                </a:lnTo>
                <a:lnTo>
                  <a:pt x="f15" y="f7"/>
                </a:lnTo>
                <a:lnTo>
                  <a:pt x="f16" y="f17"/>
                </a:lnTo>
                <a:cubicBezTo>
                  <a:pt x="f18" y="f19"/>
                  <a:pt x="f5" y="f20"/>
                  <a:pt x="f5" y="f8"/>
                </a:cubicBezTo>
                <a:cubicBezTo>
                  <a:pt x="f5" y="f21"/>
                  <a:pt x="f21" y="f5"/>
                  <a:pt x="f8" y="f5"/>
                </a:cubicBezTo>
                <a:close/>
              </a:path>
            </a:pathLst>
          </a:custGeom>
          <a:solidFill>
            <a:srgbClr val="FFFFF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1" name="Freeform: Shape 24"/>
          <p:cNvSpPr>
            <a:spLocks noMove="1" noResize="1"/>
          </p:cNvSpPr>
          <p:nvPr/>
        </p:nvSpPr>
        <p:spPr>
          <a:xfrm>
            <a:off x="9053090" y="4197205"/>
            <a:ext cx="3138915" cy="2660794"/>
          </a:xfrm>
          <a:custGeom>
            <a:avLst/>
            <a:gdLst>
              <a:gd name="f0" fmla="val 10800000"/>
              <a:gd name="f1" fmla="val 5400000"/>
              <a:gd name="f2" fmla="val 180"/>
              <a:gd name="f3" fmla="val w"/>
              <a:gd name="f4" fmla="val h"/>
              <a:gd name="f5" fmla="val 0"/>
              <a:gd name="f6" fmla="val 3138912"/>
              <a:gd name="f7" fmla="val 2660795"/>
              <a:gd name="f8" fmla="val 1723644"/>
              <a:gd name="f9" fmla="val 2259111"/>
              <a:gd name="f10" fmla="val 2737550"/>
              <a:gd name="f11" fmla="val 244172"/>
              <a:gd name="f12" fmla="val 3053691"/>
              <a:gd name="f13" fmla="val 627247"/>
              <a:gd name="f14" fmla="val 741211"/>
              <a:gd name="f15" fmla="val 278239"/>
              <a:gd name="f16" fmla="val 208035"/>
              <a:gd name="f17" fmla="val 2545235"/>
              <a:gd name="f18" fmla="val 75362"/>
              <a:gd name="f19" fmla="val 2301006"/>
              <a:gd name="f20" fmla="val 2021126"/>
              <a:gd name="f21" fmla="val 771702"/>
              <a:gd name="f22" fmla="+- 0 0 -90"/>
              <a:gd name="f23" fmla="*/ f3 1 3138912"/>
              <a:gd name="f24" fmla="*/ f4 1 2660795"/>
              <a:gd name="f25" fmla="+- f7 0 f5"/>
              <a:gd name="f26" fmla="+- f6 0 f5"/>
              <a:gd name="f27" fmla="*/ f22 f0 1"/>
              <a:gd name="f28" fmla="*/ f26 1 3138912"/>
              <a:gd name="f29" fmla="*/ f25 1 2660795"/>
              <a:gd name="f30" fmla="*/ 1723644 f26 1"/>
              <a:gd name="f31" fmla="*/ 0 f25 1"/>
              <a:gd name="f32" fmla="*/ 3053691 f26 1"/>
              <a:gd name="f33" fmla="*/ 627247 f25 1"/>
              <a:gd name="f34" fmla="*/ 3138912 f26 1"/>
              <a:gd name="f35" fmla="*/ 741211 f25 1"/>
              <a:gd name="f36" fmla="*/ 2660795 f25 1"/>
              <a:gd name="f37" fmla="*/ 278239 f26 1"/>
              <a:gd name="f38" fmla="*/ 208035 f26 1"/>
              <a:gd name="f39" fmla="*/ 2545235 f25 1"/>
              <a:gd name="f40" fmla="*/ 0 f26 1"/>
              <a:gd name="f41" fmla="*/ 1723644 f25 1"/>
              <a:gd name="f42" fmla="*/ f27 1 f2"/>
              <a:gd name="f43" fmla="*/ f30 1 3138912"/>
              <a:gd name="f44" fmla="*/ f31 1 2660795"/>
              <a:gd name="f45" fmla="*/ f32 1 3138912"/>
              <a:gd name="f46" fmla="*/ f33 1 2660795"/>
              <a:gd name="f47" fmla="*/ f34 1 3138912"/>
              <a:gd name="f48" fmla="*/ f35 1 2660795"/>
              <a:gd name="f49" fmla="*/ f36 1 2660795"/>
              <a:gd name="f50" fmla="*/ f37 1 3138912"/>
              <a:gd name="f51" fmla="*/ f38 1 3138912"/>
              <a:gd name="f52" fmla="*/ f39 1 2660795"/>
              <a:gd name="f53" fmla="*/ f40 1 3138912"/>
              <a:gd name="f54" fmla="*/ f41 1 2660795"/>
              <a:gd name="f55" fmla="*/ f5 1 f28"/>
              <a:gd name="f56" fmla="*/ f6 1 f28"/>
              <a:gd name="f57" fmla="*/ f5 1 f29"/>
              <a:gd name="f58" fmla="*/ f7 1 f29"/>
              <a:gd name="f59" fmla="+- f42 0 f1"/>
              <a:gd name="f60" fmla="*/ f43 1 f28"/>
              <a:gd name="f61" fmla="*/ f44 1 f29"/>
              <a:gd name="f62" fmla="*/ f45 1 f28"/>
              <a:gd name="f63" fmla="*/ f46 1 f29"/>
              <a:gd name="f64" fmla="*/ f47 1 f28"/>
              <a:gd name="f65" fmla="*/ f48 1 f29"/>
              <a:gd name="f66" fmla="*/ f49 1 f29"/>
              <a:gd name="f67" fmla="*/ f50 1 f28"/>
              <a:gd name="f68" fmla="*/ f51 1 f28"/>
              <a:gd name="f69" fmla="*/ f52 1 f29"/>
              <a:gd name="f70" fmla="*/ f53 1 f28"/>
              <a:gd name="f71" fmla="*/ f54 1 f29"/>
              <a:gd name="f72" fmla="*/ f55 f23 1"/>
              <a:gd name="f73" fmla="*/ f56 f23 1"/>
              <a:gd name="f74" fmla="*/ f58 f24 1"/>
              <a:gd name="f75" fmla="*/ f57 f24 1"/>
              <a:gd name="f76" fmla="*/ f60 f23 1"/>
              <a:gd name="f77" fmla="*/ f61 f24 1"/>
              <a:gd name="f78" fmla="*/ f62 f23 1"/>
              <a:gd name="f79" fmla="*/ f63 f24 1"/>
              <a:gd name="f80" fmla="*/ f64 f23 1"/>
              <a:gd name="f81" fmla="*/ f65 f24 1"/>
              <a:gd name="f82" fmla="*/ f66 f24 1"/>
              <a:gd name="f83" fmla="*/ f67 f23 1"/>
              <a:gd name="f84" fmla="*/ f68 f23 1"/>
              <a:gd name="f85" fmla="*/ f69 f24 1"/>
              <a:gd name="f86" fmla="*/ f70 f23 1"/>
              <a:gd name="f87" fmla="*/ f71 f24 1"/>
            </a:gdLst>
            <a:ahLst/>
            <a:cxnLst>
              <a:cxn ang="3cd4">
                <a:pos x="hc" y="t"/>
              </a:cxn>
              <a:cxn ang="0">
                <a:pos x="r" y="vc"/>
              </a:cxn>
              <a:cxn ang="cd4">
                <a:pos x="hc" y="b"/>
              </a:cxn>
              <a:cxn ang="cd2">
                <a:pos x="l" y="vc"/>
              </a:cxn>
              <a:cxn ang="f59">
                <a:pos x="f76" y="f77"/>
              </a:cxn>
              <a:cxn ang="f59">
                <a:pos x="f78" y="f79"/>
              </a:cxn>
              <a:cxn ang="f59">
                <a:pos x="f80" y="f81"/>
              </a:cxn>
              <a:cxn ang="f59">
                <a:pos x="f80" y="f82"/>
              </a:cxn>
              <a:cxn ang="f59">
                <a:pos x="f83" y="f82"/>
              </a:cxn>
              <a:cxn ang="f59">
                <a:pos x="f84" y="f85"/>
              </a:cxn>
              <a:cxn ang="f59">
                <a:pos x="f86" y="f87"/>
              </a:cxn>
              <a:cxn ang="f59">
                <a:pos x="f76" y="f77"/>
              </a:cxn>
            </a:cxnLst>
            <a:rect l="f72" t="f75" r="f73" b="f74"/>
            <a:pathLst>
              <a:path w="3138912" h="2660795">
                <a:moveTo>
                  <a:pt x="f8" y="f5"/>
                </a:moveTo>
                <a:cubicBezTo>
                  <a:pt x="f9" y="f5"/>
                  <a:pt x="f10" y="f11"/>
                  <a:pt x="f12" y="f13"/>
                </a:cubicBezTo>
                <a:lnTo>
                  <a:pt x="f6" y="f14"/>
                </a:lnTo>
                <a:lnTo>
                  <a:pt x="f6" y="f7"/>
                </a:lnTo>
                <a:lnTo>
                  <a:pt x="f15" y="f7"/>
                </a:lnTo>
                <a:lnTo>
                  <a:pt x="f16" y="f17"/>
                </a:lnTo>
                <a:cubicBezTo>
                  <a:pt x="f18" y="f19"/>
                  <a:pt x="f5" y="f20"/>
                  <a:pt x="f5" y="f8"/>
                </a:cubicBezTo>
                <a:cubicBezTo>
                  <a:pt x="f5" y="f21"/>
                  <a:pt x="f21" y="f5"/>
                  <a:pt x="f8" y="f5"/>
                </a:cubicBezTo>
                <a:close/>
              </a:path>
            </a:pathLst>
          </a:cu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12"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4"/>
          <a:stretch>
            <a:fillRect/>
          </a:stretch>
        </p:blipFill>
        <p:spPr>
          <a:xfrm>
            <a:off x="9582153" y="5496275"/>
            <a:ext cx="2407532" cy="5481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Tier 1: Scheduling tasks</a:t>
            </a:r>
          </a:p>
        </p:txBody>
      </p:sp>
      <p:sp>
        <p:nvSpPr>
          <p:cNvPr id="3" name="Content Placeholder 2"/>
          <p:cNvSpPr txBox="1">
            <a:spLocks noGrp="1"/>
          </p:cNvSpPr>
          <p:nvPr>
            <p:ph idx="1"/>
          </p:nvPr>
        </p:nvSpPr>
        <p:spPr/>
        <p:txBody>
          <a:bodyPr/>
          <a:lstStyle/>
          <a:p>
            <a:pPr lvl="0" algn="just"/>
            <a:r>
              <a:rPr lang="en-GB"/>
              <a:t>Project management software gives you the flexibility to handle the variety of responsibilities attached to each tasks in the project.</a:t>
            </a:r>
          </a:p>
          <a:p>
            <a:pPr lvl="0" algn="just"/>
            <a:r>
              <a:rPr lang="en-GB"/>
              <a:t>Using Gantt chart gives you a visual representation of each task’s duration and helps to change deadlines if needed and updates the whole Gantt chart.</a:t>
            </a:r>
          </a:p>
          <a:p>
            <a:pPr lvl="0" algn="just"/>
            <a:r>
              <a:rPr lang="en-GB"/>
              <a:t>Project management software has several automation processes which notify the project manager when someone finished their tasks and all the information is updated online.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Tier 2: scheduling people</a:t>
            </a:r>
          </a:p>
        </p:txBody>
      </p:sp>
      <p:sp>
        <p:nvSpPr>
          <p:cNvPr id="3" name="Content Placeholder 2"/>
          <p:cNvSpPr txBox="1">
            <a:spLocks noGrp="1"/>
          </p:cNvSpPr>
          <p:nvPr>
            <p:ph idx="1"/>
          </p:nvPr>
        </p:nvSpPr>
        <p:spPr/>
        <p:txBody>
          <a:bodyPr/>
          <a:lstStyle/>
          <a:p>
            <a:pPr lvl="0" algn="just"/>
            <a:r>
              <a:rPr lang="en-GB"/>
              <a:t>Scheduling the team is as important as scheduling the tasks.</a:t>
            </a:r>
          </a:p>
          <a:p>
            <a:pPr lvl="0" algn="just"/>
            <a:r>
              <a:rPr lang="en-GB"/>
              <a:t>People are going to take off for holidays, personal days and vacation.</a:t>
            </a:r>
          </a:p>
          <a:p>
            <a:pPr lvl="0" algn="just"/>
            <a:r>
              <a:rPr lang="en-GB"/>
              <a:t>Using online software helps the project manager to identify the team member’s availability.</a:t>
            </a:r>
          </a:p>
          <a:p>
            <a:pPr lvl="0" algn="just"/>
            <a:r>
              <a:rPr lang="en-GB"/>
              <a:t>Keep track of the progress of each member of the team work on their tasks.</a:t>
            </a:r>
          </a:p>
          <a:p>
            <a:pPr lvl="0" algn="just"/>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Tier 3: Scheduling projects</a:t>
            </a:r>
          </a:p>
        </p:txBody>
      </p:sp>
      <p:sp>
        <p:nvSpPr>
          <p:cNvPr id="3" name="Content Placeholder 2"/>
          <p:cNvSpPr txBox="1">
            <a:spLocks noGrp="1"/>
          </p:cNvSpPr>
          <p:nvPr>
            <p:ph idx="1"/>
          </p:nvPr>
        </p:nvSpPr>
        <p:spPr/>
        <p:txBody>
          <a:bodyPr/>
          <a:lstStyle/>
          <a:p>
            <a:pPr lvl="0" algn="just"/>
            <a:r>
              <a:rPr lang="en-GB"/>
              <a:t>Project managers usually have more than one project and they need to schedule their projects.</a:t>
            </a:r>
          </a:p>
          <a:p>
            <a:pPr lvl="0" algn="just"/>
            <a:r>
              <a:rPr lang="en-GB"/>
              <a:t>Project managers can manage projects by checking on the progress of every project and adjust them if they need to be. </a:t>
            </a:r>
          </a:p>
          <a:p>
            <a:pPr lvl="0" algn="just"/>
            <a:endParaRPr lang="en-GB"/>
          </a:p>
          <a:p>
            <a:pPr lvl="0" algn="just"/>
            <a:endParaRPr lang="en-GB"/>
          </a:p>
        </p:txBody>
      </p:sp>
      <p:pic>
        <p:nvPicPr>
          <p:cNvPr id="4"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553184" y="2306994"/>
            <a:ext cx="4561493" cy="330017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Project Scheduling Software</a:t>
            </a:r>
          </a:p>
        </p:txBody>
      </p:sp>
      <p:sp>
        <p:nvSpPr>
          <p:cNvPr id="3" name="Content Placeholder 2"/>
          <p:cNvSpPr txBox="1">
            <a:spLocks noGrp="1"/>
          </p:cNvSpPr>
          <p:nvPr>
            <p:ph idx="1"/>
          </p:nvPr>
        </p:nvSpPr>
        <p:spPr>
          <a:xfrm>
            <a:off x="1141408" y="2249488"/>
            <a:ext cx="9905996" cy="4053544"/>
          </a:xfrm>
        </p:spPr>
        <p:txBody>
          <a:bodyPr/>
          <a:lstStyle/>
          <a:p>
            <a:pPr marL="0" lvl="0" indent="0" algn="just">
              <a:buNone/>
            </a:pPr>
            <a:r>
              <a:rPr lang="en-GB"/>
              <a:t>Reasons to use Project Scheduling Software:</a:t>
            </a:r>
          </a:p>
          <a:p>
            <a:pPr marL="914400" lvl="1" indent="-457200" algn="just">
              <a:buFont typeface="Calibri Light"/>
              <a:buAutoNum type="arabicPeriod"/>
            </a:pPr>
            <a:r>
              <a:rPr lang="en-GB"/>
              <a:t>Define the project workflow and keep the team focused on the right tasks.</a:t>
            </a:r>
          </a:p>
          <a:p>
            <a:pPr marL="914400" lvl="1" indent="-457200" algn="just">
              <a:buFont typeface="Calibri Light"/>
              <a:buAutoNum type="arabicPeriod"/>
            </a:pPr>
            <a:r>
              <a:rPr lang="en-GB"/>
              <a:t>Identify and track your project’s critical path to leverage flex in the schedule.</a:t>
            </a:r>
          </a:p>
          <a:p>
            <a:pPr marL="914400" lvl="1" indent="-457200" algn="just">
              <a:buFont typeface="Calibri Light"/>
              <a:buAutoNum type="arabicPeriod"/>
            </a:pPr>
            <a:r>
              <a:rPr lang="en-GB"/>
              <a:t>Waste less time rescheduling with priorities &amp; dependencies that automatically adjust.</a:t>
            </a:r>
          </a:p>
          <a:p>
            <a:pPr marL="914400" lvl="1" indent="-457200" algn="just">
              <a:buFont typeface="Calibri Light"/>
              <a:buAutoNum type="arabicPeriod"/>
            </a:pPr>
            <a:r>
              <a:rPr lang="en-GB"/>
              <a:t>Set project baselines to track your project plan against your execution.</a:t>
            </a:r>
          </a:p>
          <a:p>
            <a:pPr marL="914400" lvl="1" indent="-457200" algn="just">
              <a:buFont typeface="Calibri Light"/>
              <a:buAutoNum type="arabicPeriod"/>
            </a:pPr>
            <a:r>
              <a:rPr lang="en-GB"/>
              <a:t>Free up time and energy by setting the tool to provide automatic deadline reminders.</a:t>
            </a:r>
          </a:p>
          <a:p>
            <a:pPr marL="914400" lvl="1" indent="-457200" algn="just">
              <a:buFont typeface="Calibri Light"/>
              <a:buAutoNum type="arabicPeriod"/>
            </a:pPr>
            <a:r>
              <a:rPr lang="en-GB"/>
              <a:t>Easily visualize, compare, spot holes and adjust your resource availability.</a:t>
            </a:r>
          </a:p>
          <a:p>
            <a:pPr marL="914400" lvl="1" indent="-457200" algn="just">
              <a:buFont typeface="Calibri Light"/>
              <a:buAutoNum type="arabicPeriod"/>
            </a:pPr>
            <a:r>
              <a:rPr lang="en-GB"/>
              <a:t>Generate reports on utilization, organizational demand and capacity.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Gantt chart</a:t>
            </a:r>
          </a:p>
        </p:txBody>
      </p:sp>
      <p:sp>
        <p:nvSpPr>
          <p:cNvPr id="3" name="Content Placeholder 3"/>
          <p:cNvSpPr txBox="1">
            <a:spLocks noGrp="1"/>
          </p:cNvSpPr>
          <p:nvPr>
            <p:ph idx="1"/>
          </p:nvPr>
        </p:nvSpPr>
        <p:spPr/>
        <p:txBody>
          <a:bodyPr/>
          <a:lstStyle/>
          <a:p>
            <a:pPr lvl="0"/>
            <a:r>
              <a:rPr lang="en-GB" sz="3200"/>
              <a:t>Watch this video: </a:t>
            </a:r>
            <a:r>
              <a:rPr lang="en-GB" sz="3200">
                <a:hlinkClick r:id="rId2"/>
              </a:rPr>
              <a:t>https://www.youtube.com/watch?v=VIm8yWpBxFA</a:t>
            </a:r>
            <a:endParaRPr lang="en-GB" sz="3200"/>
          </a:p>
          <a:p>
            <a:pPr marL="0" lvl="0" indent="0">
              <a:buNone/>
            </a:pPr>
            <a:endParaRPr lang="en-GB"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Gantt Chart</a:t>
            </a:r>
          </a:p>
        </p:txBody>
      </p:sp>
      <p:sp>
        <p:nvSpPr>
          <p:cNvPr id="3" name="Content Placeholder 2"/>
          <p:cNvSpPr txBox="1">
            <a:spLocks noGrp="1"/>
          </p:cNvSpPr>
          <p:nvPr>
            <p:ph idx="1"/>
          </p:nvPr>
        </p:nvSpPr>
        <p:spPr/>
        <p:txBody>
          <a:bodyPr/>
          <a:lstStyle/>
          <a:p>
            <a:pPr lvl="0" algn="just"/>
            <a:r>
              <a:rPr lang="en-GB" sz="2200"/>
              <a:t>A Gantt chart, commonly used in project management, is one of the most popular and useful ways of showing activities (tasks or events) displayed against time. (Gantt.com, n.d.)</a:t>
            </a:r>
          </a:p>
          <a:p>
            <a:pPr lvl="0" algn="just"/>
            <a:r>
              <a:rPr lang="en-GB" sz="2200"/>
              <a:t>Gantt chart shows you what has to be done (the activities) and when (the schedule). </a:t>
            </a:r>
          </a:p>
          <a:p>
            <a:pPr lvl="0"/>
            <a:endParaRPr lang="en-GB" sz="2200"/>
          </a:p>
        </p:txBody>
      </p:sp>
      <p:pic>
        <p:nvPicPr>
          <p:cNvPr id="4"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215286" y="2249488"/>
            <a:ext cx="4789032" cy="3541708"/>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Importance of Project scheduling</a:t>
            </a:r>
          </a:p>
        </p:txBody>
      </p:sp>
      <p:sp>
        <p:nvSpPr>
          <p:cNvPr id="3" name="Content Placeholder 2"/>
          <p:cNvSpPr txBox="1">
            <a:spLocks noGrp="1"/>
          </p:cNvSpPr>
          <p:nvPr>
            <p:ph idx="1"/>
          </p:nvPr>
        </p:nvSpPr>
        <p:spPr/>
        <p:txBody>
          <a:bodyPr/>
          <a:lstStyle/>
          <a:p>
            <a:endParaRPr lang="ru-RU"/>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References:</a:t>
            </a:r>
          </a:p>
        </p:txBody>
      </p:sp>
      <p:sp>
        <p:nvSpPr>
          <p:cNvPr id="3" name="Content Placeholder 2"/>
          <p:cNvSpPr txBox="1">
            <a:spLocks noGrp="1"/>
          </p:cNvSpPr>
          <p:nvPr>
            <p:ph idx="1"/>
          </p:nvPr>
        </p:nvSpPr>
        <p:spPr>
          <a:xfrm>
            <a:off x="1141408" y="2249488"/>
            <a:ext cx="9905996" cy="4461860"/>
          </a:xfrm>
        </p:spPr>
        <p:txBody>
          <a:bodyPr/>
          <a:lstStyle/>
          <a:p>
            <a:pPr lvl="0" algn="just">
              <a:lnSpc>
                <a:spcPct val="100000"/>
              </a:lnSpc>
            </a:pPr>
            <a:r>
              <a:rPr lang="en-GB" sz="1900"/>
              <a:t>Ray, S. (2017). What Is Project Scheduling?. [Blog] Project manager. Available at: https://www.projectmanager.com/blog/what-is-project-scheduling [Accessed 11 Oct. 2018].</a:t>
            </a:r>
          </a:p>
          <a:p>
            <a:pPr lvl="0" algn="just">
              <a:lnSpc>
                <a:spcPct val="100000"/>
              </a:lnSpc>
            </a:pPr>
            <a:r>
              <a:rPr lang="en-GB" sz="1900"/>
              <a:t>Projectinsight.net. (2018). Project Scheduling | Project Management Basics. [online] Available at: https://www.projectinsight.net/project-management-basics/project-management-schedule [Accessed 11 Oct. 2018].</a:t>
            </a:r>
          </a:p>
          <a:p>
            <a:pPr lvl="0" algn="just">
              <a:lnSpc>
                <a:spcPct val="100000"/>
              </a:lnSpc>
            </a:pPr>
            <a:r>
              <a:rPr lang="en-GB" sz="1900"/>
              <a:t>Kukhnavets, P. (2016). How to Improve Productivity With a Work Breakdown Structure?. [image] Available at: https://blog.ganttpro.com/en/how-to-create-a-work-breakdown-structure-wbs-with-project-planning-templates/ [Accessed 11 Oct. 2018].</a:t>
            </a:r>
          </a:p>
          <a:p>
            <a:pPr lvl="0" algn="just">
              <a:lnSpc>
                <a:spcPct val="100000"/>
              </a:lnSpc>
            </a:pPr>
            <a:r>
              <a:rPr lang="en-GB" sz="1900"/>
              <a:t>KnowledgeHut (2018). Project Scheduling with Critical Path Method. [video] Available at: https://www.youtube.com/watch?time_continue=124&amp;v=U1Yqpeu9IBY [Accessed 5 Nov. 2018].</a:t>
            </a:r>
          </a:p>
          <a:p>
            <a:pPr lvl="0" algn="just">
              <a:lnSpc>
                <a:spcPct val="100000"/>
              </a:lnSpc>
            </a:pPr>
            <a:r>
              <a:rPr lang="en-GB" sz="1900"/>
              <a:t>UMNwrittingstudies (2013). Project Management: What is a Gantt Chart?. [video] Available at: https://www.youtube.com/watch?v=VIm8yWpBxFA [Accessed 1 Nov. 2018].</a:t>
            </a:r>
          </a:p>
          <a:p>
            <a:pPr lvl="0" algn="just">
              <a:lnSpc>
                <a:spcPct val="100000"/>
              </a:lnSpc>
            </a:pPr>
            <a:endParaRPr lang="en-GB" sz="1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Project Scheduling </a:t>
            </a:r>
          </a:p>
        </p:txBody>
      </p:sp>
      <p:sp>
        <p:nvSpPr>
          <p:cNvPr id="3" name="Content Placeholder 2"/>
          <p:cNvSpPr txBox="1">
            <a:spLocks noGrp="1"/>
          </p:cNvSpPr>
          <p:nvPr>
            <p:ph idx="1"/>
          </p:nvPr>
        </p:nvSpPr>
        <p:spPr/>
        <p:txBody>
          <a:bodyPr/>
          <a:lstStyle/>
          <a:p>
            <a:pPr lvl="0">
              <a:lnSpc>
                <a:spcPct val="100000"/>
              </a:lnSpc>
            </a:pPr>
            <a:r>
              <a:rPr lang="en-GB"/>
              <a:t>Define project scheduling </a:t>
            </a:r>
          </a:p>
          <a:p>
            <a:pPr lvl="0">
              <a:lnSpc>
                <a:spcPct val="100000"/>
              </a:lnSpc>
            </a:pPr>
            <a:r>
              <a:rPr lang="en-GB"/>
              <a:t>How to schedule a project</a:t>
            </a:r>
          </a:p>
          <a:p>
            <a:pPr lvl="0">
              <a:lnSpc>
                <a:spcPct val="100000"/>
              </a:lnSpc>
            </a:pPr>
            <a:r>
              <a:rPr lang="en-GB"/>
              <a:t>How to maintain project schedule once it started </a:t>
            </a:r>
          </a:p>
          <a:p>
            <a:pPr lvl="0">
              <a:lnSpc>
                <a:spcPct val="100000"/>
              </a:lnSpc>
            </a:pPr>
            <a:r>
              <a:rPr lang="en-GB"/>
              <a:t>Gantt Chart</a:t>
            </a:r>
          </a:p>
          <a:p>
            <a:pPr lvl="0">
              <a:lnSpc>
                <a:spcPct val="100000"/>
              </a:lnSpc>
            </a:pPr>
            <a:r>
              <a:rPr lang="en-GB"/>
              <a:t>Importance of project Scheduling </a:t>
            </a:r>
          </a:p>
          <a:p>
            <a:pPr lvl="0">
              <a:lnSpc>
                <a:spcPct val="100000"/>
              </a:lnSpc>
            </a:pPr>
            <a:r>
              <a:rPr lang="en-GB"/>
              <a:t>Conclusion </a:t>
            </a:r>
          </a:p>
        </p:txBody>
      </p:sp>
      <p:pic>
        <p:nvPicPr>
          <p:cNvPr id="4"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172200" y="1865211"/>
            <a:ext cx="5053641" cy="4018001"/>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Definition</a:t>
            </a:r>
          </a:p>
        </p:txBody>
      </p:sp>
      <p:sp>
        <p:nvSpPr>
          <p:cNvPr id="3" name="Content Placeholder 2"/>
          <p:cNvSpPr txBox="1">
            <a:spLocks noGrp="1"/>
          </p:cNvSpPr>
          <p:nvPr>
            <p:ph idx="1"/>
          </p:nvPr>
        </p:nvSpPr>
        <p:spPr/>
        <p:txBody>
          <a:bodyPr/>
          <a:lstStyle/>
          <a:p>
            <a:pPr lvl="0" algn="just"/>
            <a:r>
              <a:rPr lang="en-GB"/>
              <a:t>The project schedule is the tool that communicates what work needs to be performed, which resources of the organization will perform the work and the timeframes in which that work needs to be performed. The project schedule should reflect all of the work associated with delivering the project on time. Without a full and complete schedule, the project manager will be unable to communicate the complete effort, in terms of cost and resources, necessary to deliver the project. (Projectinsight.net, 2018)</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how it started </a:t>
            </a:r>
          </a:p>
        </p:txBody>
      </p:sp>
      <p:sp>
        <p:nvSpPr>
          <p:cNvPr id="3" name="Content Placeholder 2"/>
          <p:cNvSpPr txBox="1">
            <a:spLocks noGrp="1"/>
          </p:cNvSpPr>
          <p:nvPr>
            <p:ph idx="1"/>
          </p:nvPr>
        </p:nvSpPr>
        <p:spPr/>
        <p:txBody>
          <a:bodyPr/>
          <a:lstStyle/>
          <a:p>
            <a:pPr lvl="0" algn="just"/>
            <a:r>
              <a:rPr lang="en-GB"/>
              <a:t>In the past people printed a calendar on a shared wall room. </a:t>
            </a:r>
          </a:p>
          <a:p>
            <a:pPr lvl="0" algn="just"/>
            <a:r>
              <a:rPr lang="en-GB"/>
              <a:t>They used to have their project schedule shared using Spread sheets via email. </a:t>
            </a:r>
          </a:p>
          <a:p>
            <a:pPr lvl="0" algn="just"/>
            <a:r>
              <a:rPr lang="en-GB"/>
              <a:t>Now, managers use online project scheduling tools. </a:t>
            </a:r>
          </a:p>
          <a:p>
            <a:pPr lvl="0" algn="just"/>
            <a:r>
              <a:rPr lang="en-GB"/>
              <a:t>Project scheduling is usually a feature in a project management software where the managers can set a deadline for their teams.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Project Scheduling</a:t>
            </a:r>
          </a:p>
        </p:txBody>
      </p:sp>
      <p:sp>
        <p:nvSpPr>
          <p:cNvPr id="3" name="Content Placeholder 3"/>
          <p:cNvSpPr txBox="1">
            <a:spLocks noGrp="1"/>
          </p:cNvSpPr>
          <p:nvPr>
            <p:ph idx="1"/>
          </p:nvPr>
        </p:nvSpPr>
        <p:spPr/>
        <p:txBody>
          <a:bodyPr/>
          <a:lstStyle/>
          <a:p>
            <a:pPr lvl="0"/>
            <a:r>
              <a:rPr lang="en-GB" sz="3200"/>
              <a:t>Watch this video: </a:t>
            </a:r>
            <a:r>
              <a:rPr lang="en-GB" sz="3200">
                <a:hlinkClick r:id="rId2"/>
              </a:rPr>
              <a:t>https://www.youtube.com/watch?time_continue=124&amp;v=U1Yqpeu9IBY</a:t>
            </a:r>
            <a:endParaRPr lang="en-GB" sz="3200"/>
          </a:p>
          <a:p>
            <a:pPr marL="0" lvl="0" indent="0">
              <a:buNone/>
            </a:pPr>
            <a:endParaRPr lang="en-GB"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How to schedule a project </a:t>
            </a:r>
          </a:p>
        </p:txBody>
      </p:sp>
      <p:sp>
        <p:nvSpPr>
          <p:cNvPr id="3" name="Content Placeholder 2"/>
          <p:cNvSpPr txBox="1">
            <a:spLocks noGrp="1"/>
          </p:cNvSpPr>
          <p:nvPr>
            <p:ph idx="1"/>
          </p:nvPr>
        </p:nvSpPr>
        <p:spPr/>
        <p:txBody>
          <a:bodyPr/>
          <a:lstStyle/>
          <a:p>
            <a:pPr lvl="0" algn="just">
              <a:lnSpc>
                <a:spcPct val="110000"/>
              </a:lnSpc>
            </a:pPr>
            <a:r>
              <a:rPr lang="en-GB" sz="2200"/>
              <a:t>Project scheduling occurs during the planning phase.</a:t>
            </a:r>
          </a:p>
          <a:p>
            <a:pPr lvl="0" algn="just">
              <a:lnSpc>
                <a:spcPct val="110000"/>
              </a:lnSpc>
            </a:pPr>
            <a:r>
              <a:rPr lang="en-GB" sz="2200"/>
              <a:t>You have to answer three questions: </a:t>
            </a:r>
          </a:p>
          <a:p>
            <a:pPr marL="1371600" lvl="2" indent="-457200" algn="just">
              <a:lnSpc>
                <a:spcPct val="110000"/>
              </a:lnSpc>
              <a:buFont typeface="Calibri Light"/>
              <a:buAutoNum type="arabicPeriod"/>
            </a:pPr>
            <a:r>
              <a:rPr lang="en-GB" sz="1700"/>
              <a:t>What needs to be done?</a:t>
            </a:r>
          </a:p>
          <a:p>
            <a:pPr marL="1371600" lvl="2" indent="-457200" algn="just">
              <a:lnSpc>
                <a:spcPct val="110000"/>
              </a:lnSpc>
              <a:buFont typeface="Calibri Light"/>
              <a:buAutoNum type="arabicPeriod"/>
            </a:pPr>
            <a:r>
              <a:rPr lang="en-GB" sz="1700"/>
              <a:t>When will it be done?</a:t>
            </a:r>
          </a:p>
          <a:p>
            <a:pPr marL="1371600" lvl="2" indent="-457200" algn="just">
              <a:lnSpc>
                <a:spcPct val="110000"/>
              </a:lnSpc>
              <a:buFont typeface="Calibri Light"/>
              <a:buAutoNum type="arabicPeriod"/>
            </a:pPr>
            <a:r>
              <a:rPr lang="en-GB" sz="1700"/>
              <a:t>Who will do it?</a:t>
            </a:r>
          </a:p>
          <a:p>
            <a:pPr lvl="0" algn="just">
              <a:lnSpc>
                <a:spcPct val="110000"/>
              </a:lnSpc>
            </a:pPr>
            <a:r>
              <a:rPr lang="en-GB" sz="2200"/>
              <a:t>Once figured the answers you can begin to plan dates, link activities, set the duration, milestones and resources.</a:t>
            </a:r>
          </a:p>
          <a:p>
            <a:pPr lvl="0" algn="just">
              <a:lnSpc>
                <a:spcPct val="110000"/>
              </a:lnSpc>
            </a:pPr>
            <a:r>
              <a:rPr lang="en-GB" sz="2200"/>
              <a:t>Four Steps need to be followed for scheduling a project.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Step 1: define activities</a:t>
            </a:r>
          </a:p>
        </p:txBody>
      </p:sp>
      <p:sp>
        <p:nvSpPr>
          <p:cNvPr id="3" name="Content Placeholder 2"/>
          <p:cNvSpPr txBox="1">
            <a:spLocks noGrp="1"/>
          </p:cNvSpPr>
          <p:nvPr>
            <p:ph idx="1"/>
          </p:nvPr>
        </p:nvSpPr>
        <p:spPr/>
        <p:txBody>
          <a:bodyPr/>
          <a:lstStyle/>
          <a:p>
            <a:pPr lvl="0" algn="just">
              <a:lnSpc>
                <a:spcPct val="110000"/>
              </a:lnSpc>
            </a:pPr>
            <a:r>
              <a:rPr lang="en-GB" sz="2200"/>
              <a:t>You can use Work Breakdown Structure (WBS) to structure your project. </a:t>
            </a:r>
          </a:p>
          <a:p>
            <a:pPr lvl="0" algn="just">
              <a:lnSpc>
                <a:spcPct val="110000"/>
              </a:lnSpc>
            </a:pPr>
            <a:r>
              <a:rPr lang="en-GB" sz="2200"/>
              <a:t>WBS is a chart where the project’s tasks are illustrated to reflect their relations to each other and to the project in general. </a:t>
            </a:r>
          </a:p>
          <a:p>
            <a:pPr lvl="0" algn="just">
              <a:lnSpc>
                <a:spcPct val="110000"/>
              </a:lnSpc>
            </a:pPr>
            <a:r>
              <a:rPr lang="en-GB" sz="2200"/>
              <a:t>It helps with correct project organization.</a:t>
            </a:r>
          </a:p>
        </p:txBody>
      </p:sp>
      <p:pic>
        <p:nvPicPr>
          <p:cNvPr id="4"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172200" y="2556250"/>
            <a:ext cx="4875215" cy="2928173"/>
          </a:xfrm>
        </p:spPr>
      </p:pic>
      <p:sp>
        <p:nvSpPr>
          <p:cNvPr id="5" name="TextBox 6"/>
          <p:cNvSpPr txBox="1"/>
          <p:nvPr/>
        </p:nvSpPr>
        <p:spPr>
          <a:xfrm>
            <a:off x="7680960" y="5650873"/>
            <a:ext cx="212251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FFFFFF"/>
                </a:solidFill>
                <a:uFillTx/>
                <a:latin typeface="Calibri"/>
              </a:rPr>
              <a:t>(Kukhnavets, 2016)</a:t>
            </a:r>
            <a:endParaRPr lang="en-GB" sz="1800" b="0" i="0" u="none" strike="noStrike" kern="1200" cap="none" spc="0" baseline="0">
              <a:solidFill>
                <a:srgbClr val="000000"/>
              </a:solidFill>
              <a:uFillTx/>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Step 2: do estimates </a:t>
            </a:r>
          </a:p>
        </p:txBody>
      </p:sp>
      <p:sp>
        <p:nvSpPr>
          <p:cNvPr id="3" name="Content Placeholder 2"/>
          <p:cNvSpPr txBox="1">
            <a:spLocks noGrp="1"/>
          </p:cNvSpPr>
          <p:nvPr>
            <p:ph idx="1"/>
          </p:nvPr>
        </p:nvSpPr>
        <p:spPr/>
        <p:txBody>
          <a:bodyPr/>
          <a:lstStyle/>
          <a:p>
            <a:pPr lvl="0" algn="just">
              <a:lnSpc>
                <a:spcPct val="110000"/>
              </a:lnSpc>
            </a:pPr>
            <a:r>
              <a:rPr lang="en-GB"/>
              <a:t>After defining activities within the project using WBS you can determine the time and effort it will take to finish these activities.</a:t>
            </a:r>
          </a:p>
          <a:p>
            <a:pPr lvl="0" algn="just">
              <a:lnSpc>
                <a:spcPct val="110000"/>
              </a:lnSpc>
            </a:pPr>
            <a:r>
              <a:rPr lang="en-GB"/>
              <a:t>It is very important to calculate this piece of information correctly to estimate the correct deadline for each tasks.</a:t>
            </a:r>
          </a:p>
        </p:txBody>
      </p:sp>
      <p:pic>
        <p:nvPicPr>
          <p:cNvPr id="4" name="Content Placeholder 5">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172200" y="2344192"/>
            <a:ext cx="5354781" cy="3153299"/>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Step 3: Determine Dependencies </a:t>
            </a:r>
          </a:p>
        </p:txBody>
      </p:sp>
      <p:sp>
        <p:nvSpPr>
          <p:cNvPr id="3" name="Content Placeholder 2"/>
          <p:cNvSpPr txBox="1">
            <a:spLocks noGrp="1"/>
          </p:cNvSpPr>
          <p:nvPr>
            <p:ph idx="1"/>
          </p:nvPr>
        </p:nvSpPr>
        <p:spPr/>
        <p:txBody>
          <a:bodyPr/>
          <a:lstStyle/>
          <a:p>
            <a:pPr lvl="0" algn="just">
              <a:lnSpc>
                <a:spcPct val="100000"/>
              </a:lnSpc>
            </a:pPr>
            <a:r>
              <a:rPr lang="en-GB"/>
              <a:t>Tasks, especially in a big project, cannot be started until other is completed.</a:t>
            </a:r>
          </a:p>
          <a:p>
            <a:pPr lvl="0" algn="just">
              <a:lnSpc>
                <a:spcPct val="100000"/>
              </a:lnSpc>
            </a:pPr>
            <a:r>
              <a:rPr lang="en-GB"/>
              <a:t>This is called Task Dependency.</a:t>
            </a:r>
          </a:p>
          <a:p>
            <a:pPr lvl="0" algn="just">
              <a:lnSpc>
                <a:spcPct val="100000"/>
              </a:lnSpc>
            </a:pPr>
            <a:r>
              <a:rPr lang="en-GB"/>
              <a:t>By determining dependencies you will have a better understanding and judgement on deciding due date.</a:t>
            </a:r>
          </a:p>
          <a:p>
            <a:pPr lvl="0" algn="just">
              <a:lnSpc>
                <a:spcPct val="100000"/>
              </a:lnSpc>
            </a:pPr>
            <a:endParaRPr lang="en-GB" sz="2200"/>
          </a:p>
        </p:txBody>
      </p:sp>
      <p:pic>
        <p:nvPicPr>
          <p:cNvPr id="4" name="Content Placeholder 7">
            <a:extLst>
              <a:ext uri="{FF2B5EF4-FFF2-40B4-BE49-F238E27FC236}">
                <a16:creationId xmlns:a16="http://schemas.microsoft.com/office/drawing/2014/main" id="{00000000-0000-0000-0000-000000000000}"/>
              </a:ext>
            </a:extLst>
          </p:cNvPr>
          <p:cNvPicPr>
            <a:picLocks noGrp="1" noChangeAspect="1"/>
          </p:cNvPicPr>
          <p:nvPr>
            <p:ph idx="2"/>
          </p:nvPr>
        </p:nvPicPr>
        <p:blipFill>
          <a:blip r:embed="rId2"/>
          <a:stretch>
            <a:fillRect/>
          </a:stretch>
        </p:blipFill>
        <p:spPr>
          <a:xfrm>
            <a:off x="6216539" y="2254535"/>
            <a:ext cx="5188525" cy="3466901"/>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TM04033919%5b%5bfn=Circuit%5d%5d</Template>
  <TotalTime>727</TotalTime>
  <Words>1038</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Tw Cen MT</vt:lpstr>
      <vt:lpstr>Circuit</vt:lpstr>
      <vt:lpstr>Project Scheduling</vt:lpstr>
      <vt:lpstr>Project Scheduling </vt:lpstr>
      <vt:lpstr>Definition</vt:lpstr>
      <vt:lpstr>how it started </vt:lpstr>
      <vt:lpstr>Project Scheduling</vt:lpstr>
      <vt:lpstr>How to schedule a project </vt:lpstr>
      <vt:lpstr>Step 1: define activities</vt:lpstr>
      <vt:lpstr>Step 2: do estimates </vt:lpstr>
      <vt:lpstr>Step 3: Determine Dependencies </vt:lpstr>
      <vt:lpstr>Step 4: assign resources </vt:lpstr>
      <vt:lpstr>Maintaining project schedule once initiated</vt:lpstr>
      <vt:lpstr>Tier 1: Scheduling tasks</vt:lpstr>
      <vt:lpstr>Tier 2: scheduling people</vt:lpstr>
      <vt:lpstr>Tier 3: Scheduling projects</vt:lpstr>
      <vt:lpstr>Project Scheduling Software</vt:lpstr>
      <vt:lpstr>Gantt chart</vt:lpstr>
      <vt:lpstr>Gantt Chart</vt:lpstr>
      <vt:lpstr>Importance of Project scheduling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Scheduling</dc:title>
  <dc:creator>MOHAMED ELROUBY</dc:creator>
  <cp:lastModifiedBy>RePack by Diakov</cp:lastModifiedBy>
  <cp:revision>13</cp:revision>
  <dcterms:created xsi:type="dcterms:W3CDTF">2018-11-10T23:15:46Z</dcterms:created>
  <dcterms:modified xsi:type="dcterms:W3CDTF">2018-11-18T14:38:07Z</dcterms:modified>
</cp:coreProperties>
</file>