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B104-9830-453E-A3C7-B2EAD45A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3AE28-48FB-4221-BBEC-403DE5CE2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E7D17-1006-431B-ABFF-DF72992E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AA598-978F-496A-8040-06218D20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9F3EC-ADBA-4EFD-B84D-4E6BFCBD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07C90-8029-4978-99B2-1AD893A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703BC-3069-428F-B9F3-EF6A9635C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78934-DE9B-42C2-8282-027C8D8A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24A7A-D063-44B3-B3B2-60FFE135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E16A3-8CD2-4A75-BED8-5E6CAE7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73926A-2AC0-493F-BB19-CAFEF975C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B8146-6826-4E59-8E89-21C1B0C44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1E5A-B6F4-4C73-9DCE-69011FF0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D60C0-81B8-462D-B63F-2DF5E778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FA67B-A4E7-4AE2-96AB-271E53F2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0303-DC8A-4E7B-B868-F479498D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A64B7-088F-4FE0-9055-86B10590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1BC1D-9488-405B-89B8-54E3488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4F45C-D7EE-4125-A055-B80C939B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DBF35-EDE9-425C-94C7-531BC60C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E180-F3FC-41DE-A303-0D121289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31768-4A37-4B95-92E4-DA333309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42C28-BDAD-4867-B67D-2FF813EC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7210-750C-4198-ADB2-91C87119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96AC1-B56B-4616-BD6E-61032BEA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8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CFD24-E5E2-4993-BA83-90A38DF2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E1111-F717-456E-8140-A94C88C8F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1B946-75C8-4C10-84A5-9AEA69F8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561A7-955B-4035-A1A2-D5C5C48C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34F21-EF2D-4F88-AB2B-F1A3F056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DAD9E-549B-4F50-BF75-B43FC9B3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57AB-CAD7-47ED-AEF4-3B67BED3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3E3E2-FDC3-4444-A666-89E349E1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1BB5A3-8D9B-412F-8EE8-C9FD720E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139F9-DAEB-4808-A116-4468D57DE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88DDDE-862C-4745-81AF-37F7213B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B3FF73-C5CC-48C5-8305-BFF56000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F307B-F155-45BF-BB84-F612FC31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850E2C-98CD-4CE0-A90B-E24DE539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9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C5EDA-F7CA-40B2-A0E6-03C1699A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AE84A4-1FE1-4B6E-B38D-4006BEA3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53FC5-9E91-4546-8693-7BD76CD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1C636E-08A6-4CDE-B06C-EF2C16C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BF90A-45DD-4987-92DE-8529098B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4C30E-EDFB-48A7-8C2E-5576AE8E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A38603-A45E-47B1-8B61-8906442D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51CC9-FAE0-46BA-B87C-47CA94E6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9F4FA-3578-413F-AF4E-458C8402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4C7E6-8815-4FEB-9A19-675BC111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7F694-DEDB-4056-80AF-39CD4FDD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034D0-6291-4310-A46B-D11910C3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D7AFB-8639-496D-B762-FCB6F064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4AC8F-7745-4551-9525-D1B55CF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8F3F9F-DE24-483D-AE6B-CF83EAA8E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AE56A-3FB9-4B94-8958-2EE9BFEF0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39D48-5219-46D5-8359-4E08383D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4955A-818E-4982-A93B-EB3F3A7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6EC93-1334-449A-97AA-74FE1F8F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2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C1A343-7760-4CA8-A5E7-B7AF79C4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E62F2-7AFE-4AB8-88AE-C970B358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F76AE-C888-4974-96DC-C9C4DB2F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222E-8F8C-427B-A944-BFB97275895E}" type="datetimeFigureOut">
              <a:rPr lang="zh-CN" altLang="en-US" smtClean="0"/>
              <a:t>19/07/09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279C-4128-423D-960F-DB3C49C62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B6CC7-16E8-45FA-8531-C309D62D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D379-1637-4ADD-9BF9-03A5363FE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810CC0-8B22-4C0C-A559-B9FAEAE024AD}"/>
              </a:ext>
            </a:extLst>
          </p:cNvPr>
          <p:cNvSpPr txBox="1"/>
          <p:nvPr/>
        </p:nvSpPr>
        <p:spPr>
          <a:xfrm>
            <a:off x="1543574" y="2921168"/>
            <a:ext cx="9513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恋色 </a:t>
            </a:r>
            <a:r>
              <a:rPr lang="ja-JP" altLang="en-US" sz="6000" dirty="0"/>
              <a:t>マスタースパーク！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53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6F09-2EB6-4E96-BC92-7D16EDD1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时停机制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FA06E-0616-4221-9454-00E96A69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当玩家按住右侧屏幕时会触发时停机制。当前游戏画面上大多数事物的时间流速会减缓。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时停发动时，玩家在右侧屏幕滑动可以调整冲刺技能的发动方向。还可以用来瞄准雾雨魔理沙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？？？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37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133B9-AF20-40D2-88B0-30652F0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6F24E-1E8B-4AF4-B973-D3F3EA0E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不同的游戏物品受到时停机制的影响不同。绝大多数的物品的时间流速会受到时停机制的影响而变慢。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魔理沙发出的部分攻击不会受到时停效果的影响。可以利用这一点躲避她的攻击并接近她。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当然，还有别的物品不会受到时停的影响，可以利用。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10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1650A-EC6D-4E50-BAF5-3C858D7D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9ED81-8F70-470D-B231-89E71F31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游戏系统的</a:t>
            </a:r>
            <a:r>
              <a:rPr lang="en-US" altLang="zh-CN" dirty="0"/>
              <a:t>UI</a:t>
            </a:r>
          </a:p>
          <a:p>
            <a:endParaRPr lang="en-US" altLang="zh-CN" dirty="0"/>
          </a:p>
          <a:p>
            <a:r>
              <a:rPr lang="zh-CN" altLang="en-US" dirty="0"/>
              <a:t>背景组成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昼夜交替系统</a:t>
            </a:r>
          </a:p>
        </p:txBody>
      </p:sp>
    </p:spTree>
    <p:extLst>
      <p:ext uri="{BB962C8B-B14F-4D97-AF65-F5344CB8AC3E}">
        <p14:creationId xmlns:p14="http://schemas.microsoft.com/office/powerpoint/2010/main" val="153737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A578B-72F9-4234-9332-F1D1A35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B179F-8860-4A1F-817B-E75E7B62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游戏标题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《</a:t>
            </a:r>
            <a:r>
              <a:rPr lang="zh-CN" altLang="en-US" dirty="0"/>
              <a:t>魔理沙盗走了重要的图书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4F581-AE44-478A-B5A6-C847AB393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991937"/>
            <a:ext cx="9429750" cy="45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72E02-3716-419B-8262-2D9E8BAD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en-US" altLang="zh-CN" dirty="0"/>
              <a:t>UI – </a:t>
            </a:r>
            <a:r>
              <a:rPr lang="zh-CN" altLang="en-US" dirty="0"/>
              <a:t>系统设置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C6439-8BE4-432A-A6E0-6708F79D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0920A8-DD77-4B2F-852F-2BCDFB0EEA86}"/>
              </a:ext>
            </a:extLst>
          </p:cNvPr>
          <p:cNvSpPr/>
          <p:nvPr/>
        </p:nvSpPr>
        <p:spPr>
          <a:xfrm>
            <a:off x="1479167" y="1804988"/>
            <a:ext cx="9233666" cy="43719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5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72E02-3716-419B-8262-2D9E8BAD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en-US" altLang="zh-CN" dirty="0"/>
              <a:t>UI – </a:t>
            </a:r>
            <a:r>
              <a:rPr lang="zh-CN" altLang="en-US" dirty="0"/>
              <a:t>暂停画面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C6439-8BE4-432A-A6E0-6708F79D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0920A8-DD77-4B2F-852F-2BCDFB0EEA86}"/>
              </a:ext>
            </a:extLst>
          </p:cNvPr>
          <p:cNvSpPr/>
          <p:nvPr/>
        </p:nvSpPr>
        <p:spPr>
          <a:xfrm>
            <a:off x="1479167" y="1804988"/>
            <a:ext cx="9233666" cy="43719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72E02-3716-419B-8262-2D9E8BAD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en-US" altLang="zh-CN" dirty="0"/>
              <a:t>UI – </a:t>
            </a:r>
            <a:r>
              <a:rPr lang="zh-CN" altLang="en-US" dirty="0"/>
              <a:t>结算画面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C6439-8BE4-432A-A6E0-6708F79D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0920A8-DD77-4B2F-852F-2BCDFB0EEA86}"/>
              </a:ext>
            </a:extLst>
          </p:cNvPr>
          <p:cNvSpPr/>
          <p:nvPr/>
        </p:nvSpPr>
        <p:spPr>
          <a:xfrm>
            <a:off x="1479167" y="1804988"/>
            <a:ext cx="9233666" cy="43719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1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DFB05-87FF-4D57-9D6F-DC6E57D5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275BE-D37A-4257-AF86-0C7793ED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游戏画面的背景由天空，山体和游戏地图组成，通过对不同的渲染层使用不同的移动速度以表现空间层次感。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所有的游戏美术资源可以平铺。即使随者游戏的进行，画面不断推进，游戏的界面都不会静止，增强了游戏的趣味性，一定程度上维护了游戏的总体体验。</a:t>
            </a:r>
          </a:p>
        </p:txBody>
      </p:sp>
    </p:spTree>
    <p:extLst>
      <p:ext uri="{BB962C8B-B14F-4D97-AF65-F5344CB8AC3E}">
        <p14:creationId xmlns:p14="http://schemas.microsoft.com/office/powerpoint/2010/main" val="194083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C2B90-BE64-4D1B-8033-17E0E658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昼夜交替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F8282-7551-47F7-BA2E-DA6638AE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随着玩家游戏的进行，背景中天体的相对位置将会发生变化，代表着一天的昼夜交替。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此外，背景的主色调将会随着时间的变化而逐渐渐变，一定程度上提高了昼夜系统的真实性。</a:t>
            </a:r>
          </a:p>
        </p:txBody>
      </p:sp>
    </p:spTree>
    <p:extLst>
      <p:ext uri="{BB962C8B-B14F-4D97-AF65-F5344CB8AC3E}">
        <p14:creationId xmlns:p14="http://schemas.microsoft.com/office/powerpoint/2010/main" val="168668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558BD-DEE8-4987-B821-0BE59DD9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0961A-A958-4EC7-B01C-CC582105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游戏性：发掘了东方原作设定在跑酷游戏中的可能性。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界面设计：创新的设定了昼夜交替系统。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可玩性：多种游戏物品以及随机生成的地图，可玩性强。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……</a:t>
            </a:r>
          </a:p>
        </p:txBody>
      </p:sp>
    </p:spTree>
    <p:extLst>
      <p:ext uri="{BB962C8B-B14F-4D97-AF65-F5344CB8AC3E}">
        <p14:creationId xmlns:p14="http://schemas.microsoft.com/office/powerpoint/2010/main" val="39543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2479C-AADE-4E67-9618-5BBD59746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魔理沙盗取了重要的书本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1DB103-2398-458E-BAE1-DB22199E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水無月プロジェクト</a:t>
            </a:r>
            <a:endParaRPr lang="en-US" altLang="ja-JP" sz="2000" dirty="0"/>
          </a:p>
          <a:p>
            <a:r>
              <a:rPr lang="en-US" altLang="zh-CN" sz="2000" dirty="0"/>
              <a:t>2019</a:t>
            </a:r>
            <a:r>
              <a:rPr lang="zh-CN" altLang="en-US" sz="2000" dirty="0"/>
              <a:t>暑期工程实训 </a:t>
            </a:r>
            <a:r>
              <a:rPr lang="en-US" altLang="zh-CN" sz="2000" dirty="0"/>
              <a:t>: 1804</a:t>
            </a:r>
            <a:r>
              <a:rPr lang="zh-CN" altLang="en-US" sz="2000" dirty="0"/>
              <a:t>二组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050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5BC94-55A1-4416-B61B-DE7A3160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关于开发成员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7CF3-E19E-4EEB-ADCC-08FFE21E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2019</a:t>
            </a:r>
            <a:r>
              <a:rPr lang="zh-CN" altLang="en-US" dirty="0"/>
              <a:t>年暑期工程实训 </a:t>
            </a:r>
            <a:r>
              <a:rPr lang="en-US" altLang="zh-CN" dirty="0"/>
              <a:t>– </a:t>
            </a:r>
            <a:r>
              <a:rPr lang="zh-CN" altLang="en-US" dirty="0"/>
              <a:t>软件</a:t>
            </a:r>
            <a:r>
              <a:rPr lang="en-US" altLang="zh-CN" dirty="0"/>
              <a:t>1804</a:t>
            </a:r>
            <a:r>
              <a:rPr lang="zh-CN" altLang="en-US" dirty="0"/>
              <a:t>班二组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组名：</a:t>
            </a:r>
            <a:r>
              <a:rPr lang="en-US" altLang="zh-CN" dirty="0"/>
              <a:t>Project </a:t>
            </a:r>
            <a:r>
              <a:rPr lang="en-US" altLang="zh-CN" dirty="0" err="1"/>
              <a:t>Minazuki</a:t>
            </a:r>
            <a:r>
              <a:rPr lang="zh-CN" altLang="en-US" dirty="0"/>
              <a:t>（水無月</a:t>
            </a:r>
            <a:r>
              <a:rPr lang="ja-JP" altLang="en-US" dirty="0"/>
              <a:t>プロジェクト）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美术</a:t>
            </a:r>
            <a:r>
              <a:rPr lang="en-US" altLang="zh-CN" dirty="0"/>
              <a:t>&amp;</a:t>
            </a:r>
            <a:r>
              <a:rPr lang="zh-CN" altLang="en-US" dirty="0"/>
              <a:t>策划：刘书哲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程序：唐铭聪、蔡嘉琦、庆俊杰、刘书哲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23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E2F8-1C73-4925-8DB8-AF750523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学到了什么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A1C88-CBA4-4117-BCD2-71E9CC94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在实际团队开发中的实践运用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任务分配统筹，以及项目立项的流程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Unity</a:t>
            </a:r>
            <a:r>
              <a:rPr lang="zh-CN" altLang="en-US" dirty="0"/>
              <a:t>脚本编写能力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8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D1072-4877-4E33-B458-30F6EA07C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9FA39-8294-4F9D-BB4C-665C54095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1804</a:t>
            </a:r>
            <a:r>
              <a:rPr lang="zh-CN" altLang="en-US" dirty="0"/>
              <a:t>班二组 全部成员敬上</a:t>
            </a:r>
          </a:p>
        </p:txBody>
      </p:sp>
    </p:spTree>
    <p:extLst>
      <p:ext uri="{BB962C8B-B14F-4D97-AF65-F5344CB8AC3E}">
        <p14:creationId xmlns:p14="http://schemas.microsoft.com/office/powerpoint/2010/main" val="35862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205A8-187A-431B-99A5-C2B0703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A9537-0DB9-41EB-ABEF-94FBA112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游戏名称：魔理沙盗取了重要的书本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游戏类型：跑酷类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开发环境：</a:t>
            </a:r>
            <a:r>
              <a:rPr lang="en-US" altLang="zh-CN" dirty="0"/>
              <a:t>Unity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63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03931-0D2B-4877-B0FD-AAA1779A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0A3F6-A382-4EB9-8B5E-CEC9E59D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剧情梗概：爱偷东西的魔理沙又去偷东西啦！这次被她盯上的是红魔馆的大图书馆里的禁书。为了维护红魔馆的和平日常，忠心耿耿的女仆长</a:t>
            </a:r>
            <a:r>
              <a:rPr lang="en-US" altLang="zh-CN" dirty="0"/>
              <a:t>——</a:t>
            </a:r>
            <a:r>
              <a:rPr lang="zh-CN" altLang="en-US" dirty="0"/>
              <a:t>十六夜咲夜决定去追回这些重要的书！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式介绍：包括经典模式和禅模式。经典模式中，玩家需要操作咲夜躲避地图中出现的刺和魔法阵，收集掉落的图书，并且准备迎接随时可能出现的魔理沙的攻击。禅模式不统计得分，可作为经典模式的练习，游戏不会被动结束。</a:t>
            </a:r>
          </a:p>
        </p:txBody>
      </p:sp>
    </p:spTree>
    <p:extLst>
      <p:ext uri="{BB962C8B-B14F-4D97-AF65-F5344CB8AC3E}">
        <p14:creationId xmlns:p14="http://schemas.microsoft.com/office/powerpoint/2010/main" val="32706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04C6C-8ABE-4CEB-BD6F-4432C3E7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974EB-CD10-4D77-B01A-29190D9F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本游戏面向车万厨用户，游戏规则简单，可操作性强。单局游戏时长短，适合眼疾手快的东方玩家日常休闲。这样的游戏体制将会帮助此游戏拓展市场；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此外，绝大部分玩家熟悉跑酷规则，但是东方二次创作游戏市场缺乏跑酷类游戏作品。我们做此创新，可以吸引对跑酷游戏有一定兴趣的东方玩家，从而拓展此游戏的市场。</a:t>
            </a:r>
          </a:p>
        </p:txBody>
      </p:sp>
    </p:spTree>
    <p:extLst>
      <p:ext uri="{BB962C8B-B14F-4D97-AF65-F5344CB8AC3E}">
        <p14:creationId xmlns:p14="http://schemas.microsoft.com/office/powerpoint/2010/main" val="177905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E7A9-BF89-4614-A89C-B79456F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85818-6FAE-4731-B62C-2CD2583D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轻触开始界面进入经典模式。</a:t>
            </a:r>
            <a:endParaRPr lang="en-US" altLang="zh-CN" dirty="0"/>
          </a:p>
          <a:p>
            <a:r>
              <a:rPr lang="zh-CN" altLang="en-US" dirty="0"/>
              <a:t>轻触屏幕左侧使十六夜咲夜跳跃。</a:t>
            </a:r>
            <a:endParaRPr lang="en-US" altLang="zh-CN" dirty="0"/>
          </a:p>
          <a:p>
            <a:r>
              <a:rPr lang="zh-CN" altLang="en-US" dirty="0"/>
              <a:t>轻划屏幕右侧使十六夜咲夜冲刺。</a:t>
            </a:r>
            <a:endParaRPr lang="en-US" altLang="zh-CN" dirty="0"/>
          </a:p>
          <a:p>
            <a:r>
              <a:rPr lang="zh-CN" altLang="en-US" dirty="0"/>
              <a:t>按住屏幕右侧使用时停。</a:t>
            </a:r>
            <a:endParaRPr lang="en-US" altLang="zh-CN" dirty="0"/>
          </a:p>
          <a:p>
            <a:r>
              <a:rPr lang="zh-CN" altLang="en-US" dirty="0"/>
              <a:t>按住并滑动屏幕右侧调节冲刺方向。</a:t>
            </a:r>
            <a:endParaRPr lang="en-US" altLang="zh-CN" dirty="0"/>
          </a:p>
          <a:p>
            <a:r>
              <a:rPr lang="zh-CN" altLang="en-US" dirty="0"/>
              <a:t>按住后松开屏幕右侧使咲夜按照指定方向冲刺。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102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F3FA9-4E58-4B93-87AC-B86A56CC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AE02-4A2A-426B-ADD9-6EB67E7B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这里我们主要分析经典模式，经典模式的主要要素有：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A8D3B6-362D-48B7-BDB0-AB7E714CED4E}"/>
              </a:ext>
            </a:extLst>
          </p:cNvPr>
          <p:cNvGrpSpPr/>
          <p:nvPr/>
        </p:nvGrpSpPr>
        <p:grpSpPr>
          <a:xfrm>
            <a:off x="2438397" y="2814144"/>
            <a:ext cx="7315203" cy="2880848"/>
            <a:chOff x="2438397" y="3066393"/>
            <a:chExt cx="7315203" cy="2880848"/>
          </a:xfrm>
        </p:grpSpPr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BE0ADFFE-12AE-4628-8E98-0626C47DB538}"/>
                </a:ext>
              </a:extLst>
            </p:cNvPr>
            <p:cNvSpPr/>
            <p:nvPr/>
          </p:nvSpPr>
          <p:spPr>
            <a:xfrm>
              <a:off x="4829503" y="3066393"/>
              <a:ext cx="2532993" cy="13255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随机生成的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游戏地图</a:t>
              </a:r>
            </a:p>
          </p:txBody>
        </p: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93B3C414-CCBE-4767-8F44-EB8B848B7FE2}"/>
                </a:ext>
              </a:extLst>
            </p:cNvPr>
            <p:cNvSpPr/>
            <p:nvPr/>
          </p:nvSpPr>
          <p:spPr>
            <a:xfrm>
              <a:off x="4829502" y="4621678"/>
              <a:ext cx="2532993" cy="13255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控制时间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程度的能力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5A97A904-C5FC-4457-9957-AE5FA8032E05}"/>
                </a:ext>
              </a:extLst>
            </p:cNvPr>
            <p:cNvSpPr/>
            <p:nvPr/>
          </p:nvSpPr>
          <p:spPr>
            <a:xfrm>
              <a:off x="7220607" y="3844036"/>
              <a:ext cx="2532993" cy="13255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特殊物品的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差速系统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A8459CAE-D1FA-4BA3-9CB3-1555CE83E218}"/>
                </a:ext>
              </a:extLst>
            </p:cNvPr>
            <p:cNvSpPr/>
            <p:nvPr/>
          </p:nvSpPr>
          <p:spPr>
            <a:xfrm>
              <a:off x="2438397" y="3844035"/>
              <a:ext cx="2532993" cy="13255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敌人系统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雾雨魔理沙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72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73CFC-5B97-493D-A266-6E3880B2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随机生成的游戏地图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ECE8B-5219-445C-8E85-EB610971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地图由正方形地图单元组成。系统将使用地图单元随机组成游戏地图。地图块表面可能会出现刺，当玩家进入刺的判定范围时，游戏结束。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随机生成的地图道具：包括散落的图书、泡泡和魔法阵。分别可以给玩家加分、给玩家短暂的无敌时间、在特定的时间成为玩家前进的阻碍。</a:t>
            </a:r>
            <a:endParaRPr lang="en-US" altLang="zh-CN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4639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2C0D-76E9-41FD-B11D-4A3735E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敌人系统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715E6-3C69-4973-B1FC-045088B5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当玩家的位移达到一定的程度的时候，系统会让雾雨魔理沙出现在屏幕的一侧，对玩家发起攻击。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玩家需要躲避这些魔炮，并且会逐渐接近魔理沙。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当玩家接近魔理沙的时候，对魔理沙的方向使用冲刺，可以让她失去平衡从而打败她，获得一些图书。</a:t>
            </a:r>
          </a:p>
        </p:txBody>
      </p:sp>
    </p:spTree>
    <p:extLst>
      <p:ext uri="{BB962C8B-B14F-4D97-AF65-F5344CB8AC3E}">
        <p14:creationId xmlns:p14="http://schemas.microsoft.com/office/powerpoint/2010/main" val="70091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957</Words>
  <Application>Microsoft Office PowerPoint</Application>
  <PresentationFormat>宽屏</PresentationFormat>
  <Paragraphs>116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魔理沙盗取了重要的书本</vt:lpstr>
      <vt:lpstr>游戏简介</vt:lpstr>
      <vt:lpstr>内容简介</vt:lpstr>
      <vt:lpstr>需求分析</vt:lpstr>
      <vt:lpstr>玩法简介</vt:lpstr>
      <vt:lpstr>功能分析</vt:lpstr>
      <vt:lpstr>随机生成的游戏地图</vt:lpstr>
      <vt:lpstr>敌人系统</vt:lpstr>
      <vt:lpstr>时停机制</vt:lpstr>
      <vt:lpstr>差速系统</vt:lpstr>
      <vt:lpstr>界面设计</vt:lpstr>
      <vt:lpstr>系统UI</vt:lpstr>
      <vt:lpstr>系统UI – 系统设置</vt:lpstr>
      <vt:lpstr>系统UI – 暂停画面</vt:lpstr>
      <vt:lpstr>系统UI – 结算画面</vt:lpstr>
      <vt:lpstr>背景组成</vt:lpstr>
      <vt:lpstr>昼夜交替</vt:lpstr>
      <vt:lpstr>项目特色</vt:lpstr>
      <vt:lpstr>关于开发成员</vt:lpstr>
      <vt:lpstr>学到了什么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刘书哲</dc:creator>
  <cp:lastModifiedBy>刘书哲</cp:lastModifiedBy>
  <cp:revision>12</cp:revision>
  <dcterms:created xsi:type="dcterms:W3CDTF">2019-07-09T04:53:07Z</dcterms:created>
  <dcterms:modified xsi:type="dcterms:W3CDTF">2019-07-09T06:32:51Z</dcterms:modified>
</cp:coreProperties>
</file>