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2" r:id="rId1"/>
  </p:sldMasterIdLst>
  <p:notesMasterIdLst>
    <p:notesMasterId r:id="rId13"/>
  </p:notesMasterIdLst>
  <p:sldIdLst>
    <p:sldId id="257" r:id="rId2"/>
    <p:sldId id="286" r:id="rId3"/>
    <p:sldId id="313" r:id="rId4"/>
    <p:sldId id="287" r:id="rId5"/>
    <p:sldId id="309" r:id="rId6"/>
    <p:sldId id="314" r:id="rId7"/>
    <p:sldId id="303" r:id="rId8"/>
    <p:sldId id="315" r:id="rId9"/>
    <p:sldId id="316" r:id="rId10"/>
    <p:sldId id="307"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Untitled Section" id="{461C3EB6-514B-4043-AB20-49EB389319C4}">
          <p14:sldIdLst>
            <p14:sldId id="257"/>
            <p14:sldId id="286"/>
            <p14:sldId id="313"/>
            <p14:sldId id="287"/>
            <p14:sldId id="288"/>
            <p14:sldId id="308"/>
            <p14:sldId id="309"/>
            <p14:sldId id="314"/>
            <p14:sldId id="289"/>
            <p14:sldId id="303"/>
            <p14:sldId id="310"/>
            <p14:sldId id="290"/>
            <p14:sldId id="311"/>
            <p14:sldId id="291"/>
            <p14:sldId id="312"/>
            <p14:sldId id="315"/>
            <p14:sldId id="316"/>
            <p14:sldId id="307"/>
            <p14:sldId id="28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3CC4"/>
    <a:srgbClr val="9148C8"/>
    <a:srgbClr val="287F05"/>
    <a:srgbClr val="FF00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516" y="19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2C128-58D3-48BB-BE68-2E1BFD7002FC}" type="datetimeFigureOut">
              <a:rPr lang="en-US" smtClean="0"/>
              <a:pPr/>
              <a:t>4/15/2024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A6AB3E-15F1-46C5-A1EA-BC8DD0F58347}" type="slidenum">
              <a:rPr lang="en-US" smtClean="0"/>
              <a:pPr/>
              <a:t>‹#›</a:t>
            </a:fld>
            <a:endParaRPr lang="en-US"/>
          </a:p>
        </p:txBody>
      </p:sp>
    </p:spTree>
    <p:extLst>
      <p:ext uri="{BB962C8B-B14F-4D97-AF65-F5344CB8AC3E}">
        <p14:creationId xmlns:p14="http://schemas.microsoft.com/office/powerpoint/2010/main" xmlns="" val="3430670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732797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Google Shape;1444;g657edcabb3_95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5" name="Google Shape;1445;g657edcabb3_95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9FA3ED5-FB00-4FC4-8312-1D5EB3AC744F}" type="datetimeFigureOut">
              <a:rPr lang="en-US" smtClean="0"/>
              <a:pPr/>
              <a:t>4/15/2024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1F8B8C5-7958-4A96-B95F-0A16C5941E4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FA3ED5-FB00-4FC4-8312-1D5EB3AC744F}" type="datetimeFigureOut">
              <a:rPr lang="en-US" smtClean="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F8B8C5-7958-4A96-B95F-0A16C5941E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FA3ED5-FB00-4FC4-8312-1D5EB3AC744F}" type="datetimeFigureOut">
              <a:rPr lang="en-US" smtClean="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F8B8C5-7958-4A96-B95F-0A16C5941E4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22" name="Google Shape;22;p2"/>
          <p:cNvSpPr txBox="1">
            <a:spLocks noGrp="1"/>
          </p:cNvSpPr>
          <p:nvPr>
            <p:ph type="ctrTitle"/>
          </p:nvPr>
        </p:nvSpPr>
        <p:spPr>
          <a:xfrm>
            <a:off x="914401" y="1454333"/>
            <a:ext cx="7157200" cy="39492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endParaRPr/>
          </a:p>
        </p:txBody>
      </p:sp>
    </p:spTree>
    <p:extLst>
      <p:ext uri="{BB962C8B-B14F-4D97-AF65-F5344CB8AC3E}">
        <p14:creationId xmlns:p14="http://schemas.microsoft.com/office/powerpoint/2010/main" xmlns="" val="372116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81"/>
        <p:cNvGrpSpPr/>
        <p:nvPr/>
      </p:nvGrpSpPr>
      <p:grpSpPr>
        <a:xfrm>
          <a:off x="0" y="0"/>
          <a:ext cx="0" cy="0"/>
          <a:chOff x="0" y="0"/>
          <a:chExt cx="0" cy="0"/>
        </a:xfrm>
      </p:grpSpPr>
      <p:sp>
        <p:nvSpPr>
          <p:cNvPr id="98" name="Google Shape;98;p6"/>
          <p:cNvSpPr txBox="1">
            <a:spLocks noGrp="1"/>
          </p:cNvSpPr>
          <p:nvPr>
            <p:ph type="title"/>
          </p:nvPr>
        </p:nvSpPr>
        <p:spPr>
          <a:xfrm>
            <a:off x="1085700" y="523433"/>
            <a:ext cx="7011200" cy="1021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1085700" y="2050651"/>
            <a:ext cx="4504400" cy="36324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1333"/>
              </a:spcBef>
              <a:spcAft>
                <a:spcPts val="0"/>
              </a:spcAft>
              <a:buSzPts val="2000"/>
              <a:buChar char="▻"/>
              <a:defRPr sz="2667"/>
            </a:lvl2pPr>
            <a:lvl3pPr marL="1828754" lvl="2" indent="-474121">
              <a:spcBef>
                <a:spcPts val="1333"/>
              </a:spcBef>
              <a:spcAft>
                <a:spcPts val="0"/>
              </a:spcAft>
              <a:buSzPts val="2000"/>
              <a:buChar char="▻"/>
              <a:defRPr sz="2667"/>
            </a:lvl3pPr>
            <a:lvl4pPr marL="2438339" lvl="3" indent="-474121">
              <a:spcBef>
                <a:spcPts val="1333"/>
              </a:spcBef>
              <a:spcAft>
                <a:spcPts val="0"/>
              </a:spcAft>
              <a:buSzPts val="2000"/>
              <a:buChar char="▻"/>
              <a:defRPr sz="2667"/>
            </a:lvl4pPr>
            <a:lvl5pPr marL="3047924" lvl="4" indent="-474121">
              <a:spcBef>
                <a:spcPts val="1333"/>
              </a:spcBef>
              <a:spcAft>
                <a:spcPts val="0"/>
              </a:spcAft>
              <a:buSzPts val="2000"/>
              <a:buChar char="▻"/>
              <a:defRPr sz="2667"/>
            </a:lvl5pPr>
            <a:lvl6pPr marL="3657509" lvl="5" indent="-474121">
              <a:spcBef>
                <a:spcPts val="1333"/>
              </a:spcBef>
              <a:spcAft>
                <a:spcPts val="0"/>
              </a:spcAft>
              <a:buSzPts val="2000"/>
              <a:buChar char="▻"/>
              <a:defRPr sz="2667"/>
            </a:lvl6pPr>
            <a:lvl7pPr marL="4267093" lvl="6" indent="-474121">
              <a:spcBef>
                <a:spcPts val="1333"/>
              </a:spcBef>
              <a:spcAft>
                <a:spcPts val="0"/>
              </a:spcAft>
              <a:buSzPts val="2000"/>
              <a:buChar char="▻"/>
              <a:defRPr sz="2667"/>
            </a:lvl7pPr>
            <a:lvl8pPr marL="4876678" lvl="7" indent="-474121">
              <a:spcBef>
                <a:spcPts val="1333"/>
              </a:spcBef>
              <a:spcAft>
                <a:spcPts val="0"/>
              </a:spcAft>
              <a:buSzPts val="2000"/>
              <a:buChar char="▻"/>
              <a:defRPr sz="2667"/>
            </a:lvl8pPr>
            <a:lvl9pPr marL="5486263" lvl="8" indent="-474121">
              <a:spcBef>
                <a:spcPts val="1333"/>
              </a:spcBef>
              <a:spcAft>
                <a:spcPts val="1333"/>
              </a:spcAft>
              <a:buSzPts val="2000"/>
              <a:buChar char="▻"/>
              <a:defRPr sz="2667"/>
            </a:lvl9pPr>
          </a:lstStyle>
          <a:p>
            <a:endParaRPr/>
          </a:p>
        </p:txBody>
      </p:sp>
      <p:sp>
        <p:nvSpPr>
          <p:cNvPr id="100" name="Google Shape;100;p6"/>
          <p:cNvSpPr txBox="1">
            <a:spLocks noGrp="1"/>
          </p:cNvSpPr>
          <p:nvPr>
            <p:ph type="body" idx="2"/>
          </p:nvPr>
        </p:nvSpPr>
        <p:spPr>
          <a:xfrm>
            <a:off x="5861497" y="2050651"/>
            <a:ext cx="4504400" cy="36324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1333"/>
              </a:spcBef>
              <a:spcAft>
                <a:spcPts val="0"/>
              </a:spcAft>
              <a:buSzPts val="2000"/>
              <a:buChar char="▻"/>
              <a:defRPr sz="2667"/>
            </a:lvl2pPr>
            <a:lvl3pPr marL="1828754" lvl="2" indent="-474121">
              <a:spcBef>
                <a:spcPts val="1333"/>
              </a:spcBef>
              <a:spcAft>
                <a:spcPts val="0"/>
              </a:spcAft>
              <a:buSzPts val="2000"/>
              <a:buChar char="▻"/>
              <a:defRPr sz="2667"/>
            </a:lvl3pPr>
            <a:lvl4pPr marL="2438339" lvl="3" indent="-474121">
              <a:spcBef>
                <a:spcPts val="1333"/>
              </a:spcBef>
              <a:spcAft>
                <a:spcPts val="0"/>
              </a:spcAft>
              <a:buSzPts val="2000"/>
              <a:buChar char="▻"/>
              <a:defRPr sz="2667"/>
            </a:lvl4pPr>
            <a:lvl5pPr marL="3047924" lvl="4" indent="-474121">
              <a:spcBef>
                <a:spcPts val="1333"/>
              </a:spcBef>
              <a:spcAft>
                <a:spcPts val="0"/>
              </a:spcAft>
              <a:buSzPts val="2000"/>
              <a:buChar char="▻"/>
              <a:defRPr sz="2667"/>
            </a:lvl5pPr>
            <a:lvl6pPr marL="3657509" lvl="5" indent="-474121">
              <a:spcBef>
                <a:spcPts val="1333"/>
              </a:spcBef>
              <a:spcAft>
                <a:spcPts val="0"/>
              </a:spcAft>
              <a:buSzPts val="2000"/>
              <a:buChar char="▻"/>
              <a:defRPr sz="2667"/>
            </a:lvl6pPr>
            <a:lvl7pPr marL="4267093" lvl="6" indent="-474121">
              <a:spcBef>
                <a:spcPts val="1333"/>
              </a:spcBef>
              <a:spcAft>
                <a:spcPts val="0"/>
              </a:spcAft>
              <a:buSzPts val="2000"/>
              <a:buChar char="▻"/>
              <a:defRPr sz="2667"/>
            </a:lvl7pPr>
            <a:lvl8pPr marL="4876678" lvl="7" indent="-474121">
              <a:spcBef>
                <a:spcPts val="1333"/>
              </a:spcBef>
              <a:spcAft>
                <a:spcPts val="0"/>
              </a:spcAft>
              <a:buSzPts val="2000"/>
              <a:buChar char="▻"/>
              <a:defRPr sz="2667"/>
            </a:lvl8pPr>
            <a:lvl9pPr marL="5486263" lvl="8" indent="-474121">
              <a:spcBef>
                <a:spcPts val="1333"/>
              </a:spcBef>
              <a:spcAft>
                <a:spcPts val="1333"/>
              </a:spcAft>
              <a:buSzPts val="2000"/>
              <a:buChar char="▻"/>
              <a:defRPr sz="2667"/>
            </a:lvl9pPr>
          </a:lstStyle>
          <a:p>
            <a:endParaRPr/>
          </a:p>
        </p:txBody>
      </p:sp>
      <p:sp>
        <p:nvSpPr>
          <p:cNvPr id="101" name="Google Shape;101;p6"/>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xmlns="" val="2494071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FA3ED5-FB00-4FC4-8312-1D5EB3AC744F}" type="datetimeFigureOut">
              <a:rPr lang="en-US" smtClean="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F8B8C5-7958-4A96-B95F-0A16C5941E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9FA3ED5-FB00-4FC4-8312-1D5EB3AC744F}" type="datetimeFigureOut">
              <a:rPr lang="en-US" smtClean="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F8B8C5-7958-4A96-B95F-0A16C5941E4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9FA3ED5-FB00-4FC4-8312-1D5EB3AC744F}" type="datetimeFigureOut">
              <a:rPr lang="en-US" smtClean="0"/>
              <a:pPr/>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F8B8C5-7958-4A96-B95F-0A16C5941E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9FA3ED5-FB00-4FC4-8312-1D5EB3AC744F}" type="datetimeFigureOut">
              <a:rPr lang="en-US" smtClean="0"/>
              <a:pPr/>
              <a:t>4/15/2024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F8B8C5-7958-4A96-B95F-0A16C5941E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9FA3ED5-FB00-4FC4-8312-1D5EB3AC744F}" type="datetimeFigureOut">
              <a:rPr lang="en-US" smtClean="0"/>
              <a:pPr/>
              <a:t>4/15/2024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F8B8C5-7958-4A96-B95F-0A16C5941E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FA3ED5-FB00-4FC4-8312-1D5EB3AC744F}" type="datetimeFigureOut">
              <a:rPr lang="en-US" smtClean="0"/>
              <a:pPr/>
              <a:t>4/15/2024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F8B8C5-7958-4A96-B95F-0A16C5941E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9FA3ED5-FB00-4FC4-8312-1D5EB3AC744F}" type="datetimeFigureOut">
              <a:rPr lang="en-US" smtClean="0"/>
              <a:pPr/>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F8B8C5-7958-4A96-B95F-0A16C5941E4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9FA3ED5-FB00-4FC4-8312-1D5EB3AC744F}" type="datetimeFigureOut">
              <a:rPr lang="en-US" smtClean="0"/>
              <a:pPr/>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21F8B8C5-7958-4A96-B95F-0A16C5941E44}"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9FA3ED5-FB00-4FC4-8312-1D5EB3AC744F}" type="datetimeFigureOut">
              <a:rPr lang="en-US" smtClean="0"/>
              <a:pPr/>
              <a:t>4/15/2024</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1F8B8C5-7958-4A96-B95F-0A16C5941E44}"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223" r:id="rId1"/>
    <p:sldLayoutId id="2147484224" r:id="rId2"/>
    <p:sldLayoutId id="2147484225" r:id="rId3"/>
    <p:sldLayoutId id="2147484226" r:id="rId4"/>
    <p:sldLayoutId id="2147484227" r:id="rId5"/>
    <p:sldLayoutId id="2147484228" r:id="rId6"/>
    <p:sldLayoutId id="2147484229" r:id="rId7"/>
    <p:sldLayoutId id="2147484230" r:id="rId8"/>
    <p:sldLayoutId id="2147484231" r:id="rId9"/>
    <p:sldLayoutId id="2147484232" r:id="rId10"/>
    <p:sldLayoutId id="2147484233" r:id="rId11"/>
    <p:sldLayoutId id="2147484234" r:id="rId12"/>
    <p:sldLayoutId id="2147484235" r:id="rId13"/>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11555" y="2109958"/>
            <a:ext cx="10438228" cy="1392702"/>
          </a:xfrm>
          <a:prstGeom prst="rect">
            <a:avLst/>
          </a:prstGeom>
          <a:noFill/>
          <a:ln>
            <a:noFill/>
          </a:ln>
        </p:spPr>
        <p:txBody>
          <a:bodyPr spcFirstLastPara="1" vert="horz" wrap="square" lIns="121900" tIns="121900" rIns="121900" bIns="121900" rtlCol="0" anchor="ctr" anchorCtr="0">
            <a:noAutofit/>
          </a:bodyPr>
          <a:lstStyle/>
          <a:p>
            <a:pPr algn="ctr"/>
            <a:r>
              <a:rPr lang="en-US" sz="5400" dirty="0" smtClean="0">
                <a:solidFill>
                  <a:schemeClr val="accent1"/>
                </a:solidFill>
                <a:cs typeface="Times New Roman" panose="02020603050405020304" pitchFamily="18" charset="0"/>
              </a:rPr>
              <a:t>Ultrasonic Glasses For The Blind People</a:t>
            </a:r>
            <a:endParaRPr sz="5400" dirty="0">
              <a:solidFill>
                <a:schemeClr val="accent1"/>
              </a:solidFill>
              <a:cs typeface="Times New Roman" panose="02020603050405020304" pitchFamily="18" charset="0"/>
            </a:endParaRPr>
          </a:p>
        </p:txBody>
      </p:sp>
      <p:sp>
        <p:nvSpPr>
          <p:cNvPr id="3" name="Espace réservé du texte 4"/>
          <p:cNvSpPr txBox="1">
            <a:spLocks/>
          </p:cNvSpPr>
          <p:nvPr/>
        </p:nvSpPr>
        <p:spPr>
          <a:xfrm>
            <a:off x="190500" y="5132559"/>
            <a:ext cx="5417625" cy="1484142"/>
          </a:xfrm>
          <a:prstGeom prst="rect">
            <a:avLst/>
          </a:prstGeom>
        </p:spPr>
        <p:txBody>
          <a:bodyPr vert="horz" lIns="121920" tIns="60960" rIns="121920" bIns="60960" rtlCol="0" anchor="t">
            <a:noAutofit/>
          </a:bodyPr>
          <a:lstStyle/>
          <a:p>
            <a:pPr defTabSz="1219170">
              <a:spcBef>
                <a:spcPct val="20000"/>
              </a:spcBef>
              <a:defRPr/>
            </a:pPr>
            <a:r>
              <a:rPr lang="en-US" sz="2000" b="1" dirty="0">
                <a:latin typeface="+mj-lt"/>
                <a:ea typeface="Verdana" pitchFamily="34" charset="0"/>
                <a:cs typeface="Times New Roman" panose="02020603050405020304" pitchFamily="18" charset="0"/>
              </a:rPr>
              <a:t>Team Members:</a:t>
            </a:r>
          </a:p>
          <a:p>
            <a:pPr marL="457200" indent="-457200" defTabSz="1219170">
              <a:spcBef>
                <a:spcPct val="20000"/>
              </a:spcBef>
              <a:buAutoNum type="arabicPeriod"/>
              <a:defRPr/>
            </a:pPr>
            <a:r>
              <a:rPr lang="en-US" sz="1600" b="1" dirty="0" smtClean="0">
                <a:latin typeface="+mj-lt"/>
                <a:ea typeface="Verdana" pitchFamily="34" charset="0"/>
                <a:cs typeface="Times New Roman" panose="02020603050405020304" pitchFamily="18" charset="0"/>
              </a:rPr>
              <a:t>M.Pooranaselvi(953721106033) </a:t>
            </a:r>
            <a:r>
              <a:rPr lang="en-US" sz="1600" b="1" dirty="0">
                <a:latin typeface="+mj-lt"/>
                <a:ea typeface="Verdana" pitchFamily="34" charset="0"/>
                <a:cs typeface="Times New Roman" panose="02020603050405020304" pitchFamily="18" charset="0"/>
              </a:rPr>
              <a:t>– </a:t>
            </a:r>
            <a:r>
              <a:rPr lang="en-US" sz="1600" b="1" dirty="0" smtClean="0">
                <a:latin typeface="+mj-lt"/>
                <a:ea typeface="Verdana" pitchFamily="34" charset="0"/>
                <a:cs typeface="Times New Roman" panose="02020603050405020304" pitchFamily="18" charset="0"/>
              </a:rPr>
              <a:t>3rd/ECE.</a:t>
            </a:r>
            <a:endParaRPr lang="en-US" sz="1600" b="1" dirty="0">
              <a:latin typeface="+mj-lt"/>
              <a:ea typeface="Verdana" pitchFamily="34" charset="0"/>
              <a:cs typeface="Times New Roman" panose="02020603050405020304" pitchFamily="18" charset="0"/>
            </a:endParaRPr>
          </a:p>
          <a:p>
            <a:pPr marL="457200" indent="-457200" defTabSz="1219170">
              <a:spcBef>
                <a:spcPct val="20000"/>
              </a:spcBef>
              <a:buFontTx/>
              <a:buAutoNum type="arabicPeriod"/>
              <a:defRPr/>
            </a:pPr>
            <a:r>
              <a:rPr lang="en-US" sz="1600" b="1" dirty="0" smtClean="0">
                <a:latin typeface="+mj-lt"/>
                <a:ea typeface="Verdana" pitchFamily="34" charset="0"/>
                <a:cs typeface="Times New Roman" panose="02020603050405020304" pitchFamily="18" charset="0"/>
              </a:rPr>
              <a:t>N.Suriyakala(953721106302) – 3rd/ECE.</a:t>
            </a:r>
          </a:p>
          <a:p>
            <a:pPr marL="457200" indent="-457200" defTabSz="1219170">
              <a:spcBef>
                <a:spcPct val="20000"/>
              </a:spcBef>
              <a:buFontTx/>
              <a:buAutoNum type="arabicPeriod"/>
              <a:defRPr/>
            </a:pPr>
            <a:r>
              <a:rPr lang="en-US" sz="1600" b="1" dirty="0" smtClean="0">
                <a:latin typeface="+mj-lt"/>
                <a:ea typeface="Verdana" pitchFamily="34" charset="0"/>
                <a:cs typeface="Times New Roman" panose="02020603050405020304" pitchFamily="18" charset="0"/>
              </a:rPr>
              <a:t>M.Kartheeswari(953721106033) – 3rd/ECE.</a:t>
            </a:r>
          </a:p>
          <a:p>
            <a:pPr marL="457200" indent="-457200" defTabSz="1219170">
              <a:spcBef>
                <a:spcPct val="20000"/>
              </a:spcBef>
              <a:buFontTx/>
              <a:buAutoNum type="arabicPeriod"/>
              <a:defRPr/>
            </a:pPr>
            <a:endParaRPr lang="en-US" sz="2000" b="1" dirty="0" smtClean="0">
              <a:ea typeface="Verdana" pitchFamily="34" charset="0"/>
              <a:cs typeface="Times New Roman" panose="02020603050405020304" pitchFamily="18" charset="0"/>
            </a:endParaRPr>
          </a:p>
          <a:p>
            <a:pPr marL="457200" indent="-457200" defTabSz="1219170">
              <a:spcBef>
                <a:spcPct val="20000"/>
              </a:spcBef>
              <a:defRPr/>
            </a:pPr>
            <a:endParaRPr lang="en-US" sz="2000" b="1" dirty="0">
              <a:latin typeface="+mj-lt"/>
              <a:ea typeface="Verdana" pitchFamily="34" charset="0"/>
              <a:cs typeface="Times New Roman" panose="02020603050405020304" pitchFamily="18" charset="0"/>
            </a:endParaRPr>
          </a:p>
        </p:txBody>
      </p:sp>
      <p:sp>
        <p:nvSpPr>
          <p:cNvPr id="5" name="Espace réservé du texte 4"/>
          <p:cNvSpPr txBox="1">
            <a:spLocks/>
          </p:cNvSpPr>
          <p:nvPr/>
        </p:nvSpPr>
        <p:spPr>
          <a:xfrm>
            <a:off x="7041323" y="5067299"/>
            <a:ext cx="5150677" cy="10922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sz="2800" dirty="0">
                <a:solidFill>
                  <a:schemeClr val="tx1"/>
                </a:solidFill>
                <a:latin typeface="+mj-lt"/>
                <a:ea typeface="Verdana" pitchFamily="34" charset="0"/>
                <a:cs typeface="Times New Roman" panose="02020603050405020304" pitchFamily="18" charset="0"/>
              </a:rPr>
              <a:t>Guided By,</a:t>
            </a:r>
          </a:p>
          <a:p>
            <a:pPr>
              <a:lnSpc>
                <a:spcPct val="150000"/>
              </a:lnSpc>
            </a:pPr>
            <a:r>
              <a:rPr lang="en-US" sz="2800" dirty="0">
                <a:solidFill>
                  <a:schemeClr val="tx1"/>
                </a:solidFill>
                <a:latin typeface="+mj-lt"/>
                <a:ea typeface="Verdana" pitchFamily="34" charset="0"/>
                <a:cs typeface="Times New Roman" panose="02020603050405020304" pitchFamily="18" charset="0"/>
              </a:rPr>
              <a:t>Name (Designation/Dept)</a:t>
            </a:r>
          </a:p>
        </p:txBody>
      </p:sp>
      <p:sp>
        <p:nvSpPr>
          <p:cNvPr id="7" name="Google Shape;184;p11"/>
          <p:cNvSpPr txBox="1">
            <a:spLocks/>
          </p:cNvSpPr>
          <p:nvPr/>
        </p:nvSpPr>
        <p:spPr>
          <a:xfrm>
            <a:off x="6371306" y="0"/>
            <a:ext cx="5820697" cy="1587068"/>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1pPr>
            <a:lvl2pPr marR="0" lvl="1"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2pPr>
            <a:lvl3pPr marR="0" lvl="2"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3pPr>
            <a:lvl4pPr marR="0" lvl="3"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4pPr>
            <a:lvl5pPr marR="0" lvl="4"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5pPr>
            <a:lvl6pPr marR="0" lvl="5"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6pPr>
            <a:lvl7pPr marR="0" lvl="6"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7pPr>
            <a:lvl8pPr marR="0" lvl="7"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8pPr>
            <a:lvl9pPr marR="0" lvl="8"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9pPr>
          </a:lstStyle>
          <a:p>
            <a:endParaRPr lang="en-US" sz="3200" dirty="0">
              <a:solidFill>
                <a:srgbClr val="287F05"/>
              </a:solidFill>
              <a:latin typeface="+mj-lt"/>
              <a:cs typeface="Times New Roman" panose="02020603050405020304" pitchFamily="18"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prstGeom prst="rect">
            <a:avLst/>
          </a:prstGeom>
        </p:spPr>
        <p:txBody>
          <a:bodyPr spcFirstLastPara="1" vert="horz" wrap="square" lIns="121900" tIns="121900" rIns="121900" bIns="121900" rtlCol="0" anchor="ctr" anchorCtr="0">
            <a:noAutofit/>
          </a:bodyPr>
          <a:lstStyle/>
          <a:p>
            <a:pPr lvl="0"/>
            <a:r>
              <a:rPr lang="en-US" sz="3733" b="1" dirty="0">
                <a:ea typeface="Verdana" pitchFamily="34" charset="0"/>
              </a:rPr>
              <a:t>References</a:t>
            </a:r>
            <a:endParaRPr sz="3733" b="1" dirty="0">
              <a:ea typeface="Verdana" pitchFamily="34" charset="0"/>
            </a:endParaRPr>
          </a:p>
        </p:txBody>
      </p:sp>
      <p:sp>
        <p:nvSpPr>
          <p:cNvPr id="192" name="Google Shape;192;p12"/>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latin typeface="+mj-lt"/>
              </a:rPr>
              <a:pPr/>
              <a:t>10</a:t>
            </a:fld>
            <a:endParaRPr>
              <a:latin typeface="+mj-lt"/>
            </a:endParaRPr>
          </a:p>
        </p:txBody>
      </p:sp>
      <p:sp>
        <p:nvSpPr>
          <p:cNvPr id="25" name="Content Placeholder 2"/>
          <p:cNvSpPr txBox="1">
            <a:spLocks/>
          </p:cNvSpPr>
          <p:nvPr/>
        </p:nvSpPr>
        <p:spPr>
          <a:xfrm>
            <a:off x="495303" y="2197100"/>
            <a:ext cx="10426700" cy="3416300"/>
          </a:xfrm>
          <a:prstGeom prst="rect">
            <a:avLst/>
          </a:prstGeom>
          <a:noFill/>
          <a:ln>
            <a:solidFill>
              <a:schemeClr val="tx1"/>
            </a:solidFill>
          </a:ln>
        </p:spPr>
        <p:txBody>
          <a:bodyPr spcFirstLastPara="1" wrap="square" lIns="121900" tIns="121900" rIns="121900" bIns="121900" anchor="t" anchorCtr="0">
            <a:norm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9pPr>
          </a:lstStyle>
          <a:p>
            <a:pPr>
              <a:buClr>
                <a:schemeClr val="tx1"/>
              </a:buClr>
            </a:pPr>
            <a:r>
              <a:rPr lang="en-US" sz="2667" dirty="0" smtClean="0">
                <a:solidFill>
                  <a:schemeClr val="tx1"/>
                </a:solidFill>
                <a:latin typeface="+mj-lt"/>
                <a:ea typeface="Verdana" pitchFamily="34" charset="0"/>
              </a:rPr>
              <a:t>http://www.indiaenvironmentportal.org.in/files/file/Air%20 Quality%20Index.pdf</a:t>
            </a:r>
          </a:p>
          <a:p>
            <a:pPr>
              <a:buClr>
                <a:schemeClr val="tx1"/>
              </a:buClr>
            </a:pPr>
            <a:r>
              <a:rPr lang="en-US" sz="2667" dirty="0" smtClean="0">
                <a:solidFill>
                  <a:schemeClr val="tx1"/>
                </a:solidFill>
                <a:latin typeface="+mj-lt"/>
                <a:ea typeface="Verdana" pitchFamily="34" charset="0"/>
              </a:rPr>
              <a:t>National Air Quality Index by Central Pollution Control Board</a:t>
            </a:r>
          </a:p>
          <a:p>
            <a:pPr>
              <a:buClrTx/>
            </a:pPr>
            <a:r>
              <a:rPr lang="en-US" sz="2667" dirty="0" smtClean="0">
                <a:solidFill>
                  <a:schemeClr val="tx1"/>
                </a:solidFill>
                <a:latin typeface="+mj-lt"/>
                <a:ea typeface="Verdana" pitchFamily="34" charset="0"/>
              </a:rPr>
              <a:t>Atomization Concept and Theory</a:t>
            </a:r>
          </a:p>
          <a:p>
            <a:pPr>
              <a:buClrTx/>
            </a:pPr>
            <a:r>
              <a:rPr lang="en-US" sz="2667" dirty="0" smtClean="0">
                <a:solidFill>
                  <a:schemeClr val="tx1"/>
                </a:solidFill>
                <a:latin typeface="+mj-lt"/>
                <a:ea typeface="Verdana" pitchFamily="34" charset="0"/>
              </a:rPr>
              <a:t>http://wwwd.graco.com/training/concept_and_theory/Ato mization%20v2.pdf</a:t>
            </a:r>
            <a:endParaRPr lang="en-US" sz="2667" dirty="0">
              <a:solidFill>
                <a:schemeClr val="tx1"/>
              </a:solidFill>
              <a:latin typeface="+mj-lt"/>
              <a:ea typeface="Verdana" pitchFamily="34" charset="0"/>
            </a:endParaRPr>
          </a:p>
        </p:txBody>
      </p:sp>
    </p:spTree>
    <p:extLst>
      <p:ext uri="{BB962C8B-B14F-4D97-AF65-F5344CB8AC3E}">
        <p14:creationId xmlns:p14="http://schemas.microsoft.com/office/powerpoint/2010/main" xmlns="" val="40228577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sp>
        <p:nvSpPr>
          <p:cNvPr id="1448" name="Google Shape;1448;p40"/>
          <p:cNvSpPr txBox="1"/>
          <p:nvPr/>
        </p:nvSpPr>
        <p:spPr>
          <a:xfrm>
            <a:off x="1474800" y="2946000"/>
            <a:ext cx="9242400" cy="1080310"/>
          </a:xfrm>
          <a:prstGeom prst="rect">
            <a:avLst/>
          </a:prstGeom>
          <a:noFill/>
          <a:ln>
            <a:noFill/>
          </a:ln>
        </p:spPr>
        <p:txBody>
          <a:bodyPr spcFirstLastPara="1" wrap="square" lIns="0" tIns="0" rIns="0" bIns="0" anchor="t" anchorCtr="0">
            <a:noAutofit/>
          </a:bodyPr>
          <a:lstStyle/>
          <a:p>
            <a:pPr algn="ctr"/>
            <a:r>
              <a:rPr lang="en" sz="5400" b="1" dirty="0">
                <a:latin typeface="+mj-lt"/>
                <a:ea typeface="Montserrat"/>
                <a:cs typeface="Montserrat"/>
                <a:sym typeface="Montserrat"/>
              </a:rPr>
              <a:t>Thank You</a:t>
            </a:r>
            <a:endParaRPr sz="5400" b="1" dirty="0">
              <a:latin typeface="+mj-lt"/>
              <a:ea typeface="Montserrat"/>
              <a:cs typeface="Montserrat"/>
              <a:sym typeface="Montserra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4191" y="508685"/>
            <a:ext cx="7753500" cy="1021600"/>
          </a:xfrm>
        </p:spPr>
        <p:txBody>
          <a:bodyPr/>
          <a:lstStyle/>
          <a:p>
            <a:r>
              <a:rPr lang="en-US" b="1" dirty="0">
                <a:ea typeface="Verdana" pitchFamily="34" charset="0"/>
                <a:cs typeface="Verdana" pitchFamily="34" charset="0"/>
              </a:rPr>
              <a:t>CONTENTS</a:t>
            </a:r>
            <a:endParaRPr lang="en-US" b="1" dirty="0"/>
          </a:p>
        </p:txBody>
      </p:sp>
      <p:sp>
        <p:nvSpPr>
          <p:cNvPr id="3" name="Text Placeholder 2"/>
          <p:cNvSpPr>
            <a:spLocks noGrp="1"/>
          </p:cNvSpPr>
          <p:nvPr>
            <p:ph type="body" idx="1"/>
          </p:nvPr>
        </p:nvSpPr>
        <p:spPr>
          <a:xfrm>
            <a:off x="558803" y="2362201"/>
            <a:ext cx="10553700" cy="3390900"/>
          </a:xfrm>
        </p:spPr>
        <p:txBody>
          <a:bodyPr numCol="2"/>
          <a:lstStyle/>
          <a:p>
            <a:pPr lvl="0"/>
            <a:r>
              <a:rPr lang="fr-FR" dirty="0" err="1" smtClean="0">
                <a:latin typeface="+mj-lt"/>
                <a:ea typeface="Verdana" pitchFamily="34" charset="0"/>
                <a:cs typeface="Verdana" pitchFamily="34" charset="0"/>
              </a:rPr>
              <a:t>Aim</a:t>
            </a:r>
            <a:r>
              <a:rPr lang="fr-FR" dirty="0" smtClean="0">
                <a:latin typeface="+mj-lt"/>
                <a:ea typeface="Verdana" pitchFamily="34" charset="0"/>
                <a:cs typeface="Verdana" pitchFamily="34" charset="0"/>
              </a:rPr>
              <a:t> </a:t>
            </a:r>
          </a:p>
          <a:p>
            <a:pPr lvl="0"/>
            <a:r>
              <a:rPr lang="fr-FR" dirty="0" err="1" smtClean="0">
                <a:latin typeface="+mj-lt"/>
                <a:ea typeface="Verdana" pitchFamily="34" charset="0"/>
                <a:cs typeface="Verdana" pitchFamily="34" charset="0"/>
              </a:rPr>
              <a:t>Advandages</a:t>
            </a:r>
            <a:endParaRPr lang="fr-FR" dirty="0" smtClean="0">
              <a:latin typeface="+mj-lt"/>
              <a:ea typeface="Verdana" pitchFamily="34" charset="0"/>
              <a:cs typeface="Verdana" pitchFamily="34" charset="0"/>
            </a:endParaRPr>
          </a:p>
          <a:p>
            <a:pPr lvl="0"/>
            <a:r>
              <a:rPr lang="fr-FR" dirty="0" err="1" smtClean="0">
                <a:latin typeface="+mj-lt"/>
                <a:ea typeface="Verdana" pitchFamily="34" charset="0"/>
                <a:cs typeface="Verdana" pitchFamily="34" charset="0"/>
              </a:rPr>
              <a:t>Disadvandages</a:t>
            </a:r>
            <a:endParaRPr lang="fr-FR" dirty="0" smtClean="0">
              <a:latin typeface="+mj-lt"/>
              <a:ea typeface="Verdana" pitchFamily="34" charset="0"/>
              <a:cs typeface="Verdana" pitchFamily="34" charset="0"/>
            </a:endParaRPr>
          </a:p>
          <a:p>
            <a:pPr lvl="0"/>
            <a:r>
              <a:rPr lang="fr-FR" dirty="0" err="1" smtClean="0">
                <a:latin typeface="+mj-lt"/>
                <a:ea typeface="Verdana" pitchFamily="34" charset="0"/>
                <a:cs typeface="Verdana" pitchFamily="34" charset="0"/>
              </a:rPr>
              <a:t>Proposed</a:t>
            </a:r>
            <a:endParaRPr lang="fr-FR" dirty="0" smtClean="0">
              <a:latin typeface="+mj-lt"/>
              <a:ea typeface="Verdana" pitchFamily="34" charset="0"/>
              <a:cs typeface="Verdana" pitchFamily="34" charset="0"/>
            </a:endParaRPr>
          </a:p>
          <a:p>
            <a:pPr lvl="0"/>
            <a:endParaRPr lang="fr-FR" dirty="0">
              <a:latin typeface="+mj-lt"/>
              <a:ea typeface="Verdana" pitchFamily="34" charset="0"/>
              <a:cs typeface="Verdana" pitchFamily="34" charset="0"/>
            </a:endParaRPr>
          </a:p>
        </p:txBody>
      </p:sp>
      <p:sp>
        <p:nvSpPr>
          <p:cNvPr id="5" name="Slide Number Placeholder 4"/>
          <p:cNvSpPr>
            <a:spLocks noGrp="1"/>
          </p:cNvSpPr>
          <p:nvPr>
            <p:ph type="sldNum" idx="12"/>
          </p:nvPr>
        </p:nvSpPr>
        <p:spPr/>
        <p:txBody>
          <a:bodyPr/>
          <a:lstStyle/>
          <a:p>
            <a:fld id="{00000000-1234-1234-1234-123412341234}" type="slidenum">
              <a:rPr lang="en" smtClean="0">
                <a:latin typeface="+mj-lt"/>
              </a:rPr>
              <a:pPr/>
              <a:t>2</a:t>
            </a:fld>
            <a:endParaRPr lang="en">
              <a:latin typeface="+mj-lt"/>
            </a:endParaRPr>
          </a:p>
        </p:txBody>
      </p:sp>
    </p:spTree>
    <p:extLst>
      <p:ext uri="{BB962C8B-B14F-4D97-AF65-F5344CB8AC3E}">
        <p14:creationId xmlns:p14="http://schemas.microsoft.com/office/powerpoint/2010/main" xmlns="" val="27609579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C62DAE-84B0-24AC-FE42-331885D166E1}"/>
              </a:ext>
            </a:extLst>
          </p:cNvPr>
          <p:cNvSpPr>
            <a:spLocks noGrp="1"/>
          </p:cNvSpPr>
          <p:nvPr>
            <p:ph type="title"/>
          </p:nvPr>
        </p:nvSpPr>
        <p:spPr>
          <a:xfrm>
            <a:off x="1822300" y="726633"/>
            <a:ext cx="7011200" cy="1021600"/>
          </a:xfrm>
        </p:spPr>
        <p:txBody>
          <a:bodyPr/>
          <a:lstStyle/>
          <a:p>
            <a:pPr algn="ctr"/>
            <a:r>
              <a:rPr lang="en-US" b="1" dirty="0" smtClean="0"/>
              <a:t>Aim</a:t>
            </a:r>
            <a:endParaRPr lang="en-US" b="1" dirty="0"/>
          </a:p>
        </p:txBody>
      </p:sp>
      <p:sp>
        <p:nvSpPr>
          <p:cNvPr id="3" name="Text Placeholder 2">
            <a:extLst>
              <a:ext uri="{FF2B5EF4-FFF2-40B4-BE49-F238E27FC236}">
                <a16:creationId xmlns:a16="http://schemas.microsoft.com/office/drawing/2014/main" xmlns="" id="{9497C104-5E76-355F-BAF4-CA2F0E5A5864}"/>
              </a:ext>
            </a:extLst>
          </p:cNvPr>
          <p:cNvSpPr>
            <a:spLocks noGrp="1"/>
          </p:cNvSpPr>
          <p:nvPr>
            <p:ph type="body" idx="1"/>
          </p:nvPr>
        </p:nvSpPr>
        <p:spPr>
          <a:xfrm>
            <a:off x="468341" y="1947203"/>
            <a:ext cx="10944665" cy="4529797"/>
          </a:xfrm>
        </p:spPr>
        <p:txBody>
          <a:bodyPr/>
          <a:lstStyle/>
          <a:p>
            <a:pPr>
              <a:lnSpc>
                <a:spcPct val="150000"/>
              </a:lnSpc>
            </a:pPr>
            <a:r>
              <a:rPr lang="en-US" sz="2500" dirty="0" smtClean="0"/>
              <a:t>The aim of ultrasonic glasses for the blind is to enhance the independence and mobility of visually impaired individuals by providing real-time detection of obstacles in their surroundings. </a:t>
            </a:r>
            <a:endParaRPr lang="en-US" sz="2500" dirty="0" smtClean="0"/>
          </a:p>
          <a:p>
            <a:pPr>
              <a:lnSpc>
                <a:spcPct val="150000"/>
              </a:lnSpc>
            </a:pPr>
            <a:r>
              <a:rPr lang="en-US" sz="2500" dirty="0" smtClean="0"/>
              <a:t>These </a:t>
            </a:r>
            <a:r>
              <a:rPr lang="en-US" sz="2500" dirty="0" smtClean="0"/>
              <a:t>glasses utilize ultrasonic sensors to detect objects and obstacles in the environment and provide feedback to the user through auditory or haptic cues, enabling them to navigate safely and confidently.</a:t>
            </a:r>
            <a:endParaRPr lang="en-US" sz="2500" dirty="0"/>
          </a:p>
        </p:txBody>
      </p:sp>
    </p:spTree>
    <p:extLst>
      <p:ext uri="{BB962C8B-B14F-4D97-AF65-F5344CB8AC3E}">
        <p14:creationId xmlns:p14="http://schemas.microsoft.com/office/powerpoint/2010/main" xmlns="" val="24594133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695300" y="713933"/>
            <a:ext cx="7011200" cy="1021600"/>
          </a:xfrm>
          <a:prstGeom prst="rect">
            <a:avLst/>
          </a:prstGeom>
        </p:spPr>
        <p:txBody>
          <a:bodyPr spcFirstLastPara="1" vert="horz" wrap="square" lIns="121900" tIns="121900" rIns="121900" bIns="121900" rtlCol="0" anchor="ctr" anchorCtr="0">
            <a:noAutofit/>
          </a:bodyPr>
          <a:lstStyle/>
          <a:p>
            <a:pPr lvl="0" algn="ctr"/>
            <a:r>
              <a:rPr lang="en-US" sz="3733" b="1" dirty="0" smtClean="0"/>
              <a:t>Advandages</a:t>
            </a:r>
            <a:endParaRPr sz="3733" b="1" dirty="0"/>
          </a:p>
        </p:txBody>
      </p:sp>
      <p:sp>
        <p:nvSpPr>
          <p:cNvPr id="192" name="Google Shape;192;p12"/>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latin typeface="+mj-lt"/>
              </a:rPr>
              <a:pPr/>
              <a:t>4</a:t>
            </a:fld>
            <a:endParaRPr dirty="0">
              <a:latin typeface="+mj-lt"/>
            </a:endParaRPr>
          </a:p>
        </p:txBody>
      </p:sp>
      <p:sp>
        <p:nvSpPr>
          <p:cNvPr id="25" name="Content Placeholder 2"/>
          <p:cNvSpPr txBox="1">
            <a:spLocks/>
          </p:cNvSpPr>
          <p:nvPr/>
        </p:nvSpPr>
        <p:spPr>
          <a:xfrm>
            <a:off x="391581" y="1982359"/>
            <a:ext cx="11495623" cy="4682837"/>
          </a:xfrm>
          <a:prstGeom prst="rect">
            <a:avLst/>
          </a:prstGeom>
          <a:noFill/>
          <a:ln>
            <a:noFill/>
          </a:ln>
        </p:spPr>
        <p:txBody>
          <a:bodyPr spcFirstLastPara="1" wrap="square" lIns="121900" tIns="121900" rIns="121900" bIns="121900" anchor="t" anchorCtr="0">
            <a:norm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9pPr>
          </a:lstStyle>
          <a:p>
            <a:pPr>
              <a:lnSpc>
                <a:spcPct val="150000"/>
              </a:lnSpc>
              <a:buFont typeface="Wingdings" pitchFamily="2" charset="2"/>
              <a:buChar char="v"/>
            </a:pPr>
            <a:r>
              <a:rPr lang="en-US" sz="2667" dirty="0" smtClean="0">
                <a:solidFill>
                  <a:schemeClr val="tx1"/>
                </a:solidFill>
                <a:latin typeface="+mj-lt"/>
                <a:ea typeface="Verdana" pitchFamily="34" charset="0"/>
                <a:cs typeface="Verdana" pitchFamily="34" charset="0"/>
              </a:rPr>
              <a:t> Ultrasonic sensors detect obstacles in the user's path, alerting them to potential hazards.</a:t>
            </a:r>
          </a:p>
          <a:p>
            <a:pPr>
              <a:lnSpc>
                <a:spcPct val="150000"/>
              </a:lnSpc>
              <a:buFont typeface="Wingdings" pitchFamily="2" charset="2"/>
              <a:buChar char="v"/>
            </a:pPr>
            <a:r>
              <a:rPr lang="en-US" sz="2667" dirty="0" smtClean="0">
                <a:solidFill>
                  <a:schemeClr val="tx1"/>
                </a:solidFill>
                <a:latin typeface="+mj-lt"/>
                <a:ea typeface="Verdana" pitchFamily="34" charset="0"/>
                <a:cs typeface="Verdana" pitchFamily="34" charset="0"/>
              </a:rPr>
              <a:t>A</a:t>
            </a:r>
            <a:r>
              <a:rPr lang="en-US" sz="2667" dirty="0" smtClean="0">
                <a:solidFill>
                  <a:schemeClr val="tx1"/>
                </a:solidFill>
                <a:latin typeface="+mj-lt"/>
                <a:ea typeface="Verdana" pitchFamily="34" charset="0"/>
                <a:cs typeface="Verdana" pitchFamily="34" charset="0"/>
              </a:rPr>
              <a:t>lerting </a:t>
            </a:r>
            <a:r>
              <a:rPr lang="en-US" sz="2667" dirty="0" smtClean="0">
                <a:solidFill>
                  <a:schemeClr val="tx1"/>
                </a:solidFill>
                <a:latin typeface="+mj-lt"/>
                <a:ea typeface="Verdana" pitchFamily="34" charset="0"/>
                <a:cs typeface="Verdana" pitchFamily="34" charset="0"/>
              </a:rPr>
              <a:t>users to obstacles, ultrasonic glasses help prevent accidents and injuries.</a:t>
            </a:r>
          </a:p>
          <a:p>
            <a:pPr>
              <a:lnSpc>
                <a:spcPct val="150000"/>
              </a:lnSpc>
              <a:buFont typeface="Wingdings" pitchFamily="2" charset="2"/>
              <a:buChar char="v"/>
            </a:pPr>
            <a:r>
              <a:rPr lang="en-US" sz="2667" dirty="0" smtClean="0">
                <a:solidFill>
                  <a:schemeClr val="tx1"/>
                </a:solidFill>
                <a:latin typeface="+mj-lt"/>
                <a:ea typeface="Verdana" pitchFamily="34" charset="0"/>
                <a:cs typeface="Verdana" pitchFamily="34" charset="0"/>
              </a:rPr>
              <a:t>Ultrasonic glasses are typically lightweight and wearable, making them convenient for daily use.</a:t>
            </a:r>
            <a:endParaRPr lang="en-US" sz="2667" dirty="0">
              <a:solidFill>
                <a:schemeClr val="tx1"/>
              </a:solidFill>
              <a:latin typeface="+mj-lt"/>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650433"/>
            <a:ext cx="9976000" cy="1021600"/>
          </a:xfrm>
          <a:prstGeom prst="rect">
            <a:avLst/>
          </a:prstGeom>
        </p:spPr>
        <p:txBody>
          <a:bodyPr spcFirstLastPara="1" vert="horz" wrap="square" lIns="121900" tIns="121900" rIns="121900" bIns="121900" rtlCol="0" anchor="ctr" anchorCtr="0">
            <a:noAutofit/>
          </a:bodyPr>
          <a:lstStyle/>
          <a:p>
            <a:pPr lvl="0" algn="ctr"/>
            <a:r>
              <a:rPr lang="en-US" sz="3733" b="1" dirty="0">
                <a:ea typeface="Verdana" pitchFamily="34" charset="0"/>
              </a:rPr>
              <a:t>Proposed Solution</a:t>
            </a:r>
            <a:endParaRPr sz="3733" b="1" dirty="0">
              <a:ea typeface="Verdana" pitchFamily="34" charset="0"/>
            </a:endParaRPr>
          </a:p>
        </p:txBody>
      </p:sp>
      <p:sp>
        <p:nvSpPr>
          <p:cNvPr id="192" name="Google Shape;192;p12"/>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5</a:t>
            </a:fld>
            <a:endParaRPr/>
          </a:p>
        </p:txBody>
      </p:sp>
      <p:sp>
        <p:nvSpPr>
          <p:cNvPr id="25" name="Content Placeholder 2"/>
          <p:cNvSpPr txBox="1">
            <a:spLocks/>
          </p:cNvSpPr>
          <p:nvPr/>
        </p:nvSpPr>
        <p:spPr>
          <a:xfrm>
            <a:off x="404281" y="1702959"/>
            <a:ext cx="11419419" cy="4862941"/>
          </a:xfrm>
          <a:prstGeom prst="rect">
            <a:avLst/>
          </a:prstGeom>
          <a:noFill/>
          <a:ln>
            <a:noFill/>
          </a:ln>
        </p:spPr>
        <p:txBody>
          <a:bodyPr spcFirstLastPara="1" wrap="square" lIns="121900" tIns="121900" rIns="121900" bIns="121900" anchor="t" anchorCtr="0">
            <a:normAutofit fontScale="85000" lnSpcReduction="1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9pPr>
          </a:lstStyle>
          <a:p>
            <a:pPr>
              <a:lnSpc>
                <a:spcPct val="150000"/>
              </a:lnSpc>
              <a:buFont typeface="Wingdings" pitchFamily="2" charset="2"/>
              <a:buChar char="v"/>
            </a:pPr>
            <a:r>
              <a:rPr lang="en-US" sz="2667" dirty="0" smtClean="0">
                <a:latin typeface="+mn-lt"/>
                <a:ea typeface="Verdana" pitchFamily="34" charset="0"/>
              </a:rPr>
              <a:t> Improve the ultrasonic glasses for the blind is to integrate them with complementary technologies such as artificial intelligence and machine learning algorithms. By leveraging AI, the glasses could enhance obstacle detection accuracy and adapt to different environments more effectively. Additionally, incorporating advanced haptic feedback mechanisms could provide more intuitive and precise guidance to users. Moreover, creating more affordable and durable designs could make ultrasonic glasses accessible to a wider range of users. Lastly, ongoing research and development efforts focused on user feedback and iterative improvements can help refine and optimize ultrasonic glasses to better meet the needs of visually impaired individuals.</a:t>
            </a:r>
            <a:endParaRPr lang="en-US" sz="2667" dirty="0">
              <a:latin typeface="+mn-lt"/>
              <a:ea typeface="Verdana" pitchFamily="34" charset="0"/>
            </a:endParaRPr>
          </a:p>
        </p:txBody>
      </p:sp>
    </p:spTree>
    <p:extLst>
      <p:ext uri="{BB962C8B-B14F-4D97-AF65-F5344CB8AC3E}">
        <p14:creationId xmlns:p14="http://schemas.microsoft.com/office/powerpoint/2010/main" xmlns="" val="34427137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161900" y="713933"/>
            <a:ext cx="9810900" cy="1021600"/>
          </a:xfrm>
          <a:prstGeom prst="rect">
            <a:avLst/>
          </a:prstGeom>
        </p:spPr>
        <p:txBody>
          <a:bodyPr spcFirstLastPara="1" vert="horz" wrap="square" lIns="121900" tIns="121900" rIns="121900" bIns="121900" rtlCol="0" anchor="ctr" anchorCtr="0">
            <a:noAutofit/>
          </a:bodyPr>
          <a:lstStyle/>
          <a:p>
            <a:pPr lvl="0" algn="ctr"/>
            <a:r>
              <a:rPr lang="en-US" sz="3733" b="1" dirty="0" smtClean="0">
                <a:ea typeface="Verdana" pitchFamily="34" charset="0"/>
              </a:rPr>
              <a:t>Components</a:t>
            </a:r>
            <a:endParaRPr sz="3733" b="1" dirty="0">
              <a:ea typeface="Verdana" pitchFamily="34" charset="0"/>
            </a:endParaRPr>
          </a:p>
        </p:txBody>
      </p:sp>
      <p:sp>
        <p:nvSpPr>
          <p:cNvPr id="192" name="Google Shape;192;p12"/>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6</a:t>
            </a:fld>
            <a:endParaRPr/>
          </a:p>
        </p:txBody>
      </p:sp>
      <p:sp>
        <p:nvSpPr>
          <p:cNvPr id="25" name="Content Placeholder 2"/>
          <p:cNvSpPr txBox="1">
            <a:spLocks/>
          </p:cNvSpPr>
          <p:nvPr/>
        </p:nvSpPr>
        <p:spPr>
          <a:xfrm>
            <a:off x="1828800" y="1765300"/>
            <a:ext cx="8242300" cy="4760196"/>
          </a:xfrm>
          <a:prstGeom prst="rect">
            <a:avLst/>
          </a:prstGeom>
          <a:noFill/>
          <a:ln>
            <a:noFill/>
          </a:ln>
        </p:spPr>
        <p:txBody>
          <a:bodyPr spcFirstLastPara="1" wrap="square" lIns="121900" tIns="121900" rIns="121900" bIns="121900" anchor="t" anchorCtr="0">
            <a:norm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9pPr>
          </a:lstStyle>
          <a:p>
            <a:pPr>
              <a:lnSpc>
                <a:spcPct val="150000"/>
              </a:lnSpc>
              <a:buFont typeface="Wingdings" pitchFamily="2" charset="2"/>
              <a:buChar char="v"/>
            </a:pPr>
            <a:r>
              <a:rPr lang="en-US" sz="2667" dirty="0" smtClean="0">
                <a:ea typeface="Verdana" pitchFamily="34" charset="0"/>
              </a:rPr>
              <a:t>Ultrasonic Sensor</a:t>
            </a:r>
          </a:p>
          <a:p>
            <a:pPr>
              <a:lnSpc>
                <a:spcPct val="150000"/>
              </a:lnSpc>
              <a:buFont typeface="Wingdings" pitchFamily="2" charset="2"/>
              <a:buChar char="v"/>
            </a:pPr>
            <a:r>
              <a:rPr lang="en-US" sz="2667" dirty="0" smtClean="0">
                <a:latin typeface="+mj-lt"/>
                <a:ea typeface="Verdana" pitchFamily="34" charset="0"/>
              </a:rPr>
              <a:t>GPS</a:t>
            </a:r>
          </a:p>
          <a:p>
            <a:pPr>
              <a:lnSpc>
                <a:spcPct val="150000"/>
              </a:lnSpc>
              <a:buFont typeface="Wingdings" pitchFamily="2" charset="2"/>
              <a:buChar char="v"/>
            </a:pPr>
            <a:r>
              <a:rPr lang="en-US" sz="2667" dirty="0" smtClean="0">
                <a:latin typeface="+mj-lt"/>
                <a:ea typeface="Verdana" pitchFamily="34" charset="0"/>
              </a:rPr>
              <a:t>Battery</a:t>
            </a:r>
          </a:p>
          <a:p>
            <a:pPr>
              <a:lnSpc>
                <a:spcPct val="150000"/>
              </a:lnSpc>
              <a:buFont typeface="Wingdings" pitchFamily="2" charset="2"/>
              <a:buChar char="v"/>
            </a:pPr>
            <a:r>
              <a:rPr lang="en-US" sz="2667" dirty="0" smtClean="0">
                <a:latin typeface="+mj-lt"/>
                <a:ea typeface="Verdana" pitchFamily="34" charset="0"/>
              </a:rPr>
              <a:t>Hearing Device</a:t>
            </a:r>
          </a:p>
          <a:p>
            <a:pPr>
              <a:lnSpc>
                <a:spcPct val="150000"/>
              </a:lnSpc>
              <a:buFont typeface="Wingdings" pitchFamily="2" charset="2"/>
              <a:buChar char="v"/>
            </a:pPr>
            <a:r>
              <a:rPr lang="en-US" sz="2667" dirty="0" smtClean="0">
                <a:latin typeface="+mj-lt"/>
                <a:ea typeface="Verdana" pitchFamily="34" charset="0"/>
              </a:rPr>
              <a:t>Raspberry pi</a:t>
            </a:r>
          </a:p>
          <a:p>
            <a:pPr>
              <a:lnSpc>
                <a:spcPct val="150000"/>
              </a:lnSpc>
              <a:buFont typeface="Wingdings" pitchFamily="2" charset="2"/>
              <a:buChar char="v"/>
            </a:pPr>
            <a:r>
              <a:rPr lang="en-US" sz="2667" dirty="0" smtClean="0">
                <a:latin typeface="+mj-lt"/>
                <a:ea typeface="Verdana" pitchFamily="34" charset="0"/>
              </a:rPr>
              <a:t>Camera</a:t>
            </a:r>
          </a:p>
        </p:txBody>
      </p:sp>
    </p:spTree>
    <p:extLst>
      <p:ext uri="{BB962C8B-B14F-4D97-AF65-F5344CB8AC3E}">
        <p14:creationId xmlns:p14="http://schemas.microsoft.com/office/powerpoint/2010/main" xmlns="" val="11138606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92" name="Google Shape;192;p12"/>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7</a:t>
            </a:fld>
            <a:endParaRPr/>
          </a:p>
        </p:txBody>
      </p:sp>
      <p:sp>
        <p:nvSpPr>
          <p:cNvPr id="25" name="Content Placeholder 2"/>
          <p:cNvSpPr txBox="1">
            <a:spLocks/>
          </p:cNvSpPr>
          <p:nvPr/>
        </p:nvSpPr>
        <p:spPr>
          <a:xfrm>
            <a:off x="391581" y="1842659"/>
            <a:ext cx="11495623" cy="4682837"/>
          </a:xfrm>
          <a:prstGeom prst="rect">
            <a:avLst/>
          </a:prstGeom>
          <a:noFill/>
          <a:ln>
            <a:noFill/>
          </a:ln>
        </p:spPr>
        <p:txBody>
          <a:bodyPr spcFirstLastPara="1" wrap="square" lIns="121900" tIns="121900" rIns="121900" bIns="121900" anchor="t" anchorCtr="0">
            <a:norm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9pPr>
          </a:lstStyle>
          <a:p>
            <a:pPr>
              <a:lnSpc>
                <a:spcPct val="150000"/>
              </a:lnSpc>
            </a:pPr>
            <a:endParaRPr lang="en-US" sz="2667" dirty="0">
              <a:solidFill>
                <a:srgbClr val="C00000"/>
              </a:solidFill>
              <a:latin typeface="+mn-lt"/>
              <a:ea typeface="Verdana" pitchFamily="34" charset="0"/>
              <a:cs typeface="Verdana" pitchFamily="34" charset="0"/>
            </a:endParaRPr>
          </a:p>
        </p:txBody>
      </p:sp>
      <p:sp>
        <p:nvSpPr>
          <p:cNvPr id="6" name="Title 5"/>
          <p:cNvSpPr>
            <a:spLocks noGrp="1"/>
          </p:cNvSpPr>
          <p:nvPr>
            <p:ph type="title"/>
          </p:nvPr>
        </p:nvSpPr>
        <p:spPr>
          <a:xfrm>
            <a:off x="1085700" y="663133"/>
            <a:ext cx="9874400" cy="1021600"/>
          </a:xfrm>
        </p:spPr>
        <p:txBody>
          <a:bodyPr/>
          <a:lstStyle/>
          <a:p>
            <a:pPr algn="ctr"/>
            <a:r>
              <a:rPr lang="en-US" dirty="0" smtClean="0"/>
              <a:t>Block Diagram</a:t>
            </a:r>
            <a:endParaRPr lang="en-US" dirty="0"/>
          </a:p>
        </p:txBody>
      </p:sp>
    </p:spTree>
    <p:extLst>
      <p:ext uri="{BB962C8B-B14F-4D97-AF65-F5344CB8AC3E}">
        <p14:creationId xmlns:p14="http://schemas.microsoft.com/office/powerpoint/2010/main" xmlns="" val="27512891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CA45F3-6B6C-36E9-B9D8-584AA263E617}"/>
              </a:ext>
            </a:extLst>
          </p:cNvPr>
          <p:cNvSpPr>
            <a:spLocks noGrp="1"/>
          </p:cNvSpPr>
          <p:nvPr>
            <p:ph type="title"/>
          </p:nvPr>
        </p:nvSpPr>
        <p:spPr>
          <a:xfrm>
            <a:off x="1085700" y="523433"/>
            <a:ext cx="9760100" cy="1021600"/>
          </a:xfrm>
        </p:spPr>
        <p:txBody>
          <a:bodyPr/>
          <a:lstStyle/>
          <a:p>
            <a:pPr algn="ctr"/>
            <a:r>
              <a:rPr lang="en-US" b="1" dirty="0"/>
              <a:t>Conclusion</a:t>
            </a:r>
          </a:p>
        </p:txBody>
      </p:sp>
      <p:sp>
        <p:nvSpPr>
          <p:cNvPr id="3" name="Text Placeholder 2">
            <a:extLst>
              <a:ext uri="{FF2B5EF4-FFF2-40B4-BE49-F238E27FC236}">
                <a16:creationId xmlns:a16="http://schemas.microsoft.com/office/drawing/2014/main" xmlns="" id="{09A51D65-3340-D485-A0D9-911EDB97824F}"/>
              </a:ext>
            </a:extLst>
          </p:cNvPr>
          <p:cNvSpPr>
            <a:spLocks noGrp="1"/>
          </p:cNvSpPr>
          <p:nvPr>
            <p:ph type="body" idx="1"/>
          </p:nvPr>
        </p:nvSpPr>
        <p:spPr>
          <a:xfrm>
            <a:off x="685800" y="1752604"/>
            <a:ext cx="10655300" cy="3930451"/>
          </a:xfrm>
        </p:spPr>
        <p:txBody>
          <a:bodyPr/>
          <a:lstStyle/>
          <a:p>
            <a:pPr>
              <a:lnSpc>
                <a:spcPct val="150000"/>
              </a:lnSpc>
              <a:buFont typeface="Wingdings" pitchFamily="2" charset="2"/>
              <a:buChar char="v"/>
            </a:pPr>
            <a:r>
              <a:rPr lang="en-US" dirty="0" smtClean="0"/>
              <a:t>Ultrasonic glasses for the blind offer significant benefits in enhancing mobility and independence. However, challenges such as accuracy limitations and cost need to be addressed. Integration with AI, improved haptic feedback, and affordability are key areas for improvement. Overall, continued development holds promise for making ultrasonic glasses more effective and accessible tools for the visually impaired.</a:t>
            </a:r>
          </a:p>
        </p:txBody>
      </p:sp>
    </p:spTree>
    <p:extLst>
      <p:ext uri="{BB962C8B-B14F-4D97-AF65-F5344CB8AC3E}">
        <p14:creationId xmlns:p14="http://schemas.microsoft.com/office/powerpoint/2010/main" xmlns="" val="10439329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CA45F3-6B6C-36E9-B9D8-584AA263E617}"/>
              </a:ext>
            </a:extLst>
          </p:cNvPr>
          <p:cNvSpPr>
            <a:spLocks noGrp="1"/>
          </p:cNvSpPr>
          <p:nvPr>
            <p:ph type="title"/>
          </p:nvPr>
        </p:nvSpPr>
        <p:spPr/>
        <p:txBody>
          <a:bodyPr/>
          <a:lstStyle/>
          <a:p>
            <a:r>
              <a:rPr lang="en-US" b="1" dirty="0"/>
              <a:t>Queries</a:t>
            </a:r>
          </a:p>
        </p:txBody>
      </p:sp>
      <p:sp>
        <p:nvSpPr>
          <p:cNvPr id="3" name="Text Placeholder 2">
            <a:extLst>
              <a:ext uri="{FF2B5EF4-FFF2-40B4-BE49-F238E27FC236}">
                <a16:creationId xmlns:a16="http://schemas.microsoft.com/office/drawing/2014/main" xmlns="" id="{09A51D65-3340-D485-A0D9-911EDB97824F}"/>
              </a:ext>
            </a:extLst>
          </p:cNvPr>
          <p:cNvSpPr>
            <a:spLocks noGrp="1"/>
          </p:cNvSpPr>
          <p:nvPr>
            <p:ph type="body" idx="1"/>
          </p:nvPr>
        </p:nvSpPr>
        <p:spPr>
          <a:xfrm>
            <a:off x="1085702" y="2050651"/>
            <a:ext cx="8677732" cy="3632400"/>
          </a:xfrm>
        </p:spPr>
        <p:txBody>
          <a:bodyPr/>
          <a:lstStyle/>
          <a:p>
            <a:pPr>
              <a:lnSpc>
                <a:spcPct val="150000"/>
              </a:lnSpc>
            </a:pPr>
            <a:r>
              <a:rPr lang="en-US" dirty="0"/>
              <a:t> Questions and Answers from the audience</a:t>
            </a:r>
          </a:p>
        </p:txBody>
      </p:sp>
    </p:spTree>
    <p:extLst>
      <p:ext uri="{BB962C8B-B14F-4D97-AF65-F5344CB8AC3E}">
        <p14:creationId xmlns:p14="http://schemas.microsoft.com/office/powerpoint/2010/main" xmlns="" val="34162106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314</TotalTime>
  <Words>372</Words>
  <Application>Microsoft Office PowerPoint</Application>
  <PresentationFormat>Custom</PresentationFormat>
  <Paragraphs>45</Paragraphs>
  <Slides>11</Slides>
  <Notes>7</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Ultrasonic Glasses For The Blind People</vt:lpstr>
      <vt:lpstr>CONTENTS</vt:lpstr>
      <vt:lpstr>Aim</vt:lpstr>
      <vt:lpstr>Advandages</vt:lpstr>
      <vt:lpstr>Proposed Solution</vt:lpstr>
      <vt:lpstr>Components</vt:lpstr>
      <vt:lpstr>Block Diagram</vt:lpstr>
      <vt:lpstr>Conclusion</vt:lpstr>
      <vt:lpstr>Queries</vt:lpstr>
      <vt:lpstr>References</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Gurukarthik Babu</dc:creator>
  <cp:lastModifiedBy>admin</cp:lastModifiedBy>
  <cp:revision>30</cp:revision>
  <dcterms:created xsi:type="dcterms:W3CDTF">2024-03-24T11:09:16Z</dcterms:created>
  <dcterms:modified xsi:type="dcterms:W3CDTF">2024-04-15T09:52:58Z</dcterms:modified>
</cp:coreProperties>
</file>