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3" r:id="rId1"/>
  </p:sldMasterIdLst>
  <p:notesMasterIdLst>
    <p:notesMasterId r:id="rId14"/>
  </p:notesMasterIdLst>
  <p:sldIdLst>
    <p:sldId id="295" r:id="rId2"/>
    <p:sldId id="304" r:id="rId3"/>
    <p:sldId id="305" r:id="rId4"/>
    <p:sldId id="307" r:id="rId5"/>
    <p:sldId id="308" r:id="rId6"/>
    <p:sldId id="309" r:id="rId7"/>
    <p:sldId id="310" r:id="rId8"/>
    <p:sldId id="311" r:id="rId9"/>
    <p:sldId id="300" r:id="rId10"/>
    <p:sldId id="302" r:id="rId11"/>
    <p:sldId id="312" r:id="rId12"/>
    <p:sldId id="313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71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143" autoAdjust="0"/>
  </p:normalViewPr>
  <p:slideViewPr>
    <p:cSldViewPr>
      <p:cViewPr>
        <p:scale>
          <a:sx n="116" d="100"/>
          <a:sy n="116" d="100"/>
        </p:scale>
        <p:origin x="-168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854C2C-F40D-45FF-A8D4-095E7202FA3B}" type="datetimeFigureOut">
              <a:rPr lang="en-US" smtClean="0"/>
              <a:pPr/>
              <a:t>9/25/14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7BD2E-F9D5-4972-AD9E-F0337816D2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35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7BD2E-F9D5-4972-AD9E-F0337816D20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7BD2E-F9D5-4972-AD9E-F0337816D20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7BD2E-F9D5-4972-AD9E-F0337816D20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752600"/>
            <a:ext cx="8991600" cy="44957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315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3"/>
          </p:nvPr>
        </p:nvSpPr>
        <p:spPr>
          <a:xfrm>
            <a:off x="0" y="1143000"/>
            <a:ext cx="9144000" cy="5334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305800" y="5867400"/>
            <a:ext cx="838200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2E8179F1-68DC-4E17-B33F-201901C4134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1752600"/>
            <a:ext cx="43434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752600"/>
            <a:ext cx="43434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0" y="1143000"/>
            <a:ext cx="9144000" cy="5334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315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305800" y="5867400"/>
            <a:ext cx="838200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2E8179F1-68DC-4E17-B33F-201901C4134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ree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315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3"/>
          </p:nvPr>
        </p:nvSpPr>
        <p:spPr>
          <a:xfrm>
            <a:off x="0" y="1143000"/>
            <a:ext cx="9144000" cy="5334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305800" y="5867400"/>
            <a:ext cx="838200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2E8179F1-68DC-4E17-B33F-201901C4134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xonomy 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6492875"/>
            <a:ext cx="91440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2E8179F1-68DC-4E17-B33F-201901C4134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1371600"/>
            <a:ext cx="8839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248400"/>
            <a:ext cx="7620000" cy="609600"/>
          </a:xfrm>
          <a:prstGeom prst="rect">
            <a:avLst/>
          </a:prstGeom>
          <a:solidFill>
            <a:srgbClr val="E2711C"/>
          </a:soli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b="1" i="0" baseline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0" y="0"/>
            <a:ext cx="7315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305800" y="5867400"/>
            <a:ext cx="838200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2E8179F1-68DC-4E17-B33F-201901C4134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6200" y="2667001"/>
            <a:ext cx="8991600" cy="4495799"/>
          </a:xfrm>
        </p:spPr>
        <p:txBody>
          <a:bodyPr/>
          <a:lstStyle/>
          <a:p>
            <a:pPr algn="ctr">
              <a:buNone/>
            </a:pPr>
            <a:r>
              <a:rPr lang="en-US" sz="3600" dirty="0" smtClean="0"/>
              <a:t>Campbell Pryde, President and CEO, </a:t>
            </a:r>
          </a:p>
          <a:p>
            <a:pPr algn="ctr">
              <a:buNone/>
            </a:pPr>
            <a:r>
              <a:rPr lang="en-US" sz="3600" dirty="0" smtClean="0"/>
              <a:t>XBRL US</a:t>
            </a:r>
            <a:endParaRPr lang="en-US" sz="36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381000"/>
            <a:ext cx="73152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U.S. Treasury Data Transparency Town Hall </a:t>
            </a:r>
            <a:br>
              <a:rPr lang="en-US" sz="3600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endParaRPr lang="en-US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 smtClean="0"/>
              <a:t>September 26, 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2E8179F1-68DC-4E17-B33F-201901C4134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04800"/>
            <a:ext cx="73152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U.S. Treasury Data Transparency Town Hall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" name="Picture 1" descr="Screen Shot 2014-09-25 at 10.06.15 A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43000"/>
            <a:ext cx="6788921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635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04800"/>
            <a:ext cx="73152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U.S. Treasury Data Transparency Town Hall </a:t>
            </a:r>
            <a:endParaRPr lang="en-US" dirty="0"/>
          </a:p>
        </p:txBody>
      </p:sp>
      <p:pic>
        <p:nvPicPr>
          <p:cNvPr id="2" name="Picture 1" descr="Screen Shot 2014-09-25 at 10.49.51 AM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57"/>
          <a:stretch/>
        </p:blipFill>
        <p:spPr>
          <a:xfrm>
            <a:off x="0" y="1181098"/>
            <a:ext cx="9144000" cy="505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4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U.S. Treasury Data Transparency Town Hall 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 smtClean="0"/>
              <a:t>Share Buy Backs S&amp;P 500</a:t>
            </a:r>
            <a:endParaRPr lang="en-US" dirty="0"/>
          </a:p>
        </p:txBody>
      </p:sp>
      <p:pic>
        <p:nvPicPr>
          <p:cNvPr id="7" name="Picture 6" descr="Screen Shot 2014-09-25 at 12.45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4435"/>
            <a:ext cx="7010400" cy="448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355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U.S. Treasury Data Transparency Town Hall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 smtClean="0"/>
              <a:t>Standards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2E8179F1-68DC-4E17-B33F-201901C4134D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993900"/>
            <a:ext cx="508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64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U.S. Treasury Data Transparency Town Hall 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 smtClean="0"/>
              <a:t>Faster, Cheaper, Accurate, Detailed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05000"/>
            <a:ext cx="2857500" cy="2857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600200"/>
            <a:ext cx="4013200" cy="2019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3810000"/>
            <a:ext cx="22225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083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 smtClean="0"/>
              <a:t>Transparency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600" y="2171699"/>
            <a:ext cx="4064000" cy="3127375"/>
          </a:xfrm>
          <a:prstGeom prst="rect">
            <a:avLst/>
          </a:prstGeom>
        </p:spPr>
      </p:pic>
      <p:sp>
        <p:nvSpPr>
          <p:cNvPr id="6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U.S. Treasury Data Transparency Town Hall </a:t>
            </a:r>
          </a:p>
        </p:txBody>
      </p:sp>
    </p:spTree>
    <p:extLst>
      <p:ext uri="{BB962C8B-B14F-4D97-AF65-F5344CB8AC3E}">
        <p14:creationId xmlns:p14="http://schemas.microsoft.com/office/powerpoint/2010/main" val="1734486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U.S. Treasury Data Transparency Town Hall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981200"/>
            <a:ext cx="4991100" cy="345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832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 smtClean="0"/>
              <a:t>Improving Access</a:t>
            </a:r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U.S. Treasury Data Transparency Town Hall </a:t>
            </a:r>
          </a:p>
        </p:txBody>
      </p:sp>
      <p:pic>
        <p:nvPicPr>
          <p:cNvPr id="2" name="Picture 1" descr="Screen Shot 2014-09-25 at 10.35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4095"/>
            <a:ext cx="9144000" cy="438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832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U.S. Treasury Data Transparency Town Hall 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Improving Access</a:t>
            </a:r>
          </a:p>
          <a:p>
            <a:endParaRPr lang="en-US" dirty="0"/>
          </a:p>
        </p:txBody>
      </p:sp>
      <p:pic>
        <p:nvPicPr>
          <p:cNvPr id="6" name="Picture 5" descr="Screen Shot 2014-09-25 at 10.36.44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17"/>
          <a:stretch/>
        </p:blipFill>
        <p:spPr>
          <a:xfrm>
            <a:off x="609600" y="1752600"/>
            <a:ext cx="8534400" cy="447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601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U.S. Treasury Data Transparency Town Hall 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Improving Access</a:t>
            </a:r>
          </a:p>
          <a:p>
            <a:endParaRPr lang="en-US" dirty="0"/>
          </a:p>
        </p:txBody>
      </p:sp>
      <p:pic>
        <p:nvPicPr>
          <p:cNvPr id="2" name="Picture 1" descr="Screen Shot 2014-09-25 at 10.39.4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95510"/>
            <a:ext cx="6096000" cy="437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168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04800"/>
            <a:ext cx="73152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U.S. Treasury Data Transparency Town Hall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7" name="Picture 6" descr="Screen Shot 2014-09-25 at 10.04.41 A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1855"/>
            <a:ext cx="9144000" cy="4661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Cworksho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DCworkshop</Template>
  <TotalTime>5262</TotalTime>
  <Words>128</Words>
  <Application>Microsoft Macintosh PowerPoint</Application>
  <PresentationFormat>On-screen Show (4:3)</PresentationFormat>
  <Paragraphs>28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DCworkshop</vt:lpstr>
      <vt:lpstr>U.S. Treasury Data Transparency Town Hall   </vt:lpstr>
      <vt:lpstr>U.S. Treasury Data Transparency Town Hall </vt:lpstr>
      <vt:lpstr>U.S. Treasury Data Transparency Town Hall </vt:lpstr>
      <vt:lpstr>U.S. Treasury Data Transparency Town Hall </vt:lpstr>
      <vt:lpstr>U.S. Treasury Data Transparency Town Hall </vt:lpstr>
      <vt:lpstr>U.S. Treasury Data Transparency Town Hall </vt:lpstr>
      <vt:lpstr>U.S. Treasury Data Transparency Town Hall </vt:lpstr>
      <vt:lpstr>U.S. Treasury Data Transparency Town Hall </vt:lpstr>
      <vt:lpstr>U.S. Treasury Data Transparency Town Hall  </vt:lpstr>
      <vt:lpstr>U.S. Treasury Data Transparency Town Hall  </vt:lpstr>
      <vt:lpstr>U.S. Treasury Data Transparency Town Hall </vt:lpstr>
      <vt:lpstr>U.S. Treasury Data Transparency Town Hall 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</dc:creator>
  <cp:lastModifiedBy>Campbell Pryde</cp:lastModifiedBy>
  <cp:revision>162</cp:revision>
  <dcterms:created xsi:type="dcterms:W3CDTF">2014-03-15T18:56:26Z</dcterms:created>
  <dcterms:modified xsi:type="dcterms:W3CDTF">2014-09-25T16:46:40Z</dcterms:modified>
</cp:coreProperties>
</file>