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73" r:id="rId7"/>
    <p:sldId id="296" r:id="rId8"/>
    <p:sldId id="274" r:id="rId9"/>
    <p:sldId id="271" r:id="rId10"/>
    <p:sldId id="288" r:id="rId11"/>
    <p:sldId id="289" r:id="rId12"/>
    <p:sldId id="290" r:id="rId13"/>
    <p:sldId id="277" r:id="rId14"/>
    <p:sldId id="291" r:id="rId15"/>
    <p:sldId id="283" r:id="rId16"/>
    <p:sldId id="292" r:id="rId17"/>
    <p:sldId id="293" r:id="rId18"/>
    <p:sldId id="281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E401718-FF1B-4AD1-8E13-8ED8FD3334CF}">
          <p14:sldIdLst>
            <p14:sldId id="256"/>
            <p14:sldId id="257"/>
            <p14:sldId id="273"/>
            <p14:sldId id="296"/>
            <p14:sldId id="274"/>
            <p14:sldId id="271"/>
            <p14:sldId id="288"/>
            <p14:sldId id="289"/>
            <p14:sldId id="290"/>
            <p14:sldId id="277"/>
            <p14:sldId id="291"/>
            <p14:sldId id="283"/>
            <p14:sldId id="292"/>
            <p14:sldId id="293"/>
            <p14:sldId id="281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7C5C8-8190-EDB3-25B9-BFE65140B0DA}" v="176" dt="2022-09-04T14:31:47.348"/>
    <p1510:client id="{1CD19C1B-1141-EDFB-54CE-22EBB12AB92E}" v="45" dt="2022-09-04T21:57:17.785"/>
    <p1510:client id="{2551B63B-6748-20EA-7313-7E0FFF50B6BB}" v="13" dt="2022-09-04T18:27:42.676"/>
    <p1510:client id="{B1645B0B-9C0E-914F-B85F-50C99E2DC5AB}" v="708" dt="2022-09-04T05:39:16.051"/>
    <p1510:client id="{C0B96EDF-E309-A39A-0306-65E4D4BE3A39}" v="20" dt="2022-09-04T01:02:36.485"/>
    <p1510:client id="{D24A8519-25F8-B82C-74F6-1BC8ECC38362}" v="403" dt="2022-09-04T22:02:20.605"/>
    <p1510:client id="{F96CB88A-D367-41D2-A9B3-F3C934093D53}" v="152" dt="2022-09-04T22:03:35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27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2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9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6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28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1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0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8F94-B3F9-4142-91A6-B1243AB030EB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8870-236A-477B-8C71-B3E7C21A9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62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uxograma: Atraso 29">
            <a:extLst>
              <a:ext uri="{FF2B5EF4-FFF2-40B4-BE49-F238E27FC236}">
                <a16:creationId xmlns:a16="http://schemas.microsoft.com/office/drawing/2014/main" id="{377FE58B-1ED9-4153-8F79-3B4A7547928E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0F6B2C4-C15A-4550-A51E-F913F1415193}"/>
              </a:ext>
            </a:extLst>
          </p:cNvPr>
          <p:cNvSpPr txBox="1"/>
          <p:nvPr/>
        </p:nvSpPr>
        <p:spPr>
          <a:xfrm>
            <a:off x="2310244" y="5734736"/>
            <a:ext cx="757151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>
                <a:solidFill>
                  <a:schemeClr val="accent2"/>
                </a:solidFill>
                <a:latin typeface="Source Sans Pro"/>
                <a:ea typeface="Source Sans Pro"/>
              </a:rPr>
              <a:t>SPRINT 1</a:t>
            </a:r>
            <a:endParaRPr lang="pt-BR" sz="2800" b="1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980222D-842F-697B-DDC0-42E6EF909F9E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1" name="Fluxograma: Atraso 10">
              <a:extLst>
                <a:ext uri="{FF2B5EF4-FFF2-40B4-BE49-F238E27FC236}">
                  <a16:creationId xmlns:a16="http://schemas.microsoft.com/office/drawing/2014/main" id="{0564CB90-3C2A-7C8E-A52E-1C26D601FE3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CC2A718-1619-ED0E-85E9-3CD0DC702D39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Fluxograma: Atraso 12">
            <a:extLst>
              <a:ext uri="{FF2B5EF4-FFF2-40B4-BE49-F238E27FC236}">
                <a16:creationId xmlns:a16="http://schemas.microsoft.com/office/drawing/2014/main" id="{B84B0D7C-C93C-6166-D60F-C7E6DD8C587C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7F10DB72-90BD-4BE6-79D0-2A17BE5CC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06" y="1420239"/>
            <a:ext cx="4123988" cy="40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8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81052" y="3073321"/>
            <a:ext cx="681459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Ferramenta de gestão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381051" y="2110306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6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81050" y="2644170"/>
            <a:ext cx="68145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Protótipo do site institucional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381051" y="2110306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3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1023589" y="653486"/>
            <a:ext cx="10314152" cy="5424028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BB4DE70-FE41-9107-DB34-58879DC4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9289" y="1373642"/>
            <a:ext cx="8782755" cy="39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1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81050" y="2644170"/>
            <a:ext cx="68145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  <a:r>
              <a:rPr lang="pt-BR" sz="4800" b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Linux com camada de segurança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381051" y="2110306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3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81050" y="2644170"/>
            <a:ext cx="681459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800" b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Slack e ferramenta de help </a:t>
            </a:r>
            <a:r>
              <a:rPr lang="pt-BR" sz="4800" b="1" err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desk</a:t>
            </a:r>
            <a:endParaRPr lang="pt-BR" sz="4800" b="1">
              <a:solidFill>
                <a:schemeClr val="accent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EC973F-1CBB-20F7-2B28-9A9690FE926B}"/>
              </a:ext>
            </a:extLst>
          </p:cNvPr>
          <p:cNvSpPr/>
          <p:nvPr/>
        </p:nvSpPr>
        <p:spPr>
          <a:xfrm>
            <a:off x="2381051" y="2110306"/>
            <a:ext cx="6814597" cy="2757029"/>
          </a:xfrm>
          <a:prstGeom prst="roundRect">
            <a:avLst>
              <a:gd name="adj" fmla="val 14664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340E703-5487-447E-F59C-50EBB97AA3B8}"/>
              </a:ext>
            </a:extLst>
          </p:cNvPr>
          <p:cNvGrpSpPr/>
          <p:nvPr/>
        </p:nvGrpSpPr>
        <p:grpSpPr>
          <a:xfrm>
            <a:off x="10788211" y="5115533"/>
            <a:ext cx="1428174" cy="2514020"/>
            <a:chOff x="10635811" y="4963133"/>
            <a:chExt cx="1428174" cy="2514020"/>
          </a:xfrm>
        </p:grpSpPr>
        <p:sp>
          <p:nvSpPr>
            <p:cNvPr id="17" name="Fluxograma: Atraso 16">
              <a:extLst>
                <a:ext uri="{FF2B5EF4-FFF2-40B4-BE49-F238E27FC236}">
                  <a16:creationId xmlns:a16="http://schemas.microsoft.com/office/drawing/2014/main" id="{AE68F0CA-DE2C-95B8-82E9-0AF2A1155E7F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8E1F3D1-5C7D-E711-5F2B-661B547434D3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Fluxograma: Atraso 18">
            <a:extLst>
              <a:ext uri="{FF2B5EF4-FFF2-40B4-BE49-F238E27FC236}">
                <a16:creationId xmlns:a16="http://schemas.microsoft.com/office/drawing/2014/main" id="{4F6D6974-C34B-57B7-DFD0-8FC56764ED5D}"/>
              </a:ext>
            </a:extLst>
          </p:cNvPr>
          <p:cNvSpPr/>
          <p:nvPr/>
        </p:nvSpPr>
        <p:spPr>
          <a:xfrm rot="16200000">
            <a:off x="9785489" y="57346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Atraso 19">
            <a:extLst>
              <a:ext uri="{FF2B5EF4-FFF2-40B4-BE49-F238E27FC236}">
                <a16:creationId xmlns:a16="http://schemas.microsoft.com/office/drawing/2014/main" id="{838EE4A0-41B5-5A17-5AA0-B5C20546B764}"/>
              </a:ext>
            </a:extLst>
          </p:cNvPr>
          <p:cNvSpPr/>
          <p:nvPr/>
        </p:nvSpPr>
        <p:spPr>
          <a:xfrm rot="5400000">
            <a:off x="409862" y="-3425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44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A71BDEB-B098-F6C2-0E78-735D169F7911}"/>
              </a:ext>
            </a:extLst>
          </p:cNvPr>
          <p:cNvGrpSpPr/>
          <p:nvPr/>
        </p:nvGrpSpPr>
        <p:grpSpPr>
          <a:xfrm>
            <a:off x="1944150" y="1583096"/>
            <a:ext cx="8303701" cy="3691808"/>
            <a:chOff x="1947871" y="2277799"/>
            <a:chExt cx="8303701" cy="369180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2FB5A68-14BD-E8A6-4FCE-E603C103942F}"/>
                </a:ext>
              </a:extLst>
            </p:cNvPr>
            <p:cNvGrpSpPr/>
            <p:nvPr/>
          </p:nvGrpSpPr>
          <p:grpSpPr>
            <a:xfrm>
              <a:off x="1947871" y="2277799"/>
              <a:ext cx="8292494" cy="911413"/>
              <a:chOff x="967856" y="1922074"/>
              <a:chExt cx="8292494" cy="911413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84AE317-EACD-4312-8D1C-3817E2AE8D3C}"/>
                  </a:ext>
                </a:extLst>
              </p:cNvPr>
              <p:cNvSpPr txBox="1"/>
              <p:nvPr/>
            </p:nvSpPr>
            <p:spPr>
              <a:xfrm>
                <a:off x="2120814" y="1938305"/>
                <a:ext cx="7139536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pt-BR" sz="2400" b="1">
                    <a:latin typeface="Source Sans Pro"/>
                    <a:ea typeface="+mn-lt"/>
                  </a:rPr>
                  <a:t>Integração do Slack com a ferramenta de help </a:t>
                </a:r>
                <a:r>
                  <a:rPr lang="pt-BR" sz="2400" b="1" err="1">
                    <a:latin typeface="Source Sans Pro"/>
                    <a:ea typeface="+mn-lt"/>
                  </a:rPr>
                  <a:t>desk</a:t>
                </a:r>
                <a:r>
                  <a:rPr lang="pt-BR" sz="2400" b="1">
                    <a:latin typeface="Source Sans Pro"/>
                    <a:ea typeface="+mn-lt"/>
                  </a:rPr>
                  <a:t> </a:t>
                </a:r>
                <a:r>
                  <a:rPr lang="pt-BR" sz="2400" b="1" err="1">
                    <a:latin typeface="Source Sans Pro"/>
                    <a:ea typeface="+mn-lt"/>
                  </a:rPr>
                  <a:t>Jira</a:t>
                </a:r>
                <a:endParaRPr lang="en-US" b="1" err="1">
                  <a:ea typeface="Calibri"/>
                  <a:cs typeface="Calibri" panose="020F0502020204030204"/>
                </a:endParaRPr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CAF8C81-8FDB-B482-FF05-260A2A865802}"/>
                  </a:ext>
                </a:extLst>
              </p:cNvPr>
              <p:cNvSpPr/>
              <p:nvPr/>
            </p:nvSpPr>
            <p:spPr>
              <a:xfrm>
                <a:off x="967856" y="1922074"/>
                <a:ext cx="911413" cy="911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2375EC0-388C-682E-1EB3-6B5183DAD9B5}"/>
                  </a:ext>
                </a:extLst>
              </p:cNvPr>
              <p:cNvSpPr txBox="1"/>
              <p:nvPr/>
            </p:nvSpPr>
            <p:spPr>
              <a:xfrm>
                <a:off x="1209402" y="2054615"/>
                <a:ext cx="428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 b="1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1</a:t>
                </a:r>
                <a:endParaRPr lang="pt-BR" sz="2400" b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672AA70D-7415-BA41-3F59-60090D2E40ED}"/>
                </a:ext>
              </a:extLst>
            </p:cNvPr>
            <p:cNvGrpSpPr/>
            <p:nvPr/>
          </p:nvGrpSpPr>
          <p:grpSpPr>
            <a:xfrm>
              <a:off x="1947871" y="3668788"/>
              <a:ext cx="8296259" cy="911413"/>
              <a:chOff x="967856" y="3337975"/>
              <a:chExt cx="8296259" cy="911413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0457D7B-8B8A-993B-3E01-00FBA8C47E64}"/>
                  </a:ext>
                </a:extLst>
              </p:cNvPr>
              <p:cNvSpPr txBox="1"/>
              <p:nvPr/>
            </p:nvSpPr>
            <p:spPr>
              <a:xfrm>
                <a:off x="2120814" y="3562849"/>
                <a:ext cx="714330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pt-BR" sz="2400" b="1">
                    <a:latin typeface="Source Sans Pro"/>
                    <a:ea typeface="+mn-lt"/>
                  </a:rPr>
                  <a:t>Histórico de alertas das máquinas</a:t>
                </a:r>
                <a:endParaRPr lang="pt-BR" sz="2400" b="1">
                  <a:ea typeface="+mn-lt"/>
                  <a:cs typeface="+mn-lt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1CE5D4D7-F05C-CB86-D81D-BD18D9192DF2}"/>
                  </a:ext>
                </a:extLst>
              </p:cNvPr>
              <p:cNvSpPr/>
              <p:nvPr/>
            </p:nvSpPr>
            <p:spPr>
              <a:xfrm>
                <a:off x="967856" y="3337975"/>
                <a:ext cx="911413" cy="911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0ADCC23-CEAD-62E7-1E38-3D96B6DFB061}"/>
                  </a:ext>
                </a:extLst>
              </p:cNvPr>
              <p:cNvSpPr txBox="1"/>
              <p:nvPr/>
            </p:nvSpPr>
            <p:spPr>
              <a:xfrm>
                <a:off x="1209402" y="3470516"/>
                <a:ext cx="428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2</a:t>
                </a:r>
                <a:endParaRPr lang="pt-BR" sz="2400" b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9405658C-148A-26D6-A87B-9E1B1F1A9309}"/>
                </a:ext>
              </a:extLst>
            </p:cNvPr>
            <p:cNvGrpSpPr/>
            <p:nvPr/>
          </p:nvGrpSpPr>
          <p:grpSpPr>
            <a:xfrm>
              <a:off x="1955313" y="5058194"/>
              <a:ext cx="8296259" cy="911413"/>
              <a:chOff x="1955313" y="5058194"/>
              <a:chExt cx="8296259" cy="911413"/>
            </a:xfrm>
          </p:grpSpPr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52BFBFC-43ED-BDD6-205E-16CEC13110FC}"/>
                  </a:ext>
                </a:extLst>
              </p:cNvPr>
              <p:cNvSpPr txBox="1"/>
              <p:nvPr/>
            </p:nvSpPr>
            <p:spPr>
              <a:xfrm>
                <a:off x="3108271" y="5098401"/>
                <a:ext cx="7143301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pt-BR" sz="2400" b="1">
                    <a:latin typeface="Source Sans Pro"/>
                    <a:ea typeface="+mn-lt"/>
                  </a:rPr>
                  <a:t>O administrador principal poderá escolher o que os outros usuários acessam</a:t>
                </a:r>
                <a:endParaRPr lang="pt-BR" sz="2400" b="1">
                  <a:ea typeface="+mn-lt"/>
                  <a:cs typeface="+mn-lt"/>
                </a:endParaRPr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D67CFD78-A18C-F8E5-A8EE-5F57222D6FF2}"/>
                  </a:ext>
                </a:extLst>
              </p:cNvPr>
              <p:cNvGrpSpPr/>
              <p:nvPr/>
            </p:nvGrpSpPr>
            <p:grpSpPr>
              <a:xfrm>
                <a:off x="1955313" y="5058194"/>
                <a:ext cx="911413" cy="911413"/>
                <a:chOff x="1955313" y="5058194"/>
                <a:chExt cx="911413" cy="911413"/>
              </a:xfrm>
            </p:grpSpPr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507D31DC-757B-C541-8150-AC7769E0F77B}"/>
                    </a:ext>
                  </a:extLst>
                </p:cNvPr>
                <p:cNvSpPr/>
                <p:nvPr/>
              </p:nvSpPr>
              <p:spPr>
                <a:xfrm>
                  <a:off x="1955313" y="5058194"/>
                  <a:ext cx="911413" cy="9114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582AB8-E420-584B-B509-522E4AA03574}"/>
                    </a:ext>
                  </a:extLst>
                </p:cNvPr>
                <p:cNvSpPr txBox="1"/>
                <p:nvPr/>
              </p:nvSpPr>
              <p:spPr>
                <a:xfrm>
                  <a:off x="2196859" y="5190735"/>
                  <a:ext cx="42832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600" b="1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3</a:t>
                  </a:r>
                  <a:endParaRPr lang="pt-BR" sz="2400" b="1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A25D1E-E723-490E-3847-26FD0ED96FBF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accent4"/>
                </a:solidFill>
                <a:latin typeface="Source Sans Pro"/>
                <a:ea typeface="Source Sans Pro"/>
              </a:rPr>
              <a:t>Possíveis inovações</a:t>
            </a:r>
            <a:endParaRPr lang="en-US" sz="4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1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68D8F984-B32B-01F7-6D10-F9B55847B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5" y="1047750"/>
            <a:ext cx="4123988" cy="4017523"/>
          </a:xfrm>
          <a:prstGeom prst="rect">
            <a:avLst/>
          </a:prstGeom>
        </p:spPr>
      </p:pic>
      <p:sp>
        <p:nvSpPr>
          <p:cNvPr id="5" name="Fluxograma: Atraso 29">
            <a:extLst>
              <a:ext uri="{FF2B5EF4-FFF2-40B4-BE49-F238E27FC236}">
                <a16:creationId xmlns:a16="http://schemas.microsoft.com/office/drawing/2014/main" id="{1F0413F0-404D-16D5-185B-A66A126394C0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9">
            <a:extLst>
              <a:ext uri="{FF2B5EF4-FFF2-40B4-BE49-F238E27FC236}">
                <a16:creationId xmlns:a16="http://schemas.microsoft.com/office/drawing/2014/main" id="{7F5F4379-3F2C-1EA5-81F0-B700AE8D288C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7" name="Fluxograma: Atraso 10">
              <a:extLst>
                <a:ext uri="{FF2B5EF4-FFF2-40B4-BE49-F238E27FC236}">
                  <a16:creationId xmlns:a16="http://schemas.microsoft.com/office/drawing/2014/main" id="{128B608E-3351-74D2-3829-7E7D0B1B1BA3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11">
              <a:extLst>
                <a:ext uri="{FF2B5EF4-FFF2-40B4-BE49-F238E27FC236}">
                  <a16:creationId xmlns:a16="http://schemas.microsoft.com/office/drawing/2014/main" id="{A56D00CD-2B72-CBAC-1DBF-0C57CB5EE021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Fluxograma: Atraso 12">
            <a:extLst>
              <a:ext uri="{FF2B5EF4-FFF2-40B4-BE49-F238E27FC236}">
                <a16:creationId xmlns:a16="http://schemas.microsoft.com/office/drawing/2014/main" id="{11540965-39FD-DCAD-F995-50B9772DBD1E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31">
            <a:extLst>
              <a:ext uri="{FF2B5EF4-FFF2-40B4-BE49-F238E27FC236}">
                <a16:creationId xmlns:a16="http://schemas.microsoft.com/office/drawing/2014/main" id="{D0748080-7A80-446A-4CAB-618000D6CAE4}"/>
              </a:ext>
            </a:extLst>
          </p:cNvPr>
          <p:cNvSpPr txBox="1"/>
          <p:nvPr/>
        </p:nvSpPr>
        <p:spPr>
          <a:xfrm>
            <a:off x="2308679" y="5462593"/>
            <a:ext cx="757151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b="1">
                <a:solidFill>
                  <a:schemeClr val="accent4"/>
                </a:solidFill>
                <a:latin typeface="Source Sans Pro"/>
              </a:rPr>
              <a:t>OBRIGADO PELA ATENÇÃO</a:t>
            </a:r>
            <a:endParaRPr lang="en-US" sz="3600" b="1">
              <a:solidFill>
                <a:schemeClr val="accent4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355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Nossa equipe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D0B8FD-1645-4B4B-AF93-EF096BA8F876}"/>
              </a:ext>
            </a:extLst>
          </p:cNvPr>
          <p:cNvSpPr txBox="1"/>
          <p:nvPr/>
        </p:nvSpPr>
        <p:spPr>
          <a:xfrm>
            <a:off x="971548" y="1232778"/>
            <a:ext cx="8442328" cy="515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Agda</a:t>
            </a:r>
            <a:r>
              <a:rPr lang="pt-BR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Sayuri</a:t>
            </a:r>
            <a:r>
              <a:rPr lang="pt-BR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 Sato Taniguchi</a:t>
            </a:r>
          </a:p>
          <a:p>
            <a:pPr>
              <a:lnSpc>
                <a:spcPct val="200000"/>
              </a:lnSpc>
            </a:pPr>
            <a:r>
              <a:rPr lang="pt-BR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Alessandra do Carmo </a:t>
            </a:r>
            <a:r>
              <a:rPr lang="pt-BR" sz="24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Baccin</a:t>
            </a:r>
            <a:endParaRPr lang="pt-BR" sz="2400" b="1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200000"/>
              </a:lnSpc>
            </a:pPr>
            <a:r>
              <a:rPr lang="pt-BR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Felipe Grossi Teixeira Leite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Gabriel </a:t>
            </a:r>
            <a:r>
              <a:rPr lang="pt-BR" sz="24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Yuuzo</a:t>
            </a:r>
            <a:r>
              <a:rPr lang="pt-BR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 Shimizu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Guilherme Augusto Alves de Barros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Ivan Freire de Medeiros Miranda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Rafhael</a:t>
            </a:r>
            <a:r>
              <a:rPr lang="pt-BR" sz="2400" b="1">
                <a:latin typeface="Source Sans Pro" panose="020B0503030403020204" pitchFamily="34" charset="0"/>
                <a:ea typeface="Source Sans Pro" panose="020B0503030403020204" pitchFamily="34" charset="0"/>
              </a:rPr>
              <a:t> Pereira </a:t>
            </a:r>
            <a:r>
              <a:rPr lang="pt-BR" sz="2400" b="1" err="1">
                <a:latin typeface="Source Sans Pro" panose="020B0503030403020204" pitchFamily="34" charset="0"/>
                <a:ea typeface="Source Sans Pro" panose="020B0503030403020204" pitchFamily="34" charset="0"/>
              </a:rPr>
              <a:t>Rovero</a:t>
            </a:r>
            <a:endParaRPr lang="pt-BR" sz="2400" b="1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Grupo de homens com preenchimento sólido">
            <a:extLst>
              <a:ext uri="{FF2B5EF4-FFF2-40B4-BE49-F238E27FC236}">
                <a16:creationId xmlns:a16="http://schemas.microsoft.com/office/drawing/2014/main" id="{1FAA7555-954F-4C06-85EF-16BCC6D5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5759" y="1166380"/>
            <a:ext cx="1716175" cy="1716175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652BE72-53BB-5575-68C7-41333C1EAD57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6" name="Fluxograma: Atraso 15">
              <a:extLst>
                <a:ext uri="{FF2B5EF4-FFF2-40B4-BE49-F238E27FC236}">
                  <a16:creationId xmlns:a16="http://schemas.microsoft.com/office/drawing/2014/main" id="{6EBA7B49-1131-BDB2-D40D-2AADE4EE459D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21B5F13-3A88-68A1-F8B7-843618F5DF84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Fluxograma: Atraso 17">
            <a:extLst>
              <a:ext uri="{FF2B5EF4-FFF2-40B4-BE49-F238E27FC236}">
                <a16:creationId xmlns:a16="http://schemas.microsoft.com/office/drawing/2014/main" id="{80656FB9-EF31-C2F9-24CC-CC6A29CCD091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Contexto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952006" y="5152180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949284" y="5771304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3922D01-97D4-5C39-ACE9-6AD6D786FB71}"/>
              </a:ext>
            </a:extLst>
          </p:cNvPr>
          <p:cNvGrpSpPr/>
          <p:nvPr/>
        </p:nvGrpSpPr>
        <p:grpSpPr>
          <a:xfrm>
            <a:off x="4606866" y="1853758"/>
            <a:ext cx="2978270" cy="2924710"/>
            <a:chOff x="3557785" y="1893855"/>
            <a:chExt cx="2978270" cy="2924710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03D4232-61A5-200E-834D-23E03717A250}"/>
                </a:ext>
              </a:extLst>
            </p:cNvPr>
            <p:cNvSpPr txBox="1"/>
            <p:nvPr/>
          </p:nvSpPr>
          <p:spPr>
            <a:xfrm>
              <a:off x="3557785" y="3968753"/>
              <a:ext cx="2978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4 bilhões</a:t>
              </a:r>
            </a:p>
          </p:txBody>
        </p:sp>
        <p:pic>
          <p:nvPicPr>
            <p:cNvPr id="19" name="Gráfico 18" descr="Olho com preenchimento sólido">
              <a:extLst>
                <a:ext uri="{FF2B5EF4-FFF2-40B4-BE49-F238E27FC236}">
                  <a16:creationId xmlns:a16="http://schemas.microsoft.com/office/drawing/2014/main" id="{72D6A285-25E9-A899-1D78-B476ECF6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67551" y="2102258"/>
              <a:ext cx="1558738" cy="1558738"/>
            </a:xfrm>
            <a:prstGeom prst="rect">
              <a:avLst/>
            </a:prstGeom>
          </p:spPr>
        </p:pic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C0D71BF-87EF-E724-40CC-8C5CCC56F12C}"/>
                </a:ext>
              </a:extLst>
            </p:cNvPr>
            <p:cNvSpPr/>
            <p:nvPr/>
          </p:nvSpPr>
          <p:spPr>
            <a:xfrm>
              <a:off x="4059148" y="1893855"/>
              <a:ext cx="1975545" cy="1975545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8F6CAA7-6756-E55B-63E2-8C1094DEF6B4}"/>
                </a:ext>
              </a:extLst>
            </p:cNvPr>
            <p:cNvSpPr txBox="1"/>
            <p:nvPr/>
          </p:nvSpPr>
          <p:spPr>
            <a:xfrm>
              <a:off x="3557785" y="4418455"/>
              <a:ext cx="2978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accent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 visualizações por dia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1E6F702-1A58-BD75-0F6C-1A4F35FA2671}"/>
              </a:ext>
            </a:extLst>
          </p:cNvPr>
          <p:cNvGrpSpPr/>
          <p:nvPr/>
        </p:nvGrpSpPr>
        <p:grpSpPr>
          <a:xfrm>
            <a:off x="846423" y="1853758"/>
            <a:ext cx="2978270" cy="4001928"/>
            <a:chOff x="371111" y="1893855"/>
            <a:chExt cx="2978270" cy="4001928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ABCB191-AEB1-4240-6A5A-43AC70703715}"/>
                </a:ext>
              </a:extLst>
            </p:cNvPr>
            <p:cNvSpPr txBox="1"/>
            <p:nvPr/>
          </p:nvSpPr>
          <p:spPr>
            <a:xfrm>
              <a:off x="371111" y="3968753"/>
              <a:ext cx="29782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71% dos entrevistados</a:t>
              </a:r>
            </a:p>
          </p:txBody>
        </p:sp>
        <p:pic>
          <p:nvPicPr>
            <p:cNvPr id="23" name="Gráfico 22" descr="Apresentação com mídia com preenchimento sólido">
              <a:extLst>
                <a:ext uri="{FF2B5EF4-FFF2-40B4-BE49-F238E27FC236}">
                  <a16:creationId xmlns:a16="http://schemas.microsoft.com/office/drawing/2014/main" id="{9555A6E4-382A-557D-6FA5-02F39F72F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80877" y="2102258"/>
              <a:ext cx="1558738" cy="1558738"/>
            </a:xfrm>
            <a:prstGeom prst="rect">
              <a:avLst/>
            </a:prstGeom>
          </p:spPr>
        </p:pic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4DACF72-DA52-849D-F86E-7E2CC2774450}"/>
                </a:ext>
              </a:extLst>
            </p:cNvPr>
            <p:cNvSpPr/>
            <p:nvPr/>
          </p:nvSpPr>
          <p:spPr>
            <a:xfrm>
              <a:off x="872474" y="1893855"/>
              <a:ext cx="1975545" cy="1975545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B6598DB-B19A-6E50-43D8-D277ED05F3F8}"/>
                </a:ext>
              </a:extLst>
            </p:cNvPr>
            <p:cNvSpPr txBox="1"/>
            <p:nvPr/>
          </p:nvSpPr>
          <p:spPr>
            <a:xfrm>
              <a:off x="371112" y="4880120"/>
              <a:ext cx="29782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accent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assinam ou já assinaram algum serviço para assistir vídeos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D9EAE2AD-99F8-7C42-554D-C8E642D718D4}"/>
              </a:ext>
            </a:extLst>
          </p:cNvPr>
          <p:cNvGrpSpPr/>
          <p:nvPr/>
        </p:nvGrpSpPr>
        <p:grpSpPr>
          <a:xfrm>
            <a:off x="8367308" y="1853758"/>
            <a:ext cx="2978270" cy="3736891"/>
            <a:chOff x="3557785" y="1893855"/>
            <a:chExt cx="2978270" cy="3736891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DC1E618-490F-FF58-AE0F-A3BE592D940B}"/>
                </a:ext>
              </a:extLst>
            </p:cNvPr>
            <p:cNvSpPr txBox="1"/>
            <p:nvPr/>
          </p:nvSpPr>
          <p:spPr>
            <a:xfrm>
              <a:off x="3557785" y="3968753"/>
              <a:ext cx="29782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>
                  <a:solidFill>
                    <a:schemeClr val="accent4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Aumento de 400 milhões</a:t>
              </a:r>
            </a:p>
          </p:txBody>
        </p:sp>
        <p:pic>
          <p:nvPicPr>
            <p:cNvPr id="33" name="Gráfico 32" descr="Gráfico linear com preenchimento sólido">
              <a:extLst>
                <a:ext uri="{FF2B5EF4-FFF2-40B4-BE49-F238E27FC236}">
                  <a16:creationId xmlns:a16="http://schemas.microsoft.com/office/drawing/2014/main" id="{3000A6C3-CCBF-9BBB-3F81-D14EF016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267551" y="2102258"/>
              <a:ext cx="1558738" cy="1558738"/>
            </a:xfrm>
            <a:prstGeom prst="rect">
              <a:avLst/>
            </a:prstGeom>
          </p:spPr>
        </p:pic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CE4DD04-EF34-9A98-F3EE-881683A8985B}"/>
                </a:ext>
              </a:extLst>
            </p:cNvPr>
            <p:cNvSpPr/>
            <p:nvPr/>
          </p:nvSpPr>
          <p:spPr>
            <a:xfrm>
              <a:off x="4059148" y="1893855"/>
              <a:ext cx="1975545" cy="1975545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64955D3-E6DF-45EA-6D2B-675054817007}"/>
                </a:ext>
              </a:extLst>
            </p:cNvPr>
            <p:cNvSpPr txBox="1"/>
            <p:nvPr/>
          </p:nvSpPr>
          <p:spPr>
            <a:xfrm>
              <a:off x="3557785" y="4922860"/>
              <a:ext cx="29782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accent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 assinantes de streamings</a:t>
              </a:r>
            </a:p>
          </p:txBody>
        </p:sp>
      </p:grp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36B6FC8-5164-C939-28EB-265D11889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148" y="3426482"/>
            <a:ext cx="3866742" cy="38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485129" y="517772"/>
            <a:ext cx="757151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b="1" err="1">
                <a:solidFill>
                  <a:schemeClr val="accent4"/>
                </a:solidFill>
                <a:latin typeface="Source Sans Pro"/>
                <a:ea typeface="Source Sans Pro" panose="020B0503030403020204" pitchFamily="34" charset="0"/>
              </a:rPr>
              <a:t>Transcoding</a:t>
            </a:r>
            <a:endParaRPr lang="pt-BR" sz="4800" b="1" err="1">
              <a:solidFill>
                <a:schemeClr val="accent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952006" y="5152180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949284" y="5771304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8" descr="Diagram&#10;&#10;Description automatically generated">
            <a:extLst>
              <a:ext uri="{FF2B5EF4-FFF2-40B4-BE49-F238E27FC236}">
                <a16:creationId xmlns:a16="http://schemas.microsoft.com/office/drawing/2014/main" id="{A5CDEC44-50B3-0D54-F347-B22536CA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91" y="1882664"/>
            <a:ext cx="7627495" cy="3379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9F5C9C-AB6E-BBE2-C575-84505CC2DEF9}"/>
              </a:ext>
            </a:extLst>
          </p:cNvPr>
          <p:cNvSpPr txBox="1"/>
          <p:nvPr/>
        </p:nvSpPr>
        <p:spPr>
          <a:xfrm>
            <a:off x="3637613" y="4162267"/>
            <a:ext cx="806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latin typeface="Source Sans Pro"/>
              </a:rPr>
              <a:t>1080p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ECB19-BD08-D734-0BC3-3DB91661694A}"/>
              </a:ext>
            </a:extLst>
          </p:cNvPr>
          <p:cNvSpPr txBox="1"/>
          <p:nvPr/>
        </p:nvSpPr>
        <p:spPr>
          <a:xfrm>
            <a:off x="8097187" y="4349646"/>
            <a:ext cx="7320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>
                <a:latin typeface="Source Sans Pro"/>
              </a:rPr>
              <a:t>720p</a:t>
            </a:r>
            <a:r>
              <a:rPr lang="pt-BR" sz="1200">
                <a:latin typeface="Source Sans Pro"/>
              </a:rPr>
              <a:t>​</a:t>
            </a:r>
            <a:endParaRPr lang="en-US" sz="1600"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A2357-47D4-897F-FBFC-28D9499D8095}"/>
              </a:ext>
            </a:extLst>
          </p:cNvPr>
          <p:cNvSpPr txBox="1"/>
          <p:nvPr/>
        </p:nvSpPr>
        <p:spPr>
          <a:xfrm>
            <a:off x="8471940" y="3849973"/>
            <a:ext cx="7320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>
                <a:latin typeface="Source Sans Pro"/>
              </a:rPr>
              <a:t>480p</a:t>
            </a:r>
            <a:r>
              <a:rPr lang="pt-BR" sz="1200">
                <a:latin typeface="Source Sans Pro"/>
              </a:rPr>
              <a:t>​</a:t>
            </a:r>
            <a:endParaRPr lang="en-US" sz="16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3E158-71CD-E291-F590-582C0879D98F}"/>
              </a:ext>
            </a:extLst>
          </p:cNvPr>
          <p:cNvSpPr txBox="1"/>
          <p:nvPr/>
        </p:nvSpPr>
        <p:spPr>
          <a:xfrm>
            <a:off x="8509416" y="3050498"/>
            <a:ext cx="7320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>
                <a:latin typeface="Source Sans Pro"/>
                <a:cs typeface="Calibri"/>
              </a:rPr>
              <a:t>144p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11C72E0-AAD9-F2F3-5ABD-F69A6B09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1" y="1646654"/>
            <a:ext cx="1466225" cy="479216"/>
          </a:xfrm>
          <a:prstGeom prst="rect">
            <a:avLst/>
          </a:prstGeom>
        </p:spPr>
      </p:pic>
      <p:pic>
        <p:nvPicPr>
          <p:cNvPr id="7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F568AC19-1344-8CB9-6EB8-22D75A1A9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08" y="3264968"/>
            <a:ext cx="1152525" cy="1152525"/>
          </a:xfrm>
          <a:prstGeom prst="rect">
            <a:avLst/>
          </a:prstGeom>
        </p:spPr>
      </p:pic>
      <p:pic>
        <p:nvPicPr>
          <p:cNvPr id="15" name="Picture 17">
            <a:extLst>
              <a:ext uri="{FF2B5EF4-FFF2-40B4-BE49-F238E27FC236}">
                <a16:creationId xmlns:a16="http://schemas.microsoft.com/office/drawing/2014/main" id="{4DA79A48-032F-D3A3-164A-5F975913B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7585" y="1926860"/>
            <a:ext cx="1400175" cy="38100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9F8E466A-89C7-12CE-3F0D-9A48E5994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8510" y="2926830"/>
            <a:ext cx="1838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4" y="517772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Desafios e problemas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0541F58-172A-9B32-25A4-57F599EF618A}"/>
              </a:ext>
            </a:extLst>
          </p:cNvPr>
          <p:cNvGrpSpPr/>
          <p:nvPr/>
        </p:nvGrpSpPr>
        <p:grpSpPr>
          <a:xfrm>
            <a:off x="1351209" y="1877704"/>
            <a:ext cx="9489583" cy="3565238"/>
            <a:chOff x="967855" y="2286853"/>
            <a:chExt cx="9489583" cy="3565238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23D44A71-6280-16E7-EF57-15EF219ACF17}"/>
                </a:ext>
              </a:extLst>
            </p:cNvPr>
            <p:cNvGrpSpPr/>
            <p:nvPr/>
          </p:nvGrpSpPr>
          <p:grpSpPr>
            <a:xfrm>
              <a:off x="967855" y="3668948"/>
              <a:ext cx="9489583" cy="911413"/>
              <a:chOff x="967855" y="3668948"/>
              <a:chExt cx="9489583" cy="911413"/>
            </a:xfrm>
          </p:grpSpPr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EFF6ACC3-A3D6-22F2-0A7F-1D6BA18B68D0}"/>
                  </a:ext>
                </a:extLst>
              </p:cNvPr>
              <p:cNvSpPr txBox="1"/>
              <p:nvPr/>
            </p:nvSpPr>
            <p:spPr>
              <a:xfrm>
                <a:off x="2149571" y="3847655"/>
                <a:ext cx="8307867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just"/>
                <a:r>
                  <a:rPr lang="pt-BR" sz="3000" b="1">
                    <a:latin typeface="Source Sans Pro"/>
                  </a:rPr>
                  <a:t>Lentidão na identificação de erros.</a:t>
                </a:r>
                <a:endParaRPr lang="en-US"/>
              </a:p>
            </p:txBody>
          </p: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265113EF-669D-A6C7-F999-A2166EDC9006}"/>
                  </a:ext>
                </a:extLst>
              </p:cNvPr>
              <p:cNvGrpSpPr/>
              <p:nvPr/>
            </p:nvGrpSpPr>
            <p:grpSpPr>
              <a:xfrm>
                <a:off x="967855" y="3668948"/>
                <a:ext cx="911413" cy="911413"/>
                <a:chOff x="967855" y="3668948"/>
                <a:chExt cx="911413" cy="911413"/>
              </a:xfrm>
            </p:grpSpPr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4E18C965-8D73-01A9-EB7B-0B2D34E373E2}"/>
                    </a:ext>
                  </a:extLst>
                </p:cNvPr>
                <p:cNvSpPr/>
                <p:nvPr/>
              </p:nvSpPr>
              <p:spPr>
                <a:xfrm>
                  <a:off x="967855" y="3668948"/>
                  <a:ext cx="911413" cy="9114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D298F7FD-2776-0D71-7109-6436D65C3062}"/>
                    </a:ext>
                  </a:extLst>
                </p:cNvPr>
                <p:cNvSpPr txBox="1"/>
                <p:nvPr/>
              </p:nvSpPr>
              <p:spPr>
                <a:xfrm>
                  <a:off x="1209400" y="3801489"/>
                  <a:ext cx="428322" cy="64633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r"/>
                  <a:r>
                    <a:rPr lang="pt-BR" sz="3600" b="1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2</a:t>
                  </a:r>
                  <a:endParaRPr lang="pt-BR" sz="2400" b="1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A126C27F-8C08-1B6A-A8FC-290850269938}"/>
                </a:ext>
              </a:extLst>
            </p:cNvPr>
            <p:cNvGrpSpPr/>
            <p:nvPr/>
          </p:nvGrpSpPr>
          <p:grpSpPr>
            <a:xfrm>
              <a:off x="967856" y="2286853"/>
              <a:ext cx="8325013" cy="1015663"/>
              <a:chOff x="967856" y="2286853"/>
              <a:chExt cx="8325013" cy="1015663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CCBE11E-87A1-8A75-079E-3865353C92ED}"/>
                  </a:ext>
                </a:extLst>
              </p:cNvPr>
              <p:cNvGrpSpPr/>
              <p:nvPr/>
            </p:nvGrpSpPr>
            <p:grpSpPr>
              <a:xfrm>
                <a:off x="967856" y="2338978"/>
                <a:ext cx="911413" cy="911413"/>
                <a:chOff x="967856" y="2378282"/>
                <a:chExt cx="911413" cy="911413"/>
              </a:xfrm>
            </p:grpSpPr>
            <p:sp>
              <p:nvSpPr>
                <p:cNvPr id="4" name="Elipse 3">
                  <a:extLst>
                    <a:ext uri="{FF2B5EF4-FFF2-40B4-BE49-F238E27FC236}">
                      <a16:creationId xmlns:a16="http://schemas.microsoft.com/office/drawing/2014/main" id="{FCAF8C81-8FDB-B482-FF05-260A2A865802}"/>
                    </a:ext>
                  </a:extLst>
                </p:cNvPr>
                <p:cNvSpPr/>
                <p:nvPr/>
              </p:nvSpPr>
              <p:spPr>
                <a:xfrm>
                  <a:off x="967856" y="2378282"/>
                  <a:ext cx="911413" cy="9114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2375EC0-388C-682E-1EB3-6B5183DAD9B5}"/>
                    </a:ext>
                  </a:extLst>
                </p:cNvPr>
                <p:cNvSpPr txBox="1"/>
                <p:nvPr/>
              </p:nvSpPr>
              <p:spPr>
                <a:xfrm>
                  <a:off x="1209401" y="2510823"/>
                  <a:ext cx="42832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pt-BR" sz="3600" b="1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1</a:t>
                  </a:r>
                  <a:endParaRPr lang="pt-BR" sz="2400" b="1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  <p:sp>
            <p:nvSpPr>
              <p:cNvPr id="28" name="CaixaDeTexto 2">
                <a:extLst>
                  <a:ext uri="{FF2B5EF4-FFF2-40B4-BE49-F238E27FC236}">
                    <a16:creationId xmlns:a16="http://schemas.microsoft.com/office/drawing/2014/main" id="{45C177B9-78FB-E104-F583-FDB556527BA0}"/>
                  </a:ext>
                </a:extLst>
              </p:cNvPr>
              <p:cNvSpPr txBox="1"/>
              <p:nvPr/>
            </p:nvSpPr>
            <p:spPr>
              <a:xfrm>
                <a:off x="2149568" y="2286853"/>
                <a:ext cx="7143301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pt-BR" sz="3000" b="1">
                    <a:latin typeface="Source Sans Pro"/>
                    <a:ea typeface="Source Sans Pro" panose="020B0503030403020204" pitchFamily="34" charset="0"/>
                    <a:cs typeface="+mn-lt"/>
                  </a:rPr>
                  <a:t>Por minuto fora do ar, o Youtube perde mais de 300 mil reais.</a:t>
                </a:r>
                <a:endParaRPr lang="pt-BR" sz="3000" b="1">
                  <a:latin typeface="Source Sans Pro"/>
                  <a:ea typeface="Source Sans Pro" panose="020B0503030403020204" pitchFamily="34" charset="0"/>
                  <a:cs typeface="Calibri"/>
                </a:endParaRP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2F76B134-AFF7-09C5-8ADF-859D484DE509}"/>
                </a:ext>
              </a:extLst>
            </p:cNvPr>
            <p:cNvGrpSpPr/>
            <p:nvPr/>
          </p:nvGrpSpPr>
          <p:grpSpPr>
            <a:xfrm>
              <a:off x="967855" y="4940678"/>
              <a:ext cx="8325015" cy="911413"/>
              <a:chOff x="967855" y="4940678"/>
              <a:chExt cx="8325015" cy="911413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84AE317-EACD-4312-8D1C-3817E2AE8D3C}"/>
                  </a:ext>
                </a:extLst>
              </p:cNvPr>
              <p:cNvSpPr txBox="1"/>
              <p:nvPr/>
            </p:nvSpPr>
            <p:spPr>
              <a:xfrm>
                <a:off x="2149569" y="5119385"/>
                <a:ext cx="7143301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pt-BR" sz="3000" b="1">
                    <a:ea typeface="+mn-lt"/>
                    <a:cs typeface="+mn-lt"/>
                  </a:rPr>
                  <a:t>Falta de </a:t>
                </a:r>
                <a:r>
                  <a:rPr lang="pt-BR" sz="3000" b="1">
                    <a:latin typeface="Source Sans Pro" panose="020B0503030403020204" pitchFamily="34" charset="0"/>
                    <a:ea typeface="Source Sans Pro" panose="020B0503030403020204" pitchFamily="34" charset="0"/>
                    <a:cs typeface="+mn-lt"/>
                  </a:rPr>
                  <a:t>monitoramento</a:t>
                </a:r>
                <a:r>
                  <a:rPr lang="pt-BR" sz="3000" b="1">
                    <a:ea typeface="+mn-lt"/>
                    <a:cs typeface="+mn-lt"/>
                  </a:rPr>
                  <a:t> do hardware.</a:t>
                </a:r>
                <a:endParaRPr lang="pt-BR" sz="3000">
                  <a:ea typeface="+mn-lt"/>
                  <a:cs typeface="+mn-lt"/>
                </a:endParaRPr>
              </a:p>
            </p:txBody>
          </p: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5B69C6B4-759B-2800-E78B-EDBF79A7C64F}"/>
                  </a:ext>
                </a:extLst>
              </p:cNvPr>
              <p:cNvGrpSpPr/>
              <p:nvPr/>
            </p:nvGrpSpPr>
            <p:grpSpPr>
              <a:xfrm>
                <a:off x="967855" y="4940678"/>
                <a:ext cx="911413" cy="911413"/>
                <a:chOff x="967855" y="4940678"/>
                <a:chExt cx="911413" cy="911413"/>
              </a:xfrm>
            </p:grpSpPr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90F699FD-B3EB-19B2-0067-5EAE860057A4}"/>
                    </a:ext>
                  </a:extLst>
                </p:cNvPr>
                <p:cNvSpPr/>
                <p:nvPr/>
              </p:nvSpPr>
              <p:spPr>
                <a:xfrm>
                  <a:off x="967855" y="4940678"/>
                  <a:ext cx="911413" cy="9114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pt-BR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2586EA43-5C2F-1636-FAAC-F30FE05B0B33}"/>
                    </a:ext>
                  </a:extLst>
                </p:cNvPr>
                <p:cNvSpPr txBox="1"/>
                <p:nvPr/>
              </p:nvSpPr>
              <p:spPr>
                <a:xfrm>
                  <a:off x="1209400" y="5073219"/>
                  <a:ext cx="42832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pt-BR" sz="3600" b="1">
                      <a:solidFill>
                        <a:schemeClr val="bg1"/>
                      </a:solidFill>
                      <a:latin typeface="Source Sans Pro" panose="020B0503030403020204" pitchFamily="34" charset="0"/>
                      <a:ea typeface="Source Sans Pro" panose="020B0503030403020204" pitchFamily="34" charset="0"/>
                    </a:rPr>
                    <a:t>3</a:t>
                  </a:r>
                  <a:endParaRPr lang="pt-BR" sz="2400" b="1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416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FBCF05-D28B-4AF2-ACB8-39411278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6984" y="918886"/>
            <a:ext cx="9979316" cy="4905209"/>
          </a:xfrm>
          <a:prstGeom prst="rect">
            <a:avLst/>
          </a:prstGeom>
          <a:ln w="76200">
            <a:solidFill>
              <a:schemeClr val="accent4"/>
            </a:solidFill>
          </a:ln>
          <a:effectLst/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B499BCE-355A-5D46-D0FA-7CE0E6B06BC8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C0885078-59B5-DAA5-9E16-516D9DFC36C1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C713D48-F043-FD10-DCB4-6D9D349B3C37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luxograma: Atraso 15">
            <a:extLst>
              <a:ext uri="{FF2B5EF4-FFF2-40B4-BE49-F238E27FC236}">
                <a16:creationId xmlns:a16="http://schemas.microsoft.com/office/drawing/2014/main" id="{C8B588BB-F1C6-B7D3-F230-C6651A2EC378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Atraso 16">
            <a:extLst>
              <a:ext uri="{FF2B5EF4-FFF2-40B4-BE49-F238E27FC236}">
                <a16:creationId xmlns:a16="http://schemas.microsoft.com/office/drawing/2014/main" id="{3843064E-37C4-E7D1-A898-6AC83C854A1C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5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14ABF9C-9B0F-4F27-8DA2-69B2F5DC17E5}"/>
              </a:ext>
            </a:extLst>
          </p:cNvPr>
          <p:cNvSpPr txBox="1"/>
          <p:nvPr/>
        </p:nvSpPr>
        <p:spPr>
          <a:xfrm>
            <a:off x="2310243" y="388447"/>
            <a:ext cx="7571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Personas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773A467-4B37-B52D-D8E0-137727852C22}"/>
              </a:ext>
            </a:extLst>
          </p:cNvPr>
          <p:cNvGrpSpPr/>
          <p:nvPr/>
        </p:nvGrpSpPr>
        <p:grpSpPr>
          <a:xfrm>
            <a:off x="10635811" y="4963133"/>
            <a:ext cx="1428174" cy="2514020"/>
            <a:chOff x="10635811" y="4963133"/>
            <a:chExt cx="1428174" cy="2514020"/>
          </a:xfrm>
        </p:grpSpPr>
        <p:sp>
          <p:nvSpPr>
            <p:cNvPr id="10" name="Fluxograma: Atraso 9">
              <a:extLst>
                <a:ext uri="{FF2B5EF4-FFF2-40B4-BE49-F238E27FC236}">
                  <a16:creationId xmlns:a16="http://schemas.microsoft.com/office/drawing/2014/main" id="{594A53EC-2995-4E6D-BE3B-8E0AC3A010CC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449FADF-509E-475A-8C79-DBD7439D82AA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F500D57A-7345-4A31-865E-AE4CAFBF61A9}"/>
              </a:ext>
            </a:extLst>
          </p:cNvPr>
          <p:cNvSpPr/>
          <p:nvPr/>
        </p:nvSpPr>
        <p:spPr>
          <a:xfrm rot="16200000">
            <a:off x="9633089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Atraso 13">
            <a:extLst>
              <a:ext uri="{FF2B5EF4-FFF2-40B4-BE49-F238E27FC236}">
                <a16:creationId xmlns:a16="http://schemas.microsoft.com/office/drawing/2014/main" id="{E5E96D12-7426-4122-A13E-BC0A55C0D7A8}"/>
              </a:ext>
            </a:extLst>
          </p:cNvPr>
          <p:cNvSpPr/>
          <p:nvPr/>
        </p:nvSpPr>
        <p:spPr>
          <a:xfrm rot="5400000">
            <a:off x="257462" y="-494902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Mulher com a mão no queixo&#10;&#10;Descrição gerada automaticamente">
            <a:extLst>
              <a:ext uri="{FF2B5EF4-FFF2-40B4-BE49-F238E27FC236}">
                <a16:creationId xmlns:a16="http://schemas.microsoft.com/office/drawing/2014/main" id="{7EBBB10A-4479-EADF-FF33-F0187180F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0" y="1415426"/>
            <a:ext cx="1569880" cy="1699893"/>
          </a:xfrm>
          <a:prstGeom prst="ellipse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FD51A2-4578-8611-A235-A0711796F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0" r="23360"/>
          <a:stretch/>
        </p:blipFill>
        <p:spPr>
          <a:xfrm>
            <a:off x="1009711" y="4158254"/>
            <a:ext cx="1569880" cy="1699893"/>
          </a:xfrm>
          <a:prstGeom prst="ellipse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3447E15-AEED-D998-F461-01A2189B880E}"/>
              </a:ext>
            </a:extLst>
          </p:cNvPr>
          <p:cNvSpPr txBox="1"/>
          <p:nvPr/>
        </p:nvSpPr>
        <p:spPr>
          <a:xfrm>
            <a:off x="2912025" y="1415426"/>
            <a:ext cx="4180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Selena </a:t>
            </a:r>
            <a:r>
              <a:rPr lang="pt-BR" sz="2800" b="1" err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Bezzos</a:t>
            </a:r>
            <a:endParaRPr lang="pt-BR" sz="2800" b="1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077136-1A2D-C794-EB12-60978C6EAB6A}"/>
              </a:ext>
            </a:extLst>
          </p:cNvPr>
          <p:cNvSpPr txBox="1"/>
          <p:nvPr/>
        </p:nvSpPr>
        <p:spPr>
          <a:xfrm>
            <a:off x="2912025" y="1938646"/>
            <a:ext cx="318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Dores e necessidades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9CA489-E02B-F860-5B9B-651C629A8D2B}"/>
              </a:ext>
            </a:extLst>
          </p:cNvPr>
          <p:cNvSpPr txBox="1"/>
          <p:nvPr/>
        </p:nvSpPr>
        <p:spPr>
          <a:xfrm>
            <a:off x="6758869" y="1938646"/>
            <a:ext cx="38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Palavras que definem a persona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89503A-E51C-65EC-7A69-9353AE37F8FA}"/>
              </a:ext>
            </a:extLst>
          </p:cNvPr>
          <p:cNvSpPr txBox="1"/>
          <p:nvPr/>
        </p:nvSpPr>
        <p:spPr>
          <a:xfrm>
            <a:off x="2912024" y="2342316"/>
            <a:ext cx="3514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Serviços ágeis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Monitoramento de serviços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Histórico de monitoramento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Perfis fakes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Novas tecnologias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2A5CF6-7CBF-C92D-9A12-1E9847EDD4FC}"/>
              </a:ext>
            </a:extLst>
          </p:cNvPr>
          <p:cNvSpPr txBox="1"/>
          <p:nvPr/>
        </p:nvSpPr>
        <p:spPr>
          <a:xfrm>
            <a:off x="6758869" y="2342316"/>
            <a:ext cx="3514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Exigente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Impaciente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Early-</a:t>
            </a:r>
            <a:r>
              <a:rPr lang="pt-BR" err="1">
                <a:latin typeface="Source Sans Pro" panose="020B0503030403020204" pitchFamily="34" charset="0"/>
                <a:ea typeface="Source Sans Pro" panose="020B0503030403020204" pitchFamily="34" charset="0"/>
              </a:rPr>
              <a:t>adopter</a:t>
            </a:r>
            <a:endParaRPr lang="pt-BR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Ocupada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Pontual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F9F18D9-B39C-AF24-A9D9-0D761062A9F4}"/>
              </a:ext>
            </a:extLst>
          </p:cNvPr>
          <p:cNvSpPr txBox="1"/>
          <p:nvPr/>
        </p:nvSpPr>
        <p:spPr>
          <a:xfrm>
            <a:off x="2912024" y="4030497"/>
            <a:ext cx="4180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Leandro Almeida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EA90320-65B6-E69C-5650-B1C948672E0B}"/>
              </a:ext>
            </a:extLst>
          </p:cNvPr>
          <p:cNvSpPr txBox="1"/>
          <p:nvPr/>
        </p:nvSpPr>
        <p:spPr>
          <a:xfrm>
            <a:off x="2912024" y="4553717"/>
            <a:ext cx="318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Dores e necessidades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1B531DA-0D89-C13B-58F3-419FE115100C}"/>
              </a:ext>
            </a:extLst>
          </p:cNvPr>
          <p:cNvSpPr txBox="1"/>
          <p:nvPr/>
        </p:nvSpPr>
        <p:spPr>
          <a:xfrm>
            <a:off x="6758868" y="4553717"/>
            <a:ext cx="387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Palavras que definem a persona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4C735D-C86F-6784-5D25-0557FC06A73D}"/>
              </a:ext>
            </a:extLst>
          </p:cNvPr>
          <p:cNvSpPr txBox="1"/>
          <p:nvPr/>
        </p:nvSpPr>
        <p:spPr>
          <a:xfrm>
            <a:off x="2912023" y="4957387"/>
            <a:ext cx="351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Dashboard intuitiva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Alertas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Relatórios automatizados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Falta de informação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D9BF27-409D-6A01-C082-4111445CCCFE}"/>
              </a:ext>
            </a:extLst>
          </p:cNvPr>
          <p:cNvSpPr txBox="1"/>
          <p:nvPr/>
        </p:nvSpPr>
        <p:spPr>
          <a:xfrm>
            <a:off x="6758868" y="4957387"/>
            <a:ext cx="351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Cansaço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Paciente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Atarefado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>
                <a:latin typeface="Source Sans Pro" panose="020B0503030403020204" pitchFamily="34" charset="0"/>
                <a:ea typeface="Source Sans Pro" panose="020B0503030403020204" pitchFamily="34" charset="0"/>
              </a:rPr>
              <a:t>Educado</a:t>
            </a:r>
          </a:p>
        </p:txBody>
      </p:sp>
    </p:spTree>
    <p:extLst>
      <p:ext uri="{BB962C8B-B14F-4D97-AF65-F5344CB8AC3E}">
        <p14:creationId xmlns:p14="http://schemas.microsoft.com/office/powerpoint/2010/main" val="421365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FBCF05-D28B-4AF2-ACB8-39411278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524" y="285308"/>
            <a:ext cx="8190951" cy="6287382"/>
          </a:xfrm>
          <a:prstGeom prst="rect">
            <a:avLst/>
          </a:prstGeom>
          <a:ln w="76200">
            <a:solidFill>
              <a:schemeClr val="accent4"/>
            </a:solidFill>
          </a:ln>
          <a:effectLst/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B499BCE-355A-5D46-D0FA-7CE0E6B06BC8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C0885078-59B5-DAA5-9E16-516D9DFC36C1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C713D48-F043-FD10-DCB4-6D9D349B3C37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luxograma: Atraso 15">
            <a:extLst>
              <a:ext uri="{FF2B5EF4-FFF2-40B4-BE49-F238E27FC236}">
                <a16:creationId xmlns:a16="http://schemas.microsoft.com/office/drawing/2014/main" id="{C8B588BB-F1C6-B7D3-F230-C6651A2EC378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Atraso 16">
            <a:extLst>
              <a:ext uri="{FF2B5EF4-FFF2-40B4-BE49-F238E27FC236}">
                <a16:creationId xmlns:a16="http://schemas.microsoft.com/office/drawing/2014/main" id="{3843064E-37C4-E7D1-A898-6AC83C854A1C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0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B499BCE-355A-5D46-D0FA-7CE0E6B06BC8}"/>
              </a:ext>
            </a:extLst>
          </p:cNvPr>
          <p:cNvGrpSpPr/>
          <p:nvPr/>
        </p:nvGrpSpPr>
        <p:grpSpPr>
          <a:xfrm>
            <a:off x="-311351" y="4963133"/>
            <a:ext cx="1428174" cy="2514020"/>
            <a:chOff x="10635811" y="4963133"/>
            <a:chExt cx="1428174" cy="2514020"/>
          </a:xfrm>
        </p:grpSpPr>
        <p:sp>
          <p:nvSpPr>
            <p:cNvPr id="14" name="Fluxograma: Atraso 13">
              <a:extLst>
                <a:ext uri="{FF2B5EF4-FFF2-40B4-BE49-F238E27FC236}">
                  <a16:creationId xmlns:a16="http://schemas.microsoft.com/office/drawing/2014/main" id="{C0885078-59B5-DAA5-9E16-516D9DFC36C1}"/>
                </a:ext>
              </a:extLst>
            </p:cNvPr>
            <p:cNvSpPr/>
            <p:nvPr/>
          </p:nvSpPr>
          <p:spPr>
            <a:xfrm rot="16200000">
              <a:off x="10635812" y="4963133"/>
              <a:ext cx="1428173" cy="1428173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C713D48-F043-FD10-DCB4-6D9D349B3C37}"/>
                </a:ext>
              </a:extLst>
            </p:cNvPr>
            <p:cNvSpPr/>
            <p:nvPr/>
          </p:nvSpPr>
          <p:spPr>
            <a:xfrm>
              <a:off x="10635811" y="6257956"/>
              <a:ext cx="1428174" cy="1219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luxograma: Atraso 15">
            <a:extLst>
              <a:ext uri="{FF2B5EF4-FFF2-40B4-BE49-F238E27FC236}">
                <a16:creationId xmlns:a16="http://schemas.microsoft.com/office/drawing/2014/main" id="{C8B588BB-F1C6-B7D3-F230-C6651A2EC378}"/>
              </a:ext>
            </a:extLst>
          </p:cNvPr>
          <p:cNvSpPr/>
          <p:nvPr/>
        </p:nvSpPr>
        <p:spPr>
          <a:xfrm rot="16200000">
            <a:off x="402736" y="5582257"/>
            <a:ext cx="1428173" cy="1428173"/>
          </a:xfrm>
          <a:prstGeom prst="flowChartDela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Atraso 16">
            <a:extLst>
              <a:ext uri="{FF2B5EF4-FFF2-40B4-BE49-F238E27FC236}">
                <a16:creationId xmlns:a16="http://schemas.microsoft.com/office/drawing/2014/main" id="{3843064E-37C4-E7D1-A898-6AC83C854A1C}"/>
              </a:ext>
            </a:extLst>
          </p:cNvPr>
          <p:cNvSpPr/>
          <p:nvPr/>
        </p:nvSpPr>
        <p:spPr>
          <a:xfrm rot="5400000">
            <a:off x="10644074" y="-503448"/>
            <a:ext cx="1428173" cy="1428173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1596E17-BCD5-ACCD-E15E-495B9FFB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2" y="6247"/>
            <a:ext cx="8422254" cy="68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8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8424"/>
      </a:accent1>
      <a:accent2>
        <a:srgbClr val="B31C45"/>
      </a:accent2>
      <a:accent3>
        <a:srgbClr val="6BC349"/>
      </a:accent3>
      <a:accent4>
        <a:srgbClr val="5E0E5A"/>
      </a:accent4>
      <a:accent5>
        <a:srgbClr val="64130C"/>
      </a:accent5>
      <a:accent6>
        <a:srgbClr val="000000"/>
      </a:accent6>
      <a:hlink>
        <a:srgbClr val="000000"/>
      </a:hlink>
      <a:folHlink>
        <a:srgbClr val="000000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4" ma:contentTypeDescription="Create a new document." ma:contentTypeScope="" ma:versionID="a365634abf0cc2ae1b5eb60a39b8431c">
  <xsd:schema xmlns:xsd="http://www.w3.org/2001/XMLSchema" xmlns:xs="http://www.w3.org/2001/XMLSchema" xmlns:p="http://schemas.microsoft.com/office/2006/metadata/properties" xmlns:ns3="7a087c55-5f08-466c-910b-e029fd4269fe" targetNamespace="http://schemas.microsoft.com/office/2006/metadata/properties" ma:root="true" ma:fieldsID="8eba49790afda55de09d557c5804850e" ns3:_="">
    <xsd:import namespace="7a087c55-5f08-466c-910b-e029fd4269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683730-3D52-4FF3-881B-4069FD1DDE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BDF375-B3BB-40FE-A3D9-7EDA33B22954}">
  <ds:schemaRefs>
    <ds:schemaRef ds:uri="7a087c55-5f08-466c-910b-e029fd4269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8D11083-8E15-43F2-9C99-9CF34D28905E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7a087c55-5f08-466c-910b-e029fd4269f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203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Source Sans Pro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AGDA SAYURI SATO TANIGUCHI .</dc:creator>
  <cp:lastModifiedBy>AGDA SAYURI SATO TANIGUCHI .</cp:lastModifiedBy>
  <cp:revision>1</cp:revision>
  <dcterms:created xsi:type="dcterms:W3CDTF">2022-03-14T20:37:18Z</dcterms:created>
  <dcterms:modified xsi:type="dcterms:W3CDTF">2022-09-05T09:53:56Z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