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Default Extension="png" ContentType="image/png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121" d="100"/>
          <a:sy n="121" d="100"/>
        </p:scale>
        <p:origin x="-42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3D8EE-FE78-FA4E-9A10-DD6752EB4FB1}" type="datetimeFigureOut">
              <a:rPr lang="en-US" smtClean="0"/>
              <a:t>11/20/14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ADABF-E6CC-3048-B3B0-F3C2C1BE2D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3D8EE-FE78-FA4E-9A10-DD6752EB4FB1}" type="datetimeFigureOut">
              <a:rPr lang="en-US" smtClean="0"/>
              <a:t>11/20/14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ADABF-E6CC-3048-B3B0-F3C2C1BE2D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3D8EE-FE78-FA4E-9A10-DD6752EB4FB1}" type="datetimeFigureOut">
              <a:rPr lang="en-US" smtClean="0"/>
              <a:t>11/20/14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ADABF-E6CC-3048-B3B0-F3C2C1BE2D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3D8EE-FE78-FA4E-9A10-DD6752EB4FB1}" type="datetimeFigureOut">
              <a:rPr lang="en-US" smtClean="0"/>
              <a:t>11/20/14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ADABF-E6CC-3048-B3B0-F3C2C1BE2D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3D8EE-FE78-FA4E-9A10-DD6752EB4FB1}" type="datetimeFigureOut">
              <a:rPr lang="en-US" smtClean="0"/>
              <a:t>11/20/14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ADABF-E6CC-3048-B3B0-F3C2C1BE2D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3D8EE-FE78-FA4E-9A10-DD6752EB4FB1}" type="datetimeFigureOut">
              <a:rPr lang="en-US" smtClean="0"/>
              <a:t>11/20/14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ADABF-E6CC-3048-B3B0-F3C2C1BE2D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3D8EE-FE78-FA4E-9A10-DD6752EB4FB1}" type="datetimeFigureOut">
              <a:rPr lang="en-US" smtClean="0"/>
              <a:t>11/20/14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ADABF-E6CC-3048-B3B0-F3C2C1BE2D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3D8EE-FE78-FA4E-9A10-DD6752EB4FB1}" type="datetimeFigureOut">
              <a:rPr lang="en-US" smtClean="0"/>
              <a:t>11/20/14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ADABF-E6CC-3048-B3B0-F3C2C1BE2D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3D8EE-FE78-FA4E-9A10-DD6752EB4FB1}" type="datetimeFigureOut">
              <a:rPr lang="en-US" smtClean="0"/>
              <a:t>11/20/14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ADABF-E6CC-3048-B3B0-F3C2C1BE2D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3D8EE-FE78-FA4E-9A10-DD6752EB4FB1}" type="datetimeFigureOut">
              <a:rPr lang="en-US" smtClean="0"/>
              <a:t>11/20/14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ADABF-E6CC-3048-B3B0-F3C2C1BE2D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3D8EE-FE78-FA4E-9A10-DD6752EB4FB1}" type="datetimeFigureOut">
              <a:rPr lang="en-US" smtClean="0"/>
              <a:t>11/20/14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ADABF-E6CC-3048-B3B0-F3C2C1BE2D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73D8EE-FE78-FA4E-9A10-DD6752EB4FB1}" type="datetimeFigureOut">
              <a:rPr lang="en-US" smtClean="0"/>
              <a:t>11/20/14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8ADABF-E6CC-3048-B3B0-F3C2C1BE2DE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ArtisticBaby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/>
          <p:cNvGrpSpPr/>
          <p:nvPr/>
        </p:nvGrpSpPr>
        <p:grpSpPr>
          <a:xfrm>
            <a:off x="312693" y="446704"/>
            <a:ext cx="1702398" cy="2975874"/>
            <a:chOff x="312693" y="446704"/>
            <a:chExt cx="1702398" cy="2975874"/>
          </a:xfrm>
        </p:grpSpPr>
        <p:grpSp>
          <p:nvGrpSpPr>
            <p:cNvPr id="41" name="Group 40"/>
            <p:cNvGrpSpPr/>
            <p:nvPr/>
          </p:nvGrpSpPr>
          <p:grpSpPr>
            <a:xfrm>
              <a:off x="312693" y="446704"/>
              <a:ext cx="1702398" cy="2975874"/>
              <a:chOff x="312693" y="446704"/>
              <a:chExt cx="1702398" cy="2975874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312693" y="449213"/>
                <a:ext cx="1702398" cy="297257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5" name="Rectangle 14"/>
              <p:cNvSpPr/>
              <p:nvPr/>
            </p:nvSpPr>
            <p:spPr>
              <a:xfrm>
                <a:off x="312694" y="446704"/>
                <a:ext cx="1702397" cy="358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9" name="Rectangle 18"/>
              <p:cNvSpPr/>
              <p:nvPr/>
            </p:nvSpPr>
            <p:spPr>
              <a:xfrm>
                <a:off x="1731610" y="530672"/>
                <a:ext cx="203033" cy="222548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grpSp>
            <p:nvGrpSpPr>
              <p:cNvPr id="25" name="Group 24"/>
              <p:cNvGrpSpPr/>
              <p:nvPr/>
            </p:nvGrpSpPr>
            <p:grpSpPr>
              <a:xfrm>
                <a:off x="312694" y="3058539"/>
                <a:ext cx="1702397" cy="364039"/>
                <a:chOff x="312694" y="3058539"/>
                <a:chExt cx="1702397" cy="364039"/>
              </a:xfrm>
            </p:grpSpPr>
            <p:sp>
              <p:nvSpPr>
                <p:cNvPr id="7" name="Rectangle 6"/>
                <p:cNvSpPr/>
                <p:nvPr/>
              </p:nvSpPr>
              <p:spPr>
                <a:xfrm>
                  <a:off x="312694" y="3062784"/>
                  <a:ext cx="1702397" cy="35899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sp>
            <p:cxnSp>
              <p:nvCxnSpPr>
                <p:cNvPr id="21" name="Straight Connector 20"/>
                <p:cNvCxnSpPr/>
                <p:nvPr/>
              </p:nvCxnSpPr>
              <p:spPr>
                <a:xfrm rot="5400000">
                  <a:off x="1009009" y="3242284"/>
                  <a:ext cx="358999" cy="1588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/>
                <p:cNvCxnSpPr/>
                <p:nvPr/>
              </p:nvCxnSpPr>
              <p:spPr>
                <a:xfrm rot="5400000">
                  <a:off x="1431989" y="3237245"/>
                  <a:ext cx="358999" cy="1588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/>
                <p:cNvCxnSpPr/>
                <p:nvPr/>
              </p:nvCxnSpPr>
              <p:spPr>
                <a:xfrm rot="5400000">
                  <a:off x="551809" y="3242285"/>
                  <a:ext cx="358999" cy="1588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76359" y="3112349"/>
              <a:ext cx="279808" cy="279808"/>
            </a:xfrm>
            <a:prstGeom prst="rect">
              <a:avLst/>
            </a:prstGeom>
          </p:spPr>
        </p:pic>
      </p:grpSp>
      <p:grpSp>
        <p:nvGrpSpPr>
          <p:cNvPr id="76" name="Group 75"/>
          <p:cNvGrpSpPr/>
          <p:nvPr/>
        </p:nvGrpSpPr>
        <p:grpSpPr>
          <a:xfrm>
            <a:off x="6085798" y="446704"/>
            <a:ext cx="1702398" cy="2975874"/>
            <a:chOff x="6085798" y="446704"/>
            <a:chExt cx="1702398" cy="2975874"/>
          </a:xfrm>
        </p:grpSpPr>
        <p:sp>
          <p:nvSpPr>
            <p:cNvPr id="29" name="Rectangle 28"/>
            <p:cNvSpPr/>
            <p:nvPr/>
          </p:nvSpPr>
          <p:spPr>
            <a:xfrm>
              <a:off x="6085798" y="449213"/>
              <a:ext cx="1702398" cy="297257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grpSp>
          <p:nvGrpSpPr>
            <p:cNvPr id="30" name="Group 29"/>
            <p:cNvGrpSpPr/>
            <p:nvPr/>
          </p:nvGrpSpPr>
          <p:grpSpPr>
            <a:xfrm>
              <a:off x="6085799" y="446704"/>
              <a:ext cx="1702397" cy="358999"/>
              <a:chOff x="312694" y="457200"/>
              <a:chExt cx="1702397" cy="358999"/>
            </a:xfrm>
          </p:grpSpPr>
          <p:sp>
            <p:nvSpPr>
              <p:cNvPr id="36" name="Rectangle 35"/>
              <p:cNvSpPr/>
              <p:nvPr/>
            </p:nvSpPr>
            <p:spPr>
              <a:xfrm>
                <a:off x="312694" y="457200"/>
                <a:ext cx="1702397" cy="358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37" name="Rectangle 36"/>
              <p:cNvSpPr/>
              <p:nvPr/>
            </p:nvSpPr>
            <p:spPr>
              <a:xfrm>
                <a:off x="395200" y="530672"/>
                <a:ext cx="203033" cy="22254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38" name="Rectangle 37"/>
              <p:cNvSpPr/>
              <p:nvPr/>
            </p:nvSpPr>
            <p:spPr>
              <a:xfrm>
                <a:off x="1731610" y="530672"/>
                <a:ext cx="203033" cy="22254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</p:grpSp>
        <p:grpSp>
          <p:nvGrpSpPr>
            <p:cNvPr id="31" name="Group 30"/>
            <p:cNvGrpSpPr/>
            <p:nvPr/>
          </p:nvGrpSpPr>
          <p:grpSpPr>
            <a:xfrm>
              <a:off x="6085799" y="3058539"/>
              <a:ext cx="1702397" cy="364039"/>
              <a:chOff x="312694" y="3058539"/>
              <a:chExt cx="1702397" cy="364039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312694" y="3062784"/>
                <a:ext cx="1702397" cy="358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cxnSp>
            <p:nvCxnSpPr>
              <p:cNvPr id="33" name="Straight Connector 32"/>
              <p:cNvCxnSpPr/>
              <p:nvPr/>
            </p:nvCxnSpPr>
            <p:spPr>
              <a:xfrm rot="5400000">
                <a:off x="1009009" y="3242284"/>
                <a:ext cx="358999" cy="1588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 rot="5400000">
                <a:off x="1431989" y="3237245"/>
                <a:ext cx="358999" cy="1588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 rot="5400000">
                <a:off x="551809" y="3242285"/>
                <a:ext cx="358999" cy="1588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57398" y="3112349"/>
              <a:ext cx="279808" cy="279808"/>
            </a:xfrm>
            <a:prstGeom prst="rect">
              <a:avLst/>
            </a:prstGeom>
          </p:spPr>
        </p:pic>
      </p:grpSp>
      <p:sp>
        <p:nvSpPr>
          <p:cNvPr id="48" name="Rounded Rectangle 47"/>
          <p:cNvSpPr/>
          <p:nvPr/>
        </p:nvSpPr>
        <p:spPr>
          <a:xfrm>
            <a:off x="521126" y="1093879"/>
            <a:ext cx="1277970" cy="1660084"/>
          </a:xfrm>
          <a:prstGeom prst="roundRect">
            <a:avLst>
              <a:gd name="adj" fmla="val 8682"/>
            </a:avLst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9" name="Cross 48"/>
          <p:cNvSpPr/>
          <p:nvPr/>
        </p:nvSpPr>
        <p:spPr>
          <a:xfrm>
            <a:off x="909579" y="1660084"/>
            <a:ext cx="511056" cy="511056"/>
          </a:xfrm>
          <a:prstGeom prst="plus">
            <a:avLst>
              <a:gd name="adj" fmla="val 36770"/>
            </a:avLst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63" name="Group 62"/>
          <p:cNvGrpSpPr/>
          <p:nvPr/>
        </p:nvGrpSpPr>
        <p:grpSpPr>
          <a:xfrm>
            <a:off x="315562" y="3657600"/>
            <a:ext cx="1702398" cy="2975874"/>
            <a:chOff x="312693" y="446704"/>
            <a:chExt cx="1702398" cy="2975874"/>
          </a:xfrm>
        </p:grpSpPr>
        <p:grpSp>
          <p:nvGrpSpPr>
            <p:cNvPr id="64" name="Group 63"/>
            <p:cNvGrpSpPr/>
            <p:nvPr/>
          </p:nvGrpSpPr>
          <p:grpSpPr>
            <a:xfrm>
              <a:off x="312693" y="446704"/>
              <a:ext cx="1702398" cy="2975874"/>
              <a:chOff x="312693" y="446704"/>
              <a:chExt cx="1702398" cy="2975874"/>
            </a:xfrm>
          </p:grpSpPr>
          <p:sp>
            <p:nvSpPr>
              <p:cNvPr id="66" name="Rectangle 65"/>
              <p:cNvSpPr/>
              <p:nvPr/>
            </p:nvSpPr>
            <p:spPr>
              <a:xfrm>
                <a:off x="312693" y="449213"/>
                <a:ext cx="1702398" cy="297257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67" name="Rectangle 66"/>
              <p:cNvSpPr/>
              <p:nvPr/>
            </p:nvSpPr>
            <p:spPr>
              <a:xfrm>
                <a:off x="312694" y="446704"/>
                <a:ext cx="1702397" cy="358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68" name="Rectangle 67"/>
              <p:cNvSpPr/>
              <p:nvPr/>
            </p:nvSpPr>
            <p:spPr>
              <a:xfrm>
                <a:off x="1731610" y="530672"/>
                <a:ext cx="203033" cy="222548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grpSp>
            <p:nvGrpSpPr>
              <p:cNvPr id="69" name="Group 68"/>
              <p:cNvGrpSpPr/>
              <p:nvPr/>
            </p:nvGrpSpPr>
            <p:grpSpPr>
              <a:xfrm>
                <a:off x="312694" y="3058539"/>
                <a:ext cx="1702397" cy="364039"/>
                <a:chOff x="312694" y="3058539"/>
                <a:chExt cx="1702397" cy="364039"/>
              </a:xfrm>
            </p:grpSpPr>
            <p:sp>
              <p:nvSpPr>
                <p:cNvPr id="70" name="Rectangle 69"/>
                <p:cNvSpPr/>
                <p:nvPr/>
              </p:nvSpPr>
              <p:spPr>
                <a:xfrm>
                  <a:off x="312694" y="3062784"/>
                  <a:ext cx="1702397" cy="35899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sp>
            <p:cxnSp>
              <p:nvCxnSpPr>
                <p:cNvPr id="71" name="Straight Connector 70"/>
                <p:cNvCxnSpPr/>
                <p:nvPr/>
              </p:nvCxnSpPr>
              <p:spPr>
                <a:xfrm rot="5400000">
                  <a:off x="1009009" y="3242284"/>
                  <a:ext cx="358999" cy="1588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Connector 71"/>
                <p:cNvCxnSpPr/>
                <p:nvPr/>
              </p:nvCxnSpPr>
              <p:spPr>
                <a:xfrm rot="5400000">
                  <a:off x="1431989" y="3237245"/>
                  <a:ext cx="358999" cy="1588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Connector 72"/>
                <p:cNvCxnSpPr/>
                <p:nvPr/>
              </p:nvCxnSpPr>
              <p:spPr>
                <a:xfrm rot="5400000">
                  <a:off x="551809" y="3242285"/>
                  <a:ext cx="358999" cy="1588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65" name="Picture 6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76359" y="3112349"/>
              <a:ext cx="279808" cy="279808"/>
            </a:xfrm>
            <a:prstGeom prst="rect">
              <a:avLst/>
            </a:prstGeom>
          </p:spPr>
        </p:pic>
      </p:grpSp>
      <p:grpSp>
        <p:nvGrpSpPr>
          <p:cNvPr id="103" name="Group 102"/>
          <p:cNvGrpSpPr/>
          <p:nvPr/>
        </p:nvGrpSpPr>
        <p:grpSpPr>
          <a:xfrm>
            <a:off x="530703" y="4304775"/>
            <a:ext cx="1278888" cy="1660084"/>
            <a:chOff x="3124200" y="4304775"/>
            <a:chExt cx="1278888" cy="1660084"/>
          </a:xfrm>
        </p:grpSpPr>
        <p:grpSp>
          <p:nvGrpSpPr>
            <p:cNvPr id="81" name="Group 80"/>
            <p:cNvGrpSpPr/>
            <p:nvPr/>
          </p:nvGrpSpPr>
          <p:grpSpPr>
            <a:xfrm>
              <a:off x="3124200" y="4304775"/>
              <a:ext cx="1277970" cy="1660084"/>
              <a:chOff x="3124200" y="4304775"/>
              <a:chExt cx="1277970" cy="1660084"/>
            </a:xfrm>
          </p:grpSpPr>
          <p:sp>
            <p:nvSpPr>
              <p:cNvPr id="79" name="Rounded Rectangle 78"/>
              <p:cNvSpPr/>
              <p:nvPr/>
            </p:nvSpPr>
            <p:spPr>
              <a:xfrm>
                <a:off x="3124200" y="4304775"/>
                <a:ext cx="1277970" cy="1660084"/>
              </a:xfrm>
              <a:prstGeom prst="roundRect">
                <a:avLst>
                  <a:gd name="adj" fmla="val 8682"/>
                </a:avLst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80" name="Rectangle 79"/>
              <p:cNvSpPr/>
              <p:nvPr/>
            </p:nvSpPr>
            <p:spPr>
              <a:xfrm>
                <a:off x="3225323" y="4416804"/>
                <a:ext cx="421977" cy="4219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</p:grpSp>
        <p:sp>
          <p:nvSpPr>
            <p:cNvPr id="82" name="Rounded Rectangle 81"/>
            <p:cNvSpPr/>
            <p:nvPr/>
          </p:nvSpPr>
          <p:spPr>
            <a:xfrm>
              <a:off x="3187313" y="5635958"/>
              <a:ext cx="547919" cy="25244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t" anchorCtr="0">
              <a:noAutofit/>
            </a:bodyPr>
            <a:lstStyle/>
            <a:p>
              <a:pPr algn="ctr"/>
              <a:r>
                <a:rPr lang="en-US" sz="800" b="1" dirty="0" smtClean="0">
                  <a:solidFill>
                    <a:srgbClr val="000000"/>
                  </a:solidFill>
                  <a:latin typeface="Helvetica"/>
                  <a:cs typeface="Helvetica"/>
                </a:rPr>
                <a:t>Gallery</a:t>
              </a:r>
              <a:endParaRPr lang="en-US" sz="800" b="1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  <p:sp>
          <p:nvSpPr>
            <p:cNvPr id="84" name="Rounded Rectangle 83"/>
            <p:cNvSpPr/>
            <p:nvPr/>
          </p:nvSpPr>
          <p:spPr>
            <a:xfrm>
              <a:off x="3799505" y="5635958"/>
              <a:ext cx="547919" cy="25244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sz="900" b="1" dirty="0" smtClean="0">
                  <a:solidFill>
                    <a:srgbClr val="000000"/>
                  </a:solidFill>
                  <a:latin typeface="Helvetica"/>
                  <a:cs typeface="Helvetica"/>
                </a:rPr>
                <a:t>Add</a:t>
              </a:r>
              <a:endParaRPr lang="en-US" sz="900" b="1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3630282" y="4395812"/>
              <a:ext cx="4909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 smtClean="0">
                  <a:latin typeface="Helvetica"/>
                  <a:cs typeface="Helvetica"/>
                </a:rPr>
                <a:t>John</a:t>
              </a:r>
              <a:endParaRPr lang="en-US" sz="1000" b="1" dirty="0">
                <a:latin typeface="Helvetica"/>
                <a:cs typeface="Helvetica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3640777" y="4582496"/>
              <a:ext cx="76231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>
                  <a:latin typeface="Helvetica"/>
                  <a:cs typeface="Helvetica"/>
                </a:rPr>
                <a:t>2014.10.05</a:t>
              </a:r>
              <a:endParaRPr lang="en-US" sz="900" dirty="0">
                <a:latin typeface="Helvetica"/>
                <a:cs typeface="Helvetica"/>
              </a:endParaRPr>
            </a:p>
          </p:txBody>
        </p:sp>
        <p:pic>
          <p:nvPicPr>
            <p:cNvPr id="100" name="Picture 9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44524" y="4455781"/>
              <a:ext cx="393496" cy="393496"/>
            </a:xfrm>
            <a:prstGeom prst="rect">
              <a:avLst/>
            </a:prstGeom>
          </p:spPr>
        </p:pic>
      </p:grpSp>
      <p:pic>
        <p:nvPicPr>
          <p:cNvPr id="102" name="Picture 10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818" y="6347673"/>
            <a:ext cx="216246" cy="223094"/>
          </a:xfrm>
          <a:prstGeom prst="rect">
            <a:avLst/>
          </a:prstGeom>
        </p:spPr>
      </p:pic>
      <p:pic>
        <p:nvPicPr>
          <p:cNvPr id="104" name="Picture 10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6577" y="3133341"/>
            <a:ext cx="216246" cy="223094"/>
          </a:xfrm>
          <a:prstGeom prst="rect">
            <a:avLst/>
          </a:prstGeom>
        </p:spPr>
      </p:pic>
      <p:pic>
        <p:nvPicPr>
          <p:cNvPr id="105" name="Picture 10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980" y="3133341"/>
            <a:ext cx="216246" cy="22309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</TotalTime>
  <Words>5</Words>
  <Application>Microsoft Macintosh PowerPoint</Application>
  <PresentationFormat>On-screen Show (4:3)</PresentationFormat>
  <Paragraphs>5</Paragraphs>
  <Slides>2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ArtisticBaby</vt:lpstr>
      <vt:lpstr>Slide 2</vt:lpstr>
    </vt:vector>
  </TitlesOfParts>
  <Company>LGE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ArtisticBaby</dc:title>
  <dc:creator>Kim Nick</dc:creator>
  <cp:lastModifiedBy>Kim Nick</cp:lastModifiedBy>
  <cp:revision>8</cp:revision>
  <dcterms:created xsi:type="dcterms:W3CDTF">2014-11-20T01:28:57Z</dcterms:created>
  <dcterms:modified xsi:type="dcterms:W3CDTF">2014-11-20T06:53:00Z</dcterms:modified>
</cp:coreProperties>
</file>