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4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pPr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pPr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pPr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pPr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pPr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pPr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pPr/>
              <a:t>11/21/14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pPr/>
              <a:t>11/21/14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pPr/>
              <a:t>11/21/14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pPr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pPr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3D8EE-FE78-FA4E-9A10-DD6752EB4FB1}" type="datetimeFigureOut">
              <a:rPr lang="en-US" smtClean="0"/>
              <a:pPr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ArtisticBaby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312693" y="446704"/>
            <a:ext cx="1702398" cy="2975874"/>
            <a:chOff x="312693" y="446704"/>
            <a:chExt cx="1702398" cy="2975874"/>
          </a:xfrm>
        </p:grpSpPr>
        <p:grpSp>
          <p:nvGrpSpPr>
            <p:cNvPr id="41" name="Group 40"/>
            <p:cNvGrpSpPr/>
            <p:nvPr/>
          </p:nvGrpSpPr>
          <p:grpSpPr>
            <a:xfrm>
              <a:off x="312693" y="446704"/>
              <a:ext cx="1702398" cy="2975874"/>
              <a:chOff x="312693" y="446704"/>
              <a:chExt cx="1702398" cy="297587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12693" y="449213"/>
                <a:ext cx="1702398" cy="29725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" name="Rectangle 14"/>
              <p:cNvSpPr/>
              <p:nvPr/>
            </p:nvSpPr>
            <p:spPr>
              <a:xfrm>
                <a:off x="312694" y="446704"/>
                <a:ext cx="1702397" cy="358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9" name="Rectangle 18"/>
              <p:cNvSpPr/>
              <p:nvPr/>
            </p:nvSpPr>
            <p:spPr>
              <a:xfrm>
                <a:off x="1731610" y="530672"/>
                <a:ext cx="203033" cy="22254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25" name="Group 24"/>
              <p:cNvGrpSpPr/>
              <p:nvPr/>
            </p:nvGrpSpPr>
            <p:grpSpPr>
              <a:xfrm>
                <a:off x="312694" y="3058539"/>
                <a:ext cx="1702397" cy="364039"/>
                <a:chOff x="312694" y="3058539"/>
                <a:chExt cx="1702397" cy="364039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312694" y="3062784"/>
                  <a:ext cx="1702397" cy="358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cxnSp>
              <p:nvCxnSpPr>
                <p:cNvPr id="21" name="Straight Connector 20"/>
                <p:cNvCxnSpPr/>
                <p:nvPr/>
              </p:nvCxnSpPr>
              <p:spPr>
                <a:xfrm rot="5400000">
                  <a:off x="1009009" y="3242284"/>
                  <a:ext cx="358999" cy="158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5400000">
                  <a:off x="1431989" y="3237245"/>
                  <a:ext cx="358999" cy="158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rot="5400000">
                  <a:off x="551809" y="3242285"/>
                  <a:ext cx="358999" cy="158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6359" y="3112349"/>
              <a:ext cx="279808" cy="279808"/>
            </a:xfrm>
            <a:prstGeom prst="rect">
              <a:avLst/>
            </a:prstGeom>
          </p:spPr>
        </p:pic>
      </p:grpSp>
      <p:grpSp>
        <p:nvGrpSpPr>
          <p:cNvPr id="63" name="Group 62"/>
          <p:cNvGrpSpPr/>
          <p:nvPr/>
        </p:nvGrpSpPr>
        <p:grpSpPr>
          <a:xfrm>
            <a:off x="315562" y="3657600"/>
            <a:ext cx="1702398" cy="2975874"/>
            <a:chOff x="312693" y="446704"/>
            <a:chExt cx="1702398" cy="2975874"/>
          </a:xfrm>
        </p:grpSpPr>
        <p:grpSp>
          <p:nvGrpSpPr>
            <p:cNvPr id="64" name="Group 63"/>
            <p:cNvGrpSpPr/>
            <p:nvPr/>
          </p:nvGrpSpPr>
          <p:grpSpPr>
            <a:xfrm>
              <a:off x="312693" y="446704"/>
              <a:ext cx="1702398" cy="2975874"/>
              <a:chOff x="312693" y="446704"/>
              <a:chExt cx="1702398" cy="2975874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312693" y="449213"/>
                <a:ext cx="1702398" cy="29725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7" name="Rectangle 66"/>
              <p:cNvSpPr/>
              <p:nvPr/>
            </p:nvSpPr>
            <p:spPr>
              <a:xfrm>
                <a:off x="312694" y="446704"/>
                <a:ext cx="1702397" cy="358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8" name="Rectangle 67"/>
              <p:cNvSpPr/>
              <p:nvPr/>
            </p:nvSpPr>
            <p:spPr>
              <a:xfrm>
                <a:off x="1731610" y="530672"/>
                <a:ext cx="203033" cy="22254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69" name="Group 68"/>
              <p:cNvGrpSpPr/>
              <p:nvPr/>
            </p:nvGrpSpPr>
            <p:grpSpPr>
              <a:xfrm>
                <a:off x="312694" y="3058539"/>
                <a:ext cx="1702397" cy="364039"/>
                <a:chOff x="312694" y="3058539"/>
                <a:chExt cx="1702397" cy="364039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312694" y="3062784"/>
                  <a:ext cx="1702397" cy="358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cxnSp>
              <p:nvCxnSpPr>
                <p:cNvPr id="71" name="Straight Connector 70"/>
                <p:cNvCxnSpPr/>
                <p:nvPr/>
              </p:nvCxnSpPr>
              <p:spPr>
                <a:xfrm rot="5400000">
                  <a:off x="1009009" y="3242284"/>
                  <a:ext cx="358999" cy="158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rot="5400000">
                  <a:off x="1431989" y="3237245"/>
                  <a:ext cx="358999" cy="158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rot="5400000">
                  <a:off x="551809" y="3242285"/>
                  <a:ext cx="358999" cy="158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6359" y="3112349"/>
              <a:ext cx="279808" cy="279808"/>
            </a:xfrm>
            <a:prstGeom prst="rect">
              <a:avLst/>
            </a:prstGeom>
          </p:spPr>
        </p:pic>
      </p:grpSp>
      <p:grpSp>
        <p:nvGrpSpPr>
          <p:cNvPr id="81" name="Group 80"/>
          <p:cNvGrpSpPr/>
          <p:nvPr/>
        </p:nvGrpSpPr>
        <p:grpSpPr>
          <a:xfrm>
            <a:off x="530703" y="4304775"/>
            <a:ext cx="1277970" cy="1660084"/>
            <a:chOff x="3124200" y="4304775"/>
            <a:chExt cx="1277970" cy="1660084"/>
          </a:xfrm>
        </p:grpSpPr>
        <p:sp>
          <p:nvSpPr>
            <p:cNvPr id="79" name="Rounded Rectangle 78"/>
            <p:cNvSpPr/>
            <p:nvPr/>
          </p:nvSpPr>
          <p:spPr>
            <a:xfrm>
              <a:off x="3124200" y="4304775"/>
              <a:ext cx="1277970" cy="1660084"/>
            </a:xfrm>
            <a:prstGeom prst="roundRect">
              <a:avLst>
                <a:gd name="adj" fmla="val 8682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79"/>
            <p:cNvSpPr/>
            <p:nvPr/>
          </p:nvSpPr>
          <p:spPr>
            <a:xfrm>
              <a:off x="3225323" y="4416804"/>
              <a:ext cx="421977" cy="4219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2" name="Rounded Rectangle 81"/>
          <p:cNvSpPr/>
          <p:nvPr/>
        </p:nvSpPr>
        <p:spPr>
          <a:xfrm>
            <a:off x="593816" y="5635958"/>
            <a:ext cx="547919" cy="25244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t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Helvetica"/>
                <a:cs typeface="Helvetica"/>
              </a:rPr>
              <a:t>Gallery</a:t>
            </a:r>
            <a:endParaRPr lang="en-US" sz="8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1206008" y="5635958"/>
            <a:ext cx="547919" cy="25244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900" b="1" dirty="0" smtClean="0">
                <a:solidFill>
                  <a:srgbClr val="000000"/>
                </a:solidFill>
                <a:latin typeface="Helvetica"/>
                <a:cs typeface="Helvetica"/>
              </a:rPr>
              <a:t>Add</a:t>
            </a:r>
            <a:endParaRPr lang="en-US" sz="9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36785" y="4343332"/>
            <a:ext cx="49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Helvetica"/>
                <a:cs typeface="Helvetica"/>
              </a:rPr>
              <a:t>John</a:t>
            </a:r>
            <a:endParaRPr lang="en-US" sz="1000" b="1" dirty="0">
              <a:latin typeface="Helvetica"/>
              <a:cs typeface="Helvetic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36518" y="4488032"/>
            <a:ext cx="698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Helvetica"/>
                <a:cs typeface="Helvetica"/>
              </a:rPr>
              <a:t>2014.10.05</a:t>
            </a:r>
            <a:endParaRPr lang="en-US" sz="800" dirty="0">
              <a:latin typeface="Helvetica"/>
              <a:cs typeface="Helvetica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27" y="4455781"/>
            <a:ext cx="393496" cy="393496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18" y="6347673"/>
            <a:ext cx="216246" cy="223094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80" y="3133341"/>
            <a:ext cx="216246" cy="223094"/>
          </a:xfrm>
          <a:prstGeom prst="rect">
            <a:avLst/>
          </a:prstGeom>
        </p:spPr>
      </p:pic>
      <p:grpSp>
        <p:nvGrpSpPr>
          <p:cNvPr id="109" name="Group 108"/>
          <p:cNvGrpSpPr/>
          <p:nvPr/>
        </p:nvGrpSpPr>
        <p:grpSpPr>
          <a:xfrm>
            <a:off x="1721115" y="520176"/>
            <a:ext cx="203033" cy="222548"/>
            <a:chOff x="1721115" y="520176"/>
            <a:chExt cx="203033" cy="222548"/>
          </a:xfrm>
        </p:grpSpPr>
        <p:sp>
          <p:nvSpPr>
            <p:cNvPr id="107" name="Rectangle 106"/>
            <p:cNvSpPr/>
            <p:nvPr/>
          </p:nvSpPr>
          <p:spPr>
            <a:xfrm>
              <a:off x="1721115" y="520176"/>
              <a:ext cx="203033" cy="222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08" name="Cross 107"/>
            <p:cNvSpPr/>
            <p:nvPr/>
          </p:nvSpPr>
          <p:spPr>
            <a:xfrm>
              <a:off x="1728876" y="541170"/>
              <a:ext cx="180584" cy="180562"/>
            </a:xfrm>
            <a:prstGeom prst="plus">
              <a:avLst>
                <a:gd name="adj" fmla="val 4030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0" name="TextBox 109"/>
          <p:cNvSpPr txBox="1"/>
          <p:nvPr/>
        </p:nvSpPr>
        <p:spPr>
          <a:xfrm>
            <a:off x="688940" y="1826351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NO ALBUMS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486399" y="449213"/>
            <a:ext cx="1702398" cy="297257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2" name="Rectangle 111"/>
          <p:cNvSpPr/>
          <p:nvPr/>
        </p:nvSpPr>
        <p:spPr>
          <a:xfrm>
            <a:off x="5486400" y="446704"/>
            <a:ext cx="1702397" cy="358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3" name="Rectangle 112"/>
          <p:cNvSpPr/>
          <p:nvPr/>
        </p:nvSpPr>
        <p:spPr>
          <a:xfrm>
            <a:off x="5568906" y="520176"/>
            <a:ext cx="203033" cy="2225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4" name="Rectangle 113"/>
          <p:cNvSpPr/>
          <p:nvPr/>
        </p:nvSpPr>
        <p:spPr>
          <a:xfrm>
            <a:off x="6905316" y="520176"/>
            <a:ext cx="203033" cy="2225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5" name="Rectangle 114"/>
          <p:cNvSpPr/>
          <p:nvPr/>
        </p:nvSpPr>
        <p:spPr>
          <a:xfrm>
            <a:off x="5486400" y="3062784"/>
            <a:ext cx="1702397" cy="358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16" name="Straight Connector 115"/>
          <p:cNvCxnSpPr/>
          <p:nvPr/>
        </p:nvCxnSpPr>
        <p:spPr>
          <a:xfrm rot="5400000">
            <a:off x="6182715" y="3242284"/>
            <a:ext cx="358999" cy="1588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5400000">
            <a:off x="6605695" y="3237245"/>
            <a:ext cx="358999" cy="1588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>
            <a:off x="5725515" y="3242285"/>
            <a:ext cx="358999" cy="1588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9" name="Picture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9" y="3112349"/>
            <a:ext cx="279808" cy="279808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178" y="3133341"/>
            <a:ext cx="216246" cy="223094"/>
          </a:xfrm>
          <a:prstGeom prst="rect">
            <a:avLst/>
          </a:prstGeom>
        </p:spPr>
      </p:pic>
      <p:grpSp>
        <p:nvGrpSpPr>
          <p:cNvPr id="132" name="Group 131"/>
          <p:cNvGrpSpPr/>
          <p:nvPr/>
        </p:nvGrpSpPr>
        <p:grpSpPr>
          <a:xfrm>
            <a:off x="2892461" y="446704"/>
            <a:ext cx="1717126" cy="2975875"/>
            <a:chOff x="2892461" y="446704"/>
            <a:chExt cx="1717126" cy="2975875"/>
          </a:xfrm>
        </p:grpSpPr>
        <p:grpSp>
          <p:nvGrpSpPr>
            <p:cNvPr id="99" name="Group 98"/>
            <p:cNvGrpSpPr/>
            <p:nvPr/>
          </p:nvGrpSpPr>
          <p:grpSpPr>
            <a:xfrm>
              <a:off x="2907189" y="446704"/>
              <a:ext cx="1702398" cy="2975874"/>
              <a:chOff x="2907189" y="446704"/>
              <a:chExt cx="1702398" cy="2975874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2907189" y="449213"/>
                <a:ext cx="1702398" cy="29725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6" name="Rectangle 35"/>
              <p:cNvSpPr/>
              <p:nvPr/>
            </p:nvSpPr>
            <p:spPr>
              <a:xfrm>
                <a:off x="2907190" y="446704"/>
                <a:ext cx="1702397" cy="358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2" name="Rectangle 31"/>
              <p:cNvSpPr/>
              <p:nvPr/>
            </p:nvSpPr>
            <p:spPr>
              <a:xfrm>
                <a:off x="2907190" y="3062784"/>
                <a:ext cx="1702397" cy="358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33" name="Straight Connector 32"/>
              <p:cNvCxnSpPr/>
              <p:nvPr/>
            </p:nvCxnSpPr>
            <p:spPr>
              <a:xfrm rot="5400000">
                <a:off x="3603505" y="3242284"/>
                <a:ext cx="358999" cy="158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5400000">
                <a:off x="4026485" y="3237245"/>
                <a:ext cx="358999" cy="158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rot="5400000">
                <a:off x="3146305" y="3242285"/>
                <a:ext cx="358999" cy="158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78789" y="3112349"/>
                <a:ext cx="279808" cy="279808"/>
              </a:xfrm>
              <a:prstGeom prst="rect">
                <a:avLst/>
              </a:prstGeom>
            </p:spPr>
          </p:pic>
          <p:pic>
            <p:nvPicPr>
              <p:cNvPr id="104" name="Picture 10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7968" y="3133341"/>
                <a:ext cx="216246" cy="223094"/>
              </a:xfrm>
              <a:prstGeom prst="rect">
                <a:avLst/>
              </a:prstGeom>
            </p:spPr>
          </p:pic>
          <p:grpSp>
            <p:nvGrpSpPr>
              <p:cNvPr id="96" name="Group 95"/>
              <p:cNvGrpSpPr/>
              <p:nvPr/>
            </p:nvGrpSpPr>
            <p:grpSpPr>
              <a:xfrm>
                <a:off x="4301420" y="520176"/>
                <a:ext cx="203033" cy="222548"/>
                <a:chOff x="1721115" y="520176"/>
                <a:chExt cx="203033" cy="222548"/>
              </a:xfrm>
            </p:grpSpPr>
            <p:sp>
              <p:nvSpPr>
                <p:cNvPr id="97" name="Rectangle 96"/>
                <p:cNvSpPr/>
                <p:nvPr/>
              </p:nvSpPr>
              <p:spPr>
                <a:xfrm>
                  <a:off x="1721115" y="520176"/>
                  <a:ext cx="203033" cy="2225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/>
                  <a:endParaRPr lang="en-US" sz="9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8" name="Cross 97"/>
                <p:cNvSpPr/>
                <p:nvPr/>
              </p:nvSpPr>
              <p:spPr>
                <a:xfrm>
                  <a:off x="1728876" y="541170"/>
                  <a:ext cx="180584" cy="180562"/>
                </a:xfrm>
                <a:prstGeom prst="plus">
                  <a:avLst>
                    <a:gd name="adj" fmla="val 4030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</p:grpSp>
        <p:sp>
          <p:nvSpPr>
            <p:cNvPr id="101" name="Rectangle 100"/>
            <p:cNvSpPr/>
            <p:nvPr/>
          </p:nvSpPr>
          <p:spPr>
            <a:xfrm>
              <a:off x="2892461" y="449213"/>
              <a:ext cx="1717125" cy="2973366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grpSp>
          <p:nvGrpSpPr>
            <p:cNvPr id="124" name="Group 80"/>
            <p:cNvGrpSpPr/>
            <p:nvPr/>
          </p:nvGrpSpPr>
          <p:grpSpPr>
            <a:xfrm>
              <a:off x="3120640" y="1101269"/>
              <a:ext cx="1277970" cy="1660084"/>
              <a:chOff x="3124200" y="4304775"/>
              <a:chExt cx="1277970" cy="1660084"/>
            </a:xfrm>
            <a:solidFill>
              <a:schemeClr val="bg1"/>
            </a:solidFill>
          </p:grpSpPr>
          <p:sp>
            <p:nvSpPr>
              <p:cNvPr id="130" name="Rounded Rectangle 129"/>
              <p:cNvSpPr/>
              <p:nvPr/>
            </p:nvSpPr>
            <p:spPr>
              <a:xfrm>
                <a:off x="3124200" y="4304775"/>
                <a:ext cx="1277970" cy="1660084"/>
              </a:xfrm>
              <a:prstGeom prst="roundRect">
                <a:avLst>
                  <a:gd name="adj" fmla="val 8682"/>
                </a:avLst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1" name="Rectangle 130"/>
              <p:cNvSpPr/>
              <p:nvPr/>
            </p:nvSpPr>
            <p:spPr>
              <a:xfrm>
                <a:off x="3225323" y="4416804"/>
                <a:ext cx="421977" cy="4219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42" name="Group 141"/>
            <p:cNvGrpSpPr/>
            <p:nvPr/>
          </p:nvGrpSpPr>
          <p:grpSpPr>
            <a:xfrm>
              <a:off x="3668675" y="1192870"/>
              <a:ext cx="642156" cy="440672"/>
              <a:chOff x="4331834" y="4396376"/>
              <a:chExt cx="642156" cy="44067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4378581" y="4416804"/>
                <a:ext cx="595409" cy="419878"/>
                <a:chOff x="4357591" y="4416804"/>
                <a:chExt cx="640123" cy="419878"/>
              </a:xfrm>
            </p:grpSpPr>
            <p:sp>
              <p:nvSpPr>
                <p:cNvPr id="133" name="Rounded Rectangle 132"/>
                <p:cNvSpPr/>
                <p:nvPr/>
              </p:nvSpPr>
              <p:spPr>
                <a:xfrm>
                  <a:off x="4357591" y="4416804"/>
                  <a:ext cx="640123" cy="419878"/>
                </a:xfrm>
                <a:prstGeom prst="roundRect">
                  <a:avLst>
                    <a:gd name="adj" fmla="val 8682"/>
                  </a:avLst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cxnSp>
              <p:nvCxnSpPr>
                <p:cNvPr id="136" name="Straight Connector 135"/>
                <p:cNvCxnSpPr>
                  <a:endCxn id="133" idx="3"/>
                </p:cNvCxnSpPr>
                <p:nvPr/>
              </p:nvCxnSpPr>
              <p:spPr>
                <a:xfrm>
                  <a:off x="4357591" y="4626068"/>
                  <a:ext cx="640123" cy="67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8" name="TextBox 137"/>
              <p:cNvSpPr txBox="1"/>
              <p:nvPr/>
            </p:nvSpPr>
            <p:spPr>
              <a:xfrm>
                <a:off x="4331834" y="4396376"/>
                <a:ext cx="4925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BFBFBF"/>
                    </a:solidFill>
                    <a:latin typeface="Helvetica"/>
                    <a:cs typeface="Helvetica"/>
                  </a:rPr>
                  <a:t>Name</a:t>
                </a:r>
                <a:endParaRPr lang="en-US" sz="900" dirty="0">
                  <a:solidFill>
                    <a:srgbClr val="BFBFBF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4336601" y="4606216"/>
                <a:ext cx="62068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BFBFBF"/>
                    </a:solidFill>
                    <a:latin typeface="Helvetica"/>
                    <a:cs typeface="Helvetica"/>
                  </a:rPr>
                  <a:t>Birthday</a:t>
                </a:r>
                <a:endParaRPr lang="en-US" sz="900" dirty="0">
                  <a:solidFill>
                    <a:srgbClr val="BFBFBF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141" name="Cross 140"/>
            <p:cNvSpPr/>
            <p:nvPr/>
          </p:nvSpPr>
          <p:spPr>
            <a:xfrm>
              <a:off x="3340457" y="1333421"/>
              <a:ext cx="180584" cy="180562"/>
            </a:xfrm>
            <a:prstGeom prst="plus">
              <a:avLst>
                <a:gd name="adj" fmla="val 4030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grpSp>
          <p:nvGrpSpPr>
            <p:cNvPr id="94" name="Group 93"/>
            <p:cNvGrpSpPr/>
            <p:nvPr/>
          </p:nvGrpSpPr>
          <p:grpSpPr>
            <a:xfrm>
              <a:off x="3189525" y="1769922"/>
              <a:ext cx="1133038" cy="441236"/>
              <a:chOff x="3189525" y="1769922"/>
              <a:chExt cx="1133038" cy="441236"/>
            </a:xfrm>
          </p:grpSpPr>
          <p:sp>
            <p:nvSpPr>
              <p:cNvPr id="147" name="Rounded Rectangle 146"/>
              <p:cNvSpPr/>
              <p:nvPr/>
            </p:nvSpPr>
            <p:spPr>
              <a:xfrm>
                <a:off x="3223041" y="1790914"/>
                <a:ext cx="1087789" cy="419878"/>
              </a:xfrm>
              <a:prstGeom prst="roundRect">
                <a:avLst>
                  <a:gd name="adj" fmla="val 8682"/>
                </a:avLst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48" name="Straight Connector 147"/>
              <p:cNvCxnSpPr>
                <a:endCxn id="147" idx="3"/>
              </p:cNvCxnSpPr>
              <p:nvPr/>
            </p:nvCxnSpPr>
            <p:spPr>
              <a:xfrm>
                <a:off x="3223041" y="2000178"/>
                <a:ext cx="1087789" cy="6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3189525" y="1980326"/>
                <a:ext cx="11021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BFBFBF"/>
                    </a:solidFill>
                    <a:latin typeface="Helvetica"/>
                    <a:cs typeface="Helvetica"/>
                  </a:rPr>
                  <a:t>Nationality</a:t>
                </a:r>
                <a:endParaRPr lang="en-US" sz="900" dirty="0">
                  <a:solidFill>
                    <a:srgbClr val="BFBFBF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49" name="Straight Connector 148"/>
              <p:cNvCxnSpPr>
                <a:endCxn id="147" idx="0"/>
              </p:cNvCxnSpPr>
              <p:nvPr/>
            </p:nvCxnSpPr>
            <p:spPr>
              <a:xfrm rot="5400000" flipH="1" flipV="1">
                <a:off x="3661907" y="1895149"/>
                <a:ext cx="209264" cy="79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TextBox 172"/>
              <p:cNvSpPr txBox="1"/>
              <p:nvPr/>
            </p:nvSpPr>
            <p:spPr>
              <a:xfrm>
                <a:off x="3210515" y="1769922"/>
                <a:ext cx="5766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Girl</a:t>
                </a:r>
                <a:endParaRPr lang="en-US" sz="9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745946" y="1769922"/>
                <a:ext cx="5766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latin typeface="Helvetica"/>
                    <a:cs typeface="Helvetica"/>
                  </a:rPr>
                  <a:t>Boy</a:t>
                </a:r>
                <a:endParaRPr lang="en-US" sz="9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92" name="Rounded Rectangle 91"/>
            <p:cNvSpPr/>
            <p:nvPr/>
          </p:nvSpPr>
          <p:spPr>
            <a:xfrm>
              <a:off x="3176818" y="2446168"/>
              <a:ext cx="547919" cy="252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t" anchorCtr="0"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Cancel</a:t>
              </a:r>
              <a:endParaRPr lang="en-US" sz="8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3789010" y="2446168"/>
              <a:ext cx="547919" cy="252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/>
            <a:lstStyle/>
            <a:p>
              <a:pPr algn="ctr"/>
              <a:r>
                <a:rPr lang="en-US" sz="9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Create</a:t>
              </a:r>
              <a:endParaRPr lang="en-US" sz="9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pic>
        <p:nvPicPr>
          <p:cNvPr id="127" name="Picture 1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591" y="4671492"/>
            <a:ext cx="180000" cy="180000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3826" y="266704"/>
            <a:ext cx="180000" cy="180000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1200829" y="4654125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Helvetica"/>
                <a:cs typeface="Helvetica"/>
              </a:rPr>
              <a:t>Korea</a:t>
            </a:r>
            <a:endParaRPr lang="en-US" sz="800" b="1" dirty="0"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15</Words>
  <Application>Microsoft Macintosh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ArtisticBaby</vt:lpstr>
      <vt:lpstr>Slide 2</vt:lpstr>
      <vt:lpstr>Slide 3</vt:lpstr>
    </vt:vector>
  </TitlesOfParts>
  <Company>LGE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ArtisticBaby</dc:title>
  <dc:creator>Kim Nick</dc:creator>
  <cp:lastModifiedBy>Kim Nick</cp:lastModifiedBy>
  <cp:revision>17</cp:revision>
  <dcterms:created xsi:type="dcterms:W3CDTF">2014-11-21T04:52:19Z</dcterms:created>
  <dcterms:modified xsi:type="dcterms:W3CDTF">2014-11-21T10:58:24Z</dcterms:modified>
</cp:coreProperties>
</file>