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ArtisticBaby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2693" y="446704"/>
            <a:ext cx="1702398" cy="2975874"/>
            <a:chOff x="312693" y="446704"/>
            <a:chExt cx="1702398" cy="2975874"/>
          </a:xfrm>
        </p:grpSpPr>
        <p:grpSp>
          <p:nvGrpSpPr>
            <p:cNvPr id="41" name="Group 40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5" name="Group 24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0" y="3133341"/>
            <a:ext cx="216246" cy="223094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21115" y="520176"/>
            <a:ext cx="203033" cy="222548"/>
            <a:chOff x="1721115" y="520176"/>
            <a:chExt cx="203033" cy="222548"/>
          </a:xfrm>
        </p:grpSpPr>
        <p:sp>
          <p:nvSpPr>
            <p:cNvPr id="107" name="Rectangle 106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08" name="Cross 107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0" name="TextBox 109"/>
          <p:cNvSpPr txBox="1"/>
          <p:nvPr/>
        </p:nvSpPr>
        <p:spPr>
          <a:xfrm>
            <a:off x="688940" y="1826351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NO ALBUMS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2892461" y="446704"/>
            <a:ext cx="1717126" cy="2975875"/>
            <a:chOff x="2892461" y="446704"/>
            <a:chExt cx="1717126" cy="2975875"/>
          </a:xfrm>
        </p:grpSpPr>
        <p:sp>
          <p:nvSpPr>
            <p:cNvPr id="29" name="Rectangle 28"/>
            <p:cNvSpPr/>
            <p:nvPr/>
          </p:nvSpPr>
          <p:spPr>
            <a:xfrm>
              <a:off x="2907189" y="449213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2907190" y="44670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907190" y="306278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Straight Connector 32"/>
            <p:cNvCxnSpPr/>
            <p:nvPr/>
          </p:nvCxnSpPr>
          <p:spPr>
            <a:xfrm rot="5400000">
              <a:off x="3603505" y="3242284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026485" y="323724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146305" y="324228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3112349"/>
              <a:ext cx="279808" cy="279808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3133341"/>
              <a:ext cx="216246" cy="223094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4301420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98" name="Cross 97"/>
            <p:cNvSpPr/>
            <p:nvPr/>
          </p:nvSpPr>
          <p:spPr>
            <a:xfrm>
              <a:off x="4309181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2892461" y="449213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ounded Rectangle 129"/>
            <p:cNvSpPr/>
            <p:nvPr/>
          </p:nvSpPr>
          <p:spPr>
            <a:xfrm>
              <a:off x="3120640" y="1101269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/>
            <p:cNvSpPr/>
            <p:nvPr/>
          </p:nvSpPr>
          <p:spPr>
            <a:xfrm>
              <a:off x="3221763" y="1213298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ounded Rectangle 132"/>
            <p:cNvSpPr/>
            <p:nvPr/>
          </p:nvSpPr>
          <p:spPr>
            <a:xfrm>
              <a:off x="3715422" y="1213298"/>
              <a:ext cx="59540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6" name="Straight Connector 135"/>
            <p:cNvCxnSpPr>
              <a:endCxn id="133" idx="3"/>
            </p:cNvCxnSpPr>
            <p:nvPr/>
          </p:nvCxnSpPr>
          <p:spPr>
            <a:xfrm>
              <a:off x="3715422" y="1422562"/>
              <a:ext cx="59540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753338" y="1249312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58105" y="1459152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41" name="Cross 140"/>
            <p:cNvSpPr/>
            <p:nvPr/>
          </p:nvSpPr>
          <p:spPr>
            <a:xfrm>
              <a:off x="3340457" y="1333421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ounded Rectangle 146"/>
            <p:cNvSpPr/>
            <p:nvPr/>
          </p:nvSpPr>
          <p:spPr>
            <a:xfrm>
              <a:off x="3223041" y="1790914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8" name="Straight Connector 147"/>
            <p:cNvCxnSpPr>
              <a:endCxn id="147" idx="3"/>
            </p:cNvCxnSpPr>
            <p:nvPr/>
          </p:nvCxnSpPr>
          <p:spPr>
            <a:xfrm>
              <a:off x="3223041" y="2000178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74188" y="2027361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9" name="Straight Connector 148"/>
            <p:cNvCxnSpPr>
              <a:endCxn id="147" idx="0"/>
            </p:cNvCxnSpPr>
            <p:nvPr/>
          </p:nvCxnSpPr>
          <p:spPr>
            <a:xfrm rot="5400000" flipH="1" flipV="1">
              <a:off x="3661907" y="1895149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3210515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45946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176818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89010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Create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833" y="715703"/>
            <a:ext cx="180000" cy="180000"/>
          </a:xfrm>
          <a:prstGeom prst="rect">
            <a:avLst/>
          </a:prstGeom>
        </p:spPr>
      </p:pic>
      <p:grpSp>
        <p:nvGrpSpPr>
          <p:cNvPr id="229" name="Group 228"/>
          <p:cNvGrpSpPr/>
          <p:nvPr/>
        </p:nvGrpSpPr>
        <p:grpSpPr>
          <a:xfrm>
            <a:off x="2892461" y="3657600"/>
            <a:ext cx="1717126" cy="2975875"/>
            <a:chOff x="2892461" y="3657600"/>
            <a:chExt cx="1717126" cy="2975875"/>
          </a:xfrm>
        </p:grpSpPr>
        <p:sp>
          <p:nvSpPr>
            <p:cNvPr id="186" name="Rectangle 185"/>
            <p:cNvSpPr/>
            <p:nvPr/>
          </p:nvSpPr>
          <p:spPr>
            <a:xfrm>
              <a:off x="2907189" y="3660109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186"/>
            <p:cNvSpPr/>
            <p:nvPr/>
          </p:nvSpPr>
          <p:spPr>
            <a:xfrm>
              <a:off x="2907190" y="365760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187"/>
            <p:cNvSpPr/>
            <p:nvPr/>
          </p:nvSpPr>
          <p:spPr>
            <a:xfrm>
              <a:off x="2907190" y="627368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9" name="Straight Connector 188"/>
            <p:cNvCxnSpPr/>
            <p:nvPr/>
          </p:nvCxnSpPr>
          <p:spPr>
            <a:xfrm rot="5400000">
              <a:off x="3603505" y="6453180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26485" y="644814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3146305" y="645318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6323245"/>
              <a:ext cx="279808" cy="279808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6344237"/>
              <a:ext cx="216246" cy="223094"/>
            </a:xfrm>
            <a:prstGeom prst="rect">
              <a:avLst/>
            </a:prstGeom>
          </p:spPr>
        </p:pic>
        <p:grpSp>
          <p:nvGrpSpPr>
            <p:cNvPr id="194" name="Group 193"/>
            <p:cNvGrpSpPr/>
            <p:nvPr/>
          </p:nvGrpSpPr>
          <p:grpSpPr>
            <a:xfrm>
              <a:off x="4301420" y="3731072"/>
              <a:ext cx="203033" cy="222548"/>
              <a:chOff x="1721115" y="520176"/>
              <a:chExt cx="203033" cy="22254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Cross 19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4" name="Rectangle 163"/>
            <p:cNvSpPr/>
            <p:nvPr/>
          </p:nvSpPr>
          <p:spPr>
            <a:xfrm>
              <a:off x="2892461" y="366010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Rounded Rectangle 183"/>
            <p:cNvSpPr/>
            <p:nvPr/>
          </p:nvSpPr>
          <p:spPr>
            <a:xfrm>
              <a:off x="3120640" y="4312165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184"/>
            <p:cNvSpPr/>
            <p:nvPr/>
          </p:nvSpPr>
          <p:spPr>
            <a:xfrm>
              <a:off x="3221763" y="4424194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179" name="Group 178"/>
            <p:cNvGrpSpPr/>
            <p:nvPr/>
          </p:nvGrpSpPr>
          <p:grpSpPr>
            <a:xfrm>
              <a:off x="3715422" y="4424194"/>
              <a:ext cx="595409" cy="419878"/>
              <a:chOff x="4357591" y="4416804"/>
              <a:chExt cx="640123" cy="419878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4357591" y="4416804"/>
                <a:ext cx="640123" cy="419878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3" name="Straight Connector 182"/>
              <p:cNvCxnSpPr>
                <a:endCxn id="182" idx="3"/>
              </p:cNvCxnSpPr>
              <p:nvPr/>
            </p:nvCxnSpPr>
            <p:spPr>
              <a:xfrm>
                <a:off x="4357591" y="4626068"/>
                <a:ext cx="640123" cy="6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3753338" y="4460208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58105" y="4670048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67" name="Cross 166"/>
            <p:cNvSpPr/>
            <p:nvPr/>
          </p:nvSpPr>
          <p:spPr>
            <a:xfrm>
              <a:off x="3340457" y="4544317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Rounded Rectangle 170"/>
            <p:cNvSpPr/>
            <p:nvPr/>
          </p:nvSpPr>
          <p:spPr>
            <a:xfrm>
              <a:off x="3223041" y="5001810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" name="Straight Connector 171"/>
            <p:cNvCxnSpPr>
              <a:endCxn id="171" idx="3"/>
            </p:cNvCxnSpPr>
            <p:nvPr/>
          </p:nvCxnSpPr>
          <p:spPr>
            <a:xfrm>
              <a:off x="3223041" y="5211074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274188" y="5247664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76" name="Straight Connector 175"/>
            <p:cNvCxnSpPr>
              <a:endCxn id="171" idx="0"/>
            </p:cNvCxnSpPr>
            <p:nvPr/>
          </p:nvCxnSpPr>
          <p:spPr>
            <a:xfrm rot="5400000" flipH="1" flipV="1">
              <a:off x="3661907" y="5106045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210515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45946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176818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789010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Save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15562" y="3657600"/>
            <a:ext cx="1702398" cy="2975874"/>
            <a:chOff x="315562" y="3657600"/>
            <a:chExt cx="1702398" cy="2975874"/>
          </a:xfrm>
        </p:grpSpPr>
        <p:grpSp>
          <p:nvGrpSpPr>
            <p:cNvPr id="63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8" name="Rectangle 67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Rectangle 7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2" name="Rounded Rectangle 8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ross 94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8" name="Rounded Rectangle 197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486400" y="449213"/>
            <a:ext cx="1702398" cy="2975874"/>
            <a:chOff x="5486400" y="449213"/>
            <a:chExt cx="1702398" cy="2975874"/>
          </a:xfrm>
        </p:grpSpPr>
        <p:grpSp>
          <p:nvGrpSpPr>
            <p:cNvPr id="103" name="Group 1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0" name="Rectangle 14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1" name="Rounded Rectangle 150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Cross 160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9" name="Rounded Rectangle 198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486400" y="3657600"/>
            <a:ext cx="1702398" cy="2975874"/>
            <a:chOff x="5486400" y="449213"/>
            <a:chExt cx="1702398" cy="2975874"/>
          </a:xfrm>
        </p:grpSpPr>
        <p:grpSp>
          <p:nvGrpSpPr>
            <p:cNvPr id="203" name="Group 2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226" name="Straight Connector 225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8" name="Rectangle 217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5" name="Rounded Rectangle 204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Cross 21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4" name="Rounded Rectangle 213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5562" y="457200"/>
            <a:ext cx="1702398" cy="2975874"/>
            <a:chOff x="315562" y="3657600"/>
            <a:chExt cx="1702398" cy="2975874"/>
          </a:xfrm>
        </p:grpSpPr>
        <p:grpSp>
          <p:nvGrpSpPr>
            <p:cNvPr id="40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56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9" name="Rectangle 58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1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4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5" name="Rectangle 54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42" name="Rounded Rectangle 4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5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ross 52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1" name="Rounded Rectangle 50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7" name="Group 62"/>
          <p:cNvGrpSpPr/>
          <p:nvPr/>
        </p:nvGrpSpPr>
        <p:grpSpPr>
          <a:xfrm>
            <a:off x="2667000" y="457200"/>
            <a:ext cx="1702398" cy="2975874"/>
            <a:chOff x="312693" y="446704"/>
            <a:chExt cx="1702398" cy="2975874"/>
          </a:xfrm>
        </p:grpSpPr>
        <p:grpSp>
          <p:nvGrpSpPr>
            <p:cNvPr id="83" name="Group 63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" name="Rectangle 85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" name="Rectangle 86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88" name="Group 68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2667454" y="821050"/>
            <a:ext cx="837746" cy="1412033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56" y="3147273"/>
            <a:ext cx="216246" cy="223094"/>
          </a:xfrm>
          <a:prstGeom prst="rect">
            <a:avLst/>
          </a:prstGeom>
        </p:spPr>
      </p:pic>
      <p:grpSp>
        <p:nvGrpSpPr>
          <p:cNvPr id="77" name="Group 89"/>
          <p:cNvGrpSpPr/>
          <p:nvPr/>
        </p:nvGrpSpPr>
        <p:grpSpPr>
          <a:xfrm>
            <a:off x="4072553" y="522904"/>
            <a:ext cx="203033" cy="222548"/>
            <a:chOff x="1721115" y="520176"/>
            <a:chExt cx="203033" cy="222548"/>
          </a:xfrm>
        </p:grpSpPr>
        <p:sp>
          <p:nvSpPr>
            <p:cNvPr id="79" name="Rectangle 78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0" name="Cross 79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7" name="Group 96"/>
          <p:cNvGrpSpPr/>
          <p:nvPr/>
        </p:nvGrpSpPr>
        <p:grpSpPr>
          <a:xfrm>
            <a:off x="2752804" y="522904"/>
            <a:ext cx="203033" cy="222548"/>
            <a:chOff x="2752804" y="522904"/>
            <a:chExt cx="203033" cy="222548"/>
          </a:xfrm>
        </p:grpSpPr>
        <p:sp>
          <p:nvSpPr>
            <p:cNvPr id="93" name="Rectangle 92"/>
            <p:cNvSpPr/>
            <p:nvPr/>
          </p:nvSpPr>
          <p:spPr>
            <a:xfrm>
              <a:off x="2752804" y="522904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Pentagon 95"/>
            <p:cNvSpPr/>
            <p:nvPr/>
          </p:nvSpPr>
          <p:spPr>
            <a:xfrm flipH="1" flipV="1">
              <a:off x="2759367" y="570367"/>
              <a:ext cx="165106" cy="12234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" name="Rounded Rectangle 97"/>
          <p:cNvSpPr/>
          <p:nvPr/>
        </p:nvSpPr>
        <p:spPr>
          <a:xfrm>
            <a:off x="2665948" y="2265545"/>
            <a:ext cx="837746" cy="803490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ounded Rectangle 98"/>
          <p:cNvSpPr/>
          <p:nvPr/>
        </p:nvSpPr>
        <p:spPr>
          <a:xfrm>
            <a:off x="3526366" y="819166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ounded Rectangle 99"/>
          <p:cNvSpPr/>
          <p:nvPr/>
        </p:nvSpPr>
        <p:spPr>
          <a:xfrm>
            <a:off x="3526366" y="1928285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1" name="Group 110"/>
          <p:cNvGrpSpPr/>
          <p:nvPr/>
        </p:nvGrpSpPr>
        <p:grpSpPr>
          <a:xfrm>
            <a:off x="315562" y="3655069"/>
            <a:ext cx="1717125" cy="2978406"/>
            <a:chOff x="315562" y="3655069"/>
            <a:chExt cx="1717125" cy="2978406"/>
          </a:xfrm>
        </p:grpSpPr>
        <p:grpSp>
          <p:nvGrpSpPr>
            <p:cNvPr id="12" name="Group 11"/>
            <p:cNvGrpSpPr/>
            <p:nvPr/>
          </p:nvGrpSpPr>
          <p:grpSpPr>
            <a:xfrm>
              <a:off x="315562" y="3657600"/>
              <a:ext cx="1702398" cy="2975874"/>
              <a:chOff x="315562" y="3657600"/>
              <a:chExt cx="1702398" cy="2975874"/>
            </a:xfrm>
          </p:grpSpPr>
          <p:grpSp>
            <p:nvGrpSpPr>
              <p:cNvPr id="13" name="Group 62"/>
              <p:cNvGrpSpPr/>
              <p:nvPr/>
            </p:nvGrpSpPr>
            <p:grpSpPr>
              <a:xfrm>
                <a:off x="315562" y="3657600"/>
                <a:ext cx="1702398" cy="2975874"/>
                <a:chOff x="312693" y="446704"/>
                <a:chExt cx="1702398" cy="2975874"/>
              </a:xfrm>
            </p:grpSpPr>
            <p:grpSp>
              <p:nvGrpSpPr>
                <p:cNvPr id="29" name="Group 63"/>
                <p:cNvGrpSpPr/>
                <p:nvPr/>
              </p:nvGrpSpPr>
              <p:grpSpPr>
                <a:xfrm>
                  <a:off x="312693" y="446704"/>
                  <a:ext cx="1702398" cy="2975874"/>
                  <a:chOff x="312693" y="446704"/>
                  <a:chExt cx="1702398" cy="2975874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312693" y="449213"/>
                    <a:ext cx="1702398" cy="29725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12694" y="44670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31610" y="530672"/>
                    <a:ext cx="203033" cy="22254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" name="Group 68"/>
                  <p:cNvGrpSpPr/>
                  <p:nvPr/>
                </p:nvGrpSpPr>
                <p:grpSpPr>
                  <a:xfrm>
                    <a:off x="312694" y="3058539"/>
                    <a:ext cx="1702397" cy="364039"/>
                    <a:chOff x="312694" y="3058539"/>
                    <a:chExt cx="1702397" cy="364039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12694" y="3062784"/>
                      <a:ext cx="1702397" cy="358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5400000">
                      <a:off x="1009009" y="3242284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rot="5400000">
                      <a:off x="1431989" y="323724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5400000">
                      <a:off x="551809" y="324228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6359" y="3112349"/>
                  <a:ext cx="279808" cy="27980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80"/>
              <p:cNvGrpSpPr/>
              <p:nvPr/>
            </p:nvGrpSpPr>
            <p:grpSpPr>
              <a:xfrm>
                <a:off x="530703" y="4304775"/>
                <a:ext cx="1277970" cy="1660084"/>
                <a:chOff x="3124200" y="4304775"/>
                <a:chExt cx="1277970" cy="1660084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124200" y="4304775"/>
                  <a:ext cx="1277970" cy="1660084"/>
                </a:xfrm>
                <a:prstGeom prst="roundRect">
                  <a:avLst>
                    <a:gd name="adj" fmla="val 8682"/>
                  </a:avLst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25323" y="4416804"/>
                  <a:ext cx="421977" cy="4219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593816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Gallery</a:t>
                </a:r>
                <a:endParaRPr lang="en-US" sz="8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206008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Add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30855" y="4409181"/>
                <a:ext cx="3063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1000" b="1" dirty="0" smtClean="0">
                    <a:latin typeface="Helvetica"/>
                    <a:cs typeface="Helvetica"/>
                  </a:rPr>
                  <a:t>John</a:t>
                </a:r>
                <a:endParaRPr lang="en-US" sz="1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30588" y="4553881"/>
                <a:ext cx="5134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2014.10.05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27" y="4455781"/>
                <a:ext cx="393496" cy="39349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818" y="6347673"/>
                <a:ext cx="216246" cy="223094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591" y="467149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94899" y="4719974"/>
                <a:ext cx="29495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b="1" dirty="0" smtClean="0">
                    <a:latin typeface="Helvetica"/>
                    <a:cs typeface="Helvetica"/>
                  </a:rPr>
                  <a:t>Korea</a:t>
                </a:r>
                <a:endParaRPr lang="en-US" sz="8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23" name="Group 89"/>
              <p:cNvGrpSpPr/>
              <p:nvPr/>
            </p:nvGrpSpPr>
            <p:grpSpPr>
              <a:xfrm>
                <a:off x="1721115" y="3723304"/>
                <a:ext cx="203033" cy="222548"/>
                <a:chOff x="1721115" y="520176"/>
                <a:chExt cx="203033" cy="22254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721115" y="520176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Cross 25"/>
                <p:cNvSpPr/>
                <p:nvPr/>
              </p:nvSpPr>
              <p:spPr>
                <a:xfrm>
                  <a:off x="1728876" y="541170"/>
                  <a:ext cx="180584" cy="180562"/>
                </a:xfrm>
                <a:prstGeom prst="plus">
                  <a:avLst>
                    <a:gd name="adj" fmla="val 4030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1581072" y="4366138"/>
                <a:ext cx="162000" cy="97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normAutofit fontScale="70000" lnSpcReduction="20000"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Edit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15562" y="365506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315562" y="5635958"/>
              <a:ext cx="1717125" cy="997517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TextBox 102"/>
            <p:cNvSpPr txBox="1"/>
            <p:nvPr/>
          </p:nvSpPr>
          <p:spPr>
            <a:xfrm>
              <a:off x="315564" y="567315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Camera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5564" y="6019800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Photo Album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5564" y="634788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Cancel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315562" y="5964859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15562" y="6292851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2667000" y="3660109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TextBox 133"/>
          <p:cNvSpPr txBox="1"/>
          <p:nvPr/>
        </p:nvSpPr>
        <p:spPr>
          <a:xfrm>
            <a:off x="2853265" y="4826006"/>
            <a:ext cx="13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Default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Camera or Picker UI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399" y="3662618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5486400" y="366010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556890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531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486400" y="627618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 rot="5400000">
            <a:off x="6182715" y="6455689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605695" y="645065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25515" y="645569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6325754"/>
            <a:ext cx="279808" cy="279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78" y="6346746"/>
            <a:ext cx="216246" cy="223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56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ArtisticBaby</vt:lpstr>
      <vt:lpstr>Slide 2</vt:lpstr>
      <vt:lpstr>Slide 3</vt:lpstr>
      <vt:lpstr>Slide 4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ArtisticBaby</dc:title>
  <dc:creator>Kim Nick</dc:creator>
  <cp:lastModifiedBy>Kim Nick</cp:lastModifiedBy>
  <cp:revision>31</cp:revision>
  <dcterms:created xsi:type="dcterms:W3CDTF">2014-11-22T01:22:52Z</dcterms:created>
  <dcterms:modified xsi:type="dcterms:W3CDTF">2014-11-22T06:33:06Z</dcterms:modified>
</cp:coreProperties>
</file>