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F607-0FC0-A21F-6922-7F06E60A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B2AB9-9949-419A-6F47-C25D4F226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F034-2033-04E9-0173-7B611A3A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9204-1529-6647-793F-77B64DB1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7A16-5CDB-5413-3552-6833D783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9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C6C9-43C0-7596-3131-012CF032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8C7B4-7BF4-8024-1681-3CB4F353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EE69-C19D-A567-7D36-80D4114A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AC56-AB17-5559-C215-69AB1429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A2D2-3C0C-09FB-612D-6439D4C2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32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5B347-98BA-C8A3-90A8-8685D521A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08CEA-461F-F042-4ECE-FAF6193EF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2A1F-1EC0-3E36-8B13-A4E4C98B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C9F0-EC69-E8E4-757E-A34937D3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0D3A-4DC1-1CCB-50DE-187144F4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8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27F7-D634-54AB-B9DB-7A8D1F0A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4D4E-94AF-D408-D2E1-A709FEAC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6A55-6B39-0507-E9C3-D04E26E1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F655-F066-E0BF-FF22-49776A72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56C3-9F44-62CC-E746-F77D5127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D29AA-6936-1708-DA50-2221765A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CA83-FEC7-A0E3-37D1-84C86F22D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5B1A-E40C-F51A-82C2-5D41CB65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0EBD-D22D-4DBF-E0FF-52D5C653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9D3-113E-1A59-4397-CA13392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5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F889-87FC-01FD-8DFB-30475D85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A9D7-BAA1-0FE3-06AE-346DBA836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4B2E7-D684-8A81-B1B9-B7ED76C0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3915-E1A1-7EBB-6277-DB74B2F5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37E7D-D27B-98E8-0782-D8A3DD49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9BC5A-7BEB-03B4-350F-94D975A6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6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27C1-ABBD-C39C-10F8-12D580EE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908DE-BF0E-6EDE-ED3F-FD6F9A2D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37E09-C8D0-E37E-DED1-656A89F2C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41AD5-5181-DB1E-3FA7-33FF22FD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F3B2D-C891-BF68-A7FE-84463F1B7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CA823-E30F-91CF-4EBF-8B39A296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64A2E-8C3E-326A-A5E0-7045CB12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7A406-1374-7904-FB64-3C0869E4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5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98F2-3F28-27FB-1322-A54A6B29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C4189-2B7F-7E42-32E8-169C0B8C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8098-D5E0-166C-2606-5282C3D2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29636-B845-76A2-EF1E-7FC9440B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5AAB-67B7-EC83-8002-4013912B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7A538-0FEE-29E4-2729-D9611656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54C76-6E12-7662-3061-0729784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90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FA64-4F4E-7D31-A86F-45788934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11CA-DA61-E509-B086-F8D2D0A6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0B623-9D3A-C0A9-66BD-2BC0CC5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20E40-23A2-6081-6B21-A83A6FD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3F2C0-7776-A126-CEDA-CE2D6268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EF7F1-ACA6-BF75-2412-4B5A9405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3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387-742A-58CA-B976-D3A1FDD3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A6620-35AE-F0F4-FDE5-BBBFCD5F2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E34D3-5258-F1AF-C85C-AF9938BD5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D0A1A-F4F6-C6D8-4D7F-757416A5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B45F-5ACF-69E6-39BE-631A6B2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8C95B-61CC-CE7F-9B9B-148A1DD8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95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C62B8-CA5F-9318-4478-E8456B31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8AD94-220A-3AAB-6F76-5632B09A6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BE46-FFB6-8807-44C5-3243917D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7FB1-DA6C-4FE4-8532-51BDF91C8F30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5FD8-7514-2C9E-B9E2-1BB39294B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71B4-1ACD-A4B6-0090-B5F700666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32780-F280-4C6D-8F8F-F0E305EAB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929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1F6B-AB89-4ABC-A4DC-A555A2C34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884D-E881-7F39-3B0F-D0C600A61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21145">
            <a:extLst>
              <a:ext uri="{FF2B5EF4-FFF2-40B4-BE49-F238E27FC236}">
                <a16:creationId xmlns:a16="http://schemas.microsoft.com/office/drawing/2014/main" id="{6EBA935B-FFFD-80B9-72E4-E1C50F6B0B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50" y="0"/>
            <a:ext cx="5118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22649">
            <a:extLst>
              <a:ext uri="{FF2B5EF4-FFF2-40B4-BE49-F238E27FC236}">
                <a16:creationId xmlns:a16="http://schemas.microsoft.com/office/drawing/2014/main" id="{DCD46761-349B-751B-54B7-64FE8B4469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63" y="0"/>
            <a:ext cx="4814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22817">
            <a:extLst>
              <a:ext uri="{FF2B5EF4-FFF2-40B4-BE49-F238E27FC236}">
                <a16:creationId xmlns:a16="http://schemas.microsoft.com/office/drawing/2014/main" id="{6F9820D8-A92F-D401-8F39-980BBF578E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63" y="0"/>
            <a:ext cx="484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8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15344">
            <a:extLst>
              <a:ext uri="{FF2B5EF4-FFF2-40B4-BE49-F238E27FC236}">
                <a16:creationId xmlns:a16="http://schemas.microsoft.com/office/drawing/2014/main" id="{5F71A832-22DF-94BF-55C7-3E369D3D6D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25" y="0"/>
            <a:ext cx="5137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15529">
            <a:extLst>
              <a:ext uri="{FF2B5EF4-FFF2-40B4-BE49-F238E27FC236}">
                <a16:creationId xmlns:a16="http://schemas.microsoft.com/office/drawing/2014/main" id="{8C8D1C88-2442-773B-575A-6C6C860231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0" y="0"/>
            <a:ext cx="450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15633">
            <a:extLst>
              <a:ext uri="{FF2B5EF4-FFF2-40B4-BE49-F238E27FC236}">
                <a16:creationId xmlns:a16="http://schemas.microsoft.com/office/drawing/2014/main" id="{B2933755-8F5D-B5C8-411F-5F923C46A5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950" y="0"/>
            <a:ext cx="51165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0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15858">
            <a:extLst>
              <a:ext uri="{FF2B5EF4-FFF2-40B4-BE49-F238E27FC236}">
                <a16:creationId xmlns:a16="http://schemas.microsoft.com/office/drawing/2014/main" id="{8C460534-E3BF-CE70-2071-CC4D8DCB29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8" y="0"/>
            <a:ext cx="4962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20000">
            <a:extLst>
              <a:ext uri="{FF2B5EF4-FFF2-40B4-BE49-F238E27FC236}">
                <a16:creationId xmlns:a16="http://schemas.microsoft.com/office/drawing/2014/main" id="{0B75E767-A7CC-378E-378E-4002148176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75" y="0"/>
            <a:ext cx="47926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1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20121">
            <a:extLst>
              <a:ext uri="{FF2B5EF4-FFF2-40B4-BE49-F238E27FC236}">
                <a16:creationId xmlns:a16="http://schemas.microsoft.com/office/drawing/2014/main" id="{BF7D4921-3AAF-2766-217C-81BD9B8C98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520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1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20218">
            <a:extLst>
              <a:ext uri="{FF2B5EF4-FFF2-40B4-BE49-F238E27FC236}">
                <a16:creationId xmlns:a16="http://schemas.microsoft.com/office/drawing/2014/main" id="{61423EA9-D4D4-4AA9-3666-E7BBC932DA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0"/>
            <a:ext cx="4360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8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4-10-20 220726">
            <a:extLst>
              <a:ext uri="{FF2B5EF4-FFF2-40B4-BE49-F238E27FC236}">
                <a16:creationId xmlns:a16="http://schemas.microsoft.com/office/drawing/2014/main" id="{231EA5A1-743D-73A9-F407-071ED0629B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13" y="0"/>
            <a:ext cx="5284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1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Kumar</dc:creator>
  <cp:lastModifiedBy>Akshay Kumar</cp:lastModifiedBy>
  <cp:revision>1</cp:revision>
  <dcterms:created xsi:type="dcterms:W3CDTF">2024-10-22T04:26:43Z</dcterms:created>
  <dcterms:modified xsi:type="dcterms:W3CDTF">2024-10-22T04:27:03Z</dcterms:modified>
</cp:coreProperties>
</file>