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9" r:id="rId4"/>
    <p:sldId id="268" r:id="rId5"/>
    <p:sldId id="272" r:id="rId6"/>
    <p:sldId id="271" r:id="rId7"/>
    <p:sldId id="265" r:id="rId8"/>
    <p:sldId id="273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4442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journal/journal-of-cleaner-produc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journal/transportation-research-part-c-emerging-technologies" TargetMode="External"/><Relationship Id="rId5" Type="http://schemas.openxmlformats.org/officeDocument/2006/relationships/hyperlink" Target="https://www.sciencedirect.com/journal/computers-environment-and-urban-systems" TargetMode="External"/><Relationship Id="rId4" Type="http://schemas.openxmlformats.org/officeDocument/2006/relationships/hyperlink" Target="https://ieeexplore.ieee.org/xpl/RecentIssue.jsp?punumber=697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journal/journal-of-cleaner-produc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journal/transportation-research-part-c-emerging-technologies" TargetMode="External"/><Relationship Id="rId5" Type="http://schemas.openxmlformats.org/officeDocument/2006/relationships/hyperlink" Target="https://www.sciencedirect.com/journal/computers-environment-and-urban-systems" TargetMode="External"/><Relationship Id="rId4" Type="http://schemas.openxmlformats.org/officeDocument/2006/relationships/hyperlink" Target="https://ieeexplore.ieee.org/xpl/RecentIssue.jsp?punumber=697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/>
              <a:t>Big Data challenges for the e-Mobility </a:t>
            </a:r>
            <a:endParaRPr lang="en-GB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68697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Project Statement: PSCS-103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612590099"/>
              </p:ext>
            </p:extLst>
          </p:nvPr>
        </p:nvGraphicFramePr>
        <p:xfrm>
          <a:off x="553347" y="2721840"/>
          <a:ext cx="5272350" cy="182885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193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677700" y="241872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IN" sz="18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IN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Joseph Michael </a:t>
            </a:r>
            <a:r>
              <a:rPr lang="en-IN" sz="18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Jerard</a:t>
            </a:r>
            <a:r>
              <a:rPr lang="en-IN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</a:t>
            </a: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Computer Science and Engineering 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Dr. Blessed Prince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 Srinivas Mishra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1AD5A7-31E4-3F45-405F-F0F43DB7A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324994"/>
              </p:ext>
            </p:extLst>
          </p:nvPr>
        </p:nvGraphicFramePr>
        <p:xfrm>
          <a:off x="339364" y="2698449"/>
          <a:ext cx="5756636" cy="1691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878318">
                  <a:extLst>
                    <a:ext uri="{9D8B030D-6E8A-4147-A177-3AD203B41FA5}">
                      <a16:colId xmlns:a16="http://schemas.microsoft.com/office/drawing/2014/main" val="1868215394"/>
                    </a:ext>
                  </a:extLst>
                </a:gridCol>
                <a:gridCol w="2878318">
                  <a:extLst>
                    <a:ext uri="{9D8B030D-6E8A-4147-A177-3AD203B41FA5}">
                      <a16:colId xmlns:a16="http://schemas.microsoft.com/office/drawing/2014/main" val="1665988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  Roll Number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b="1" u="none" strike="noStrike" cap="none" dirty="0">
                          <a:solidFill>
                            <a:schemeClr val="bg1"/>
                          </a:solidFill>
                        </a:rPr>
                        <a:t>       Student Name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14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20211CSE0468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Godugu</a:t>
                      </a:r>
                      <a:r>
                        <a:rPr lang="en-IN" dirty="0"/>
                        <a:t> Akshay Kumar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45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20211CSE0837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Mohammad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Fayaz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95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20211CSE0479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Mellaboina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Lokesh Yadav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5377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PSCS103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568917"/>
            <a:ext cx="9457356" cy="452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Organization:</a:t>
            </a: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ABB GIS Pvt Ltd</a:t>
            </a:r>
          </a:p>
          <a:p>
            <a:pPr marL="342900" indent="-19050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</a:t>
            </a: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</a:p>
          <a:p>
            <a:pPr marL="342900" indent="-19050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</a:t>
            </a: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An EV user must be assured that power will be available when needed especially in an unfamiliar area. A route optimization approach based on Machine Learning needs to be considered to ensure that vehicle drivers are led to the nearest or their preferred e-Station.</a:t>
            </a:r>
          </a:p>
          <a:p>
            <a:pPr marL="34290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Technology Budget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Smart Vehicles</a:t>
            </a:r>
          </a:p>
          <a:p>
            <a:pPr marL="342900" indent="-19050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</a:t>
            </a: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:  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799" y="979714"/>
            <a:ext cx="11128829" cy="5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Technology Stack Components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Data Collection Layer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Sensors &amp; Telematics: Vehicle status, location, 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Charging Stations: Availability, status, usage</a:t>
            </a:r>
          </a:p>
          <a:p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Data Storage Layer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Cloud Storage: AWS, Azure, Google Cloud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Data Warehouses: Snowflake, Google </a:t>
            </a:r>
            <a:r>
              <a:rPr lang="en-IN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BigQuery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Data Processing Layer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Stream Processing: Apache Kafka, </a:t>
            </a:r>
            <a:r>
              <a:rPr lang="en-IN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Flink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Batch Processing: Hadoop, Spark</a:t>
            </a:r>
          </a:p>
          <a:p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Analytics &amp; ML Layer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ML Frameworks: TensorFlow, </a:t>
            </a:r>
            <a:r>
              <a:rPr lang="en-IN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PyTorch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, scikit-learn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Analytics Tools: Tableau, Power BI</a:t>
            </a:r>
          </a:p>
          <a:p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Application Layer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User Interface: Mobile apps, web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APIs: RESTful APIs for component communication</a:t>
            </a:r>
          </a:p>
          <a:p>
            <a:pPr marL="609600" lvl="1" indent="0" algn="just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11200" y="674914"/>
            <a:ext cx="10769600" cy="783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3E3BB94-E169-13BE-1B47-1D05CC96355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36171" y="1335888"/>
            <a:ext cx="9500984" cy="524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Software Requirements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OS: Windows, Linux, macOS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Databases: MySQL, PostgreSQL, MongoDB, Cassandra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Dev Tools: Visual Studio Code, PyCharm, Eclipse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Data </a:t>
            </a:r>
            <a:r>
              <a:rPr lang="en-IN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Mgmt</a:t>
            </a: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: Apache </a:t>
            </a:r>
            <a:r>
              <a:rPr lang="en-IN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NiFi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Security: Encryption, access control, threat detection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Hardware Requirements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Servers: High-performance servers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Networking: Routers, switches, firewalls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IoT Devices: Sensors, telematics in EVs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Charging Infra: Smart charging stations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User Devices: Smartphones, tablets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E040C-3128-1E5B-569C-D57FC6B08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80126"/>
            <a:ext cx="10848258" cy="543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Challenges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Data Heterogeneity: Integrating diverse data 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Real-time Processing: Timely information and recommendations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Scalability: Managing growing data volumes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Reliability: Accurate, dependable recommendations</a:t>
            </a:r>
          </a:p>
          <a:p>
            <a:r>
              <a:rPr lang="en-US" sz="1400" b="1" dirty="0"/>
              <a:t>Requirements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Data Integration: Standardizing data from multiple 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ML Models: Predicting station availability, optimizing routes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User Preferences: Considering cost, location, amenities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Real-time Updates: Providing timely recommendations</a:t>
            </a:r>
          </a:p>
          <a:p>
            <a:r>
              <a:rPr lang="en-US" sz="1400" b="1" dirty="0"/>
              <a:t>Solution Approach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Data Collection: IoT, telematics from EVs, stations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Data Processing: Cloud-based real-time and batch 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Machine Learning: Deploying ML for route and station optimization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User Interface: Intuitive mobile, web applications</a:t>
            </a:r>
          </a:p>
          <a:p>
            <a:r>
              <a:rPr lang="en-US" sz="1400" b="1" dirty="0"/>
              <a:t>Expected Outcomes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Enhanced User Experience: Assurance of power and optimal routes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Increased Efficiency: Reduced wait times, better infrastructure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Scalability: Handling growing data and user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5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https://www.sciencedirect.com/journal/journal-of-cleaner-production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https://ieeexplore.ieee.org/xpl/RecentIssue.jsp?punumber=6979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https://www.sciencedirect.com/journal/computers-environment-and-urban-systems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https://www.sciencedirect.com/journal/transportation-research-part-c-emerging-technologies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https://www.sciencedirect.com/journal/journal-of-cleaner-production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https://ieeexplore.ieee.org/xpl/RecentIssue.jsp?punumber=6979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https://www.sciencedirect.com/journal/computers-environment-and-urban-systems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https://www.sciencedirect.com/journal/transportation-research-part-c-emerging-technologies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3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628</Words>
  <Application>Microsoft Office PowerPoint</Application>
  <PresentationFormat>Widescreen</PresentationFormat>
  <Paragraphs>106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</vt:lpstr>
      <vt:lpstr>Verdana</vt:lpstr>
      <vt:lpstr>Wingdings</vt:lpstr>
      <vt:lpstr>Bioinformatics</vt:lpstr>
      <vt:lpstr>Big Data challenges for the e-Mobility </vt:lpstr>
      <vt:lpstr>Content</vt:lpstr>
      <vt:lpstr>Problem Statement Number: PSCS103</vt:lpstr>
      <vt:lpstr>Analysis of Problem Statement</vt:lpstr>
      <vt:lpstr>Analysis of Problem Statement (contd...)</vt:lpstr>
      <vt:lpstr>Analysis of Problem Statement (contd...)</vt:lpstr>
      <vt:lpstr>References (IEEE Paper format)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Akshay Kumar</cp:lastModifiedBy>
  <cp:revision>39</cp:revision>
  <dcterms:modified xsi:type="dcterms:W3CDTF">2024-09-17T17:23:17Z</dcterms:modified>
</cp:coreProperties>
</file>