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94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ébastien COLLIGNON" initials="SC" lastIdx="2" clrIdx="0">
    <p:extLst>
      <p:ext uri="{19B8F6BF-5375-455C-9EA6-DF929625EA0E}">
        <p15:presenceInfo xmlns:p15="http://schemas.microsoft.com/office/powerpoint/2012/main" userId="S-1-5-21-2394715738-578326908-2816592999-14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CD7F-417E-4518-AB3E-94EA2E6511D7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B2AC-6A73-4664-89D3-5DE3DAF30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00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CD7F-417E-4518-AB3E-94EA2E6511D7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B2AC-6A73-4664-89D3-5DE3DAF30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24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CD7F-417E-4518-AB3E-94EA2E6511D7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B2AC-6A73-4664-89D3-5DE3DAF30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128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CD7F-417E-4518-AB3E-94EA2E6511D7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DA3B2AC-6A73-4664-89D3-5DE3DAF30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989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CD7F-417E-4518-AB3E-94EA2E6511D7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B2AC-6A73-4664-89D3-5DE3DAF30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628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CD7F-417E-4518-AB3E-94EA2E6511D7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A3B2AC-6A73-4664-89D3-5DE3DAF30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759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CD7F-417E-4518-AB3E-94EA2E6511D7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A3B2AC-6A73-4664-89D3-5DE3DAF30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169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CD7F-417E-4518-AB3E-94EA2E6511D7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A3B2AC-6A73-4664-89D3-5DE3DAF30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588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CD7F-417E-4518-AB3E-94EA2E6511D7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B2AC-6A73-4664-89D3-5DE3DAF30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6091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CD7F-417E-4518-AB3E-94EA2E6511D7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B2AC-6A73-4664-89D3-5DE3DAF30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3575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CD7F-417E-4518-AB3E-94EA2E6511D7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B2AC-6A73-4664-89D3-5DE3DAF30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06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CD7F-417E-4518-AB3E-94EA2E6511D7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B2AC-6A73-4664-89D3-5DE3DAF30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2796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CD7F-417E-4518-AB3E-94EA2E6511D7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A3B2AC-6A73-4664-89D3-5DE3DAF30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6361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CD7F-417E-4518-AB3E-94EA2E6511D7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A3B2AC-6A73-4664-89D3-5DE3DAF30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4285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CD7F-417E-4518-AB3E-94EA2E6511D7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A3B2AC-6A73-4664-89D3-5DE3DAF308B6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59413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CD7F-417E-4518-AB3E-94EA2E6511D7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A3B2AC-6A73-4664-89D3-5DE3DAF30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9212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CD7F-417E-4518-AB3E-94EA2E6511D7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A3B2AC-6A73-4664-89D3-5DE3DAF308B6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88863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CD7F-417E-4518-AB3E-94EA2E6511D7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A3B2AC-6A73-4664-89D3-5DE3DAF30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0456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CD7F-417E-4518-AB3E-94EA2E6511D7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B2AC-6A73-4664-89D3-5DE3DAF30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584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CD7F-417E-4518-AB3E-94EA2E6511D7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B2AC-6A73-4664-89D3-5DE3DAF30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95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CD7F-417E-4518-AB3E-94EA2E6511D7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B2AC-6A73-4664-89D3-5DE3DAF30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15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CD7F-417E-4518-AB3E-94EA2E6511D7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B2AC-6A73-4664-89D3-5DE3DAF30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66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CD7F-417E-4518-AB3E-94EA2E6511D7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B2AC-6A73-4664-89D3-5DE3DAF308B6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CD7F-417E-4518-AB3E-94EA2E6511D7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B2AC-6A73-4664-89D3-5DE3DAF308B6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CD7F-417E-4518-AB3E-94EA2E6511D7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B2AC-6A73-4664-89D3-5DE3DAF30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86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CD7F-417E-4518-AB3E-94EA2E6511D7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B2AC-6A73-4664-89D3-5DE3DAF30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70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CD7F-417E-4518-AB3E-94EA2E6511D7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B2AC-6A73-4664-89D3-5DE3DAF30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36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4D9CD7F-417E-4518-AB3E-94EA2E6511D7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3B2AC-6A73-4664-89D3-5DE3DAF30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57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9CD7F-417E-4518-AB3E-94EA2E6511D7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DA3B2AC-6A73-4664-89D3-5DE3DAF30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33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  <p:sldLayoutId id="2147483954" r:id="rId13"/>
    <p:sldLayoutId id="2147483955" r:id="rId14"/>
    <p:sldLayoutId id="2147483956" r:id="rId15"/>
    <p:sldLayoutId id="21474839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641600" y="2514600"/>
            <a:ext cx="845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/>
              <a:t>Présentation Projet 2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9309100" y="6362700"/>
            <a:ext cx="301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Sébastien COLLIGNON</a:t>
            </a:r>
          </a:p>
        </p:txBody>
      </p:sp>
    </p:spTree>
    <p:extLst>
      <p:ext uri="{BB962C8B-B14F-4D97-AF65-F5344CB8AC3E}">
        <p14:creationId xmlns:p14="http://schemas.microsoft.com/office/powerpoint/2010/main" val="83756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95600" y="1638300"/>
            <a:ext cx="84144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dirty="0"/>
              <a:t>Qui veut « design-er » </a:t>
            </a:r>
          </a:p>
          <a:p>
            <a:r>
              <a:rPr lang="fr-FR" sz="6000" dirty="0"/>
              <a:t>mon application </a:t>
            </a:r>
          </a:p>
          <a:p>
            <a:r>
              <a:rPr lang="fr-FR" sz="6000" dirty="0"/>
              <a:t>de sondage en ligne?</a:t>
            </a:r>
          </a:p>
        </p:txBody>
      </p:sp>
    </p:spTree>
    <p:extLst>
      <p:ext uri="{BB962C8B-B14F-4D97-AF65-F5344CB8AC3E}">
        <p14:creationId xmlns:p14="http://schemas.microsoft.com/office/powerpoint/2010/main" val="173908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57500" y="2260600"/>
            <a:ext cx="81644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dirty="0"/>
              <a:t>Le projet, l’entreprise:</a:t>
            </a:r>
          </a:p>
          <a:p>
            <a:r>
              <a:rPr lang="fr-FR" sz="6000" dirty="0"/>
              <a:t>- Présentation</a:t>
            </a:r>
          </a:p>
        </p:txBody>
      </p:sp>
    </p:spTree>
    <p:extLst>
      <p:ext uri="{BB962C8B-B14F-4D97-AF65-F5344CB8AC3E}">
        <p14:creationId xmlns:p14="http://schemas.microsoft.com/office/powerpoint/2010/main" val="2081417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246" y="570785"/>
            <a:ext cx="6846912" cy="57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3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863" y="559157"/>
            <a:ext cx="6848705" cy="573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1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963" y="558263"/>
            <a:ext cx="6949226" cy="575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90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134" y="559516"/>
            <a:ext cx="6863903" cy="575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0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064000" y="1447800"/>
            <a:ext cx="7175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u="sng" dirty="0"/>
              <a:t>Conclusion</a:t>
            </a:r>
            <a:r>
              <a:rPr lang="fr-FR" sz="6000" dirty="0"/>
              <a:t>:</a:t>
            </a:r>
          </a:p>
          <a:p>
            <a:pPr marL="857250" indent="-857250">
              <a:buFontTx/>
              <a:buChar char="-"/>
            </a:pPr>
            <a:r>
              <a:rPr lang="fr-FR" sz="6000" dirty="0"/>
              <a:t>MVC</a:t>
            </a:r>
            <a:r>
              <a:rPr lang="fr-FR" sz="6000" dirty="0"/>
              <a:t> </a:t>
            </a:r>
          </a:p>
          <a:p>
            <a:pPr marL="857250" indent="-857250">
              <a:buFontTx/>
              <a:buChar char="-"/>
            </a:pPr>
            <a:r>
              <a:rPr lang="fr-FR" sz="6000" dirty="0"/>
              <a:t>Futur</a:t>
            </a:r>
          </a:p>
          <a:p>
            <a:pPr marL="857250" indent="-857250">
              <a:buFontTx/>
              <a:buChar char="-"/>
            </a:pPr>
            <a:r>
              <a:rPr lang="fr-FR" sz="6000" dirty="0"/>
              <a:t>10-15-75</a:t>
            </a:r>
          </a:p>
        </p:txBody>
      </p:sp>
    </p:spTree>
    <p:extLst>
      <p:ext uri="{BB962C8B-B14F-4D97-AF65-F5344CB8AC3E}">
        <p14:creationId xmlns:p14="http://schemas.microsoft.com/office/powerpoint/2010/main" val="326218884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92</TotalTime>
  <Words>20</Words>
  <Application>Microsoft Office PowerPoint</Application>
  <PresentationFormat>Grand écran</PresentationFormat>
  <Paragraphs>11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Sébastien COLLIGNON</dc:creator>
  <cp:lastModifiedBy>Sébastien COLLIGNON</cp:lastModifiedBy>
  <cp:revision>26</cp:revision>
  <dcterms:created xsi:type="dcterms:W3CDTF">2017-02-27T12:33:38Z</dcterms:created>
  <dcterms:modified xsi:type="dcterms:W3CDTF">2017-03-01T09:44:12Z</dcterms:modified>
</cp:coreProperties>
</file>