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57C7-2C20-4319-A6A2-6AD8FABE4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769A43-2562-4BFC-9D50-DE8DE187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66B38-90EA-4E90-9EE4-0312049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BC02E-6831-4592-9EDD-4EA9656E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34BD4-CB61-4CBE-8DBF-E763CF45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900B3-606D-41B9-9DBB-DC6AE286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A16A87-171F-404D-8F6C-AAF78E3D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67899-2EB6-45C7-9C9D-D282AD32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FBFC0-799C-4CE0-AD3F-C0F71596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1A5F9-A3E0-4CEA-A984-04854AD2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5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9D0740-430C-432A-A469-201B7792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629308-C7C6-49F5-8276-105DCD32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95FDC-E212-456C-8160-D1BC1264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04C1C-6A20-42B1-8F44-49CA2AA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DC6A-EC15-47F8-93DC-E4DA7684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8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F3BB9-9E8F-4561-B870-3AFB5262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E5401-3411-4FEB-8DE0-2FF7B7AD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F33BB-C3AE-4464-AF53-EA28D364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C9554-FB62-4540-8C94-9C3769E5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51BB8-BC80-47A4-B0FF-8666D90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DB0C0-B9F7-4342-9266-5CC4F7EA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F0DDF-D3CE-4E86-969E-917D6711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585FE4-27B6-472B-B20E-84074FE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473D0-364E-4110-AA9B-CC78AA01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F5F12-4822-442E-915F-5762C0C6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2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E7E1E-FAA0-4C3A-8161-DB84ED1F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0460F-07FA-4B46-BFB5-CA74A0AB0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5C9062-7E4C-4981-AD42-59D974740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4A67A8-02F6-4135-8CBA-1085400C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C7B3A7-5819-451B-8678-41FACCC8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0DE18B-DD86-4590-A12C-580414B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4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AB476-3ED5-4A61-B217-F5E3173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1B5041-C220-401B-B281-8C807B4A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53C39F-AA56-4B2A-8695-4B70760B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D69605-4FC9-4CD2-9E95-39D98DFE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1E60D1-CBF7-4F2B-905D-F9D09616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620A61-2D30-4E34-B8F9-EC93E8A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000987-5FCD-4055-BD12-39DC1921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BCC048-757C-4026-991F-10326AF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DF264-2E34-4296-940D-969FE14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CCBB9B-79DC-4A22-A9D9-B3FAFF4E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141211-276F-4A3D-BC2B-5B9CCEF5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77AC6E-E19C-42FF-B5E2-03C7AC1A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5C87A5-A653-4600-8DC8-8CD77DFF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6EF4C8-3F21-490A-B059-0DBE11E5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863FEC-13B8-4B28-B304-A593E8AB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71B8B-38D1-48C8-A15B-58EBC7DD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218F0-0737-41D6-9A9A-81A6688A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616842-A808-45CD-B5DA-DB3E655B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2AC301-9510-4FD8-9DA4-044D446D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5C127-6EF2-4E13-931D-59FC3A9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B5088-3A99-4EE5-B0CA-EA8B1150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6EF0-8F63-49B6-8CAC-EAFBB15D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22EE3E-4714-4A73-8D0B-EB08D2B21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D27B68-C4B6-4949-9F02-E70C7445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1A7CB-299B-44AA-A14F-296D295B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6E47F2-14F4-459F-AF28-45FBBD79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E91CD-CB9C-4EE4-8295-988481C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1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CBE2E3-3869-41AF-9F5C-78C943B6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D54D2-F14D-42F8-9493-4A050352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CD53B-FEDC-4E30-BAC9-98286E5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1474-8B39-4CDA-B89C-07FAB4C9DA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1EE14-B02D-4554-B087-A4C40E09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50284-D809-49CE-B497-9DF759E2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61B4-582D-4066-ADEE-D0A14FF67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5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279B64C-D1CD-4D46-85AF-40DD5DF6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7723339-02C8-4F3B-BF32-2DC9581A1ADE}"/>
              </a:ext>
            </a:extLst>
          </p:cNvPr>
          <p:cNvSpPr/>
          <p:nvPr/>
        </p:nvSpPr>
        <p:spPr>
          <a:xfrm>
            <a:off x="3240141" y="1680506"/>
            <a:ext cx="1100925" cy="52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</a:t>
            </a:r>
            <a:r>
              <a:rPr kumimoji="1" lang="en-US" altLang="ja-JP" dirty="0" err="1"/>
              <a:t>nit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B905C43-2FC9-40AE-BF29-5176AE1C06B9}"/>
              </a:ext>
            </a:extLst>
          </p:cNvPr>
          <p:cNvSpPr/>
          <p:nvPr/>
        </p:nvSpPr>
        <p:spPr>
          <a:xfrm>
            <a:off x="3240141" y="5680781"/>
            <a:ext cx="1100925" cy="52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fin()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4345D46-9F24-4350-B673-8BF760235D07}"/>
              </a:ext>
            </a:extLst>
          </p:cNvPr>
          <p:cNvSpPr/>
          <p:nvPr/>
        </p:nvSpPr>
        <p:spPr>
          <a:xfrm>
            <a:off x="838200" y="2402160"/>
            <a:ext cx="1307870" cy="52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worker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F3EB4F-C330-46E3-A8A0-A3C4154E3FE6}"/>
              </a:ext>
            </a:extLst>
          </p:cNvPr>
          <p:cNvSpPr/>
          <p:nvPr/>
        </p:nvSpPr>
        <p:spPr>
          <a:xfrm>
            <a:off x="5442064" y="2400473"/>
            <a:ext cx="1307870" cy="52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worker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3F77E6-CCC3-4620-AE7F-009CC2BDC4DC}"/>
              </a:ext>
            </a:extLst>
          </p:cNvPr>
          <p:cNvSpPr/>
          <p:nvPr/>
        </p:nvSpPr>
        <p:spPr>
          <a:xfrm>
            <a:off x="667097" y="3323705"/>
            <a:ext cx="1650076" cy="195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enter(token);</a:t>
            </a:r>
          </a:p>
          <a:p>
            <a:pPr algn="ctr"/>
            <a:r>
              <a:rPr kumimoji="1" lang="en-US" altLang="ja-JP" dirty="0"/>
              <a:t>…</a:t>
            </a:r>
          </a:p>
          <a:p>
            <a:pPr algn="ctr"/>
            <a:r>
              <a:rPr kumimoji="1" lang="en-US" altLang="ja-JP" dirty="0"/>
              <a:t>Some</a:t>
            </a:r>
          </a:p>
          <a:p>
            <a:pPr algn="ctr"/>
            <a:r>
              <a:rPr lang="en-US" altLang="ja-JP" dirty="0"/>
              <a:t>Operations</a:t>
            </a:r>
          </a:p>
          <a:p>
            <a:pPr algn="ctr"/>
            <a:r>
              <a:rPr kumimoji="1" lang="en-US" altLang="ja-JP" dirty="0"/>
              <a:t>…</a:t>
            </a:r>
          </a:p>
          <a:p>
            <a:pPr algn="ctr"/>
            <a:r>
              <a:rPr lang="en-US" altLang="ja-JP" dirty="0"/>
              <a:t>leave(token);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1FB515-8884-4A85-9EE4-4CCE5941824E}"/>
              </a:ext>
            </a:extLst>
          </p:cNvPr>
          <p:cNvSpPr/>
          <p:nvPr/>
        </p:nvSpPr>
        <p:spPr>
          <a:xfrm>
            <a:off x="5270961" y="3323705"/>
            <a:ext cx="1650076" cy="195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enter(token);</a:t>
            </a:r>
          </a:p>
          <a:p>
            <a:pPr algn="ctr"/>
            <a:r>
              <a:rPr kumimoji="1" lang="en-US" altLang="ja-JP" dirty="0"/>
              <a:t>…</a:t>
            </a:r>
          </a:p>
          <a:p>
            <a:pPr algn="ctr"/>
            <a:r>
              <a:rPr kumimoji="1" lang="en-US" altLang="ja-JP" dirty="0"/>
              <a:t>Some</a:t>
            </a:r>
          </a:p>
          <a:p>
            <a:pPr algn="ctr"/>
            <a:r>
              <a:rPr lang="en-US" altLang="ja-JP" dirty="0"/>
              <a:t>Operations</a:t>
            </a:r>
          </a:p>
          <a:p>
            <a:pPr algn="ctr"/>
            <a:r>
              <a:rPr kumimoji="1" lang="en-US" altLang="ja-JP" dirty="0"/>
              <a:t>…</a:t>
            </a:r>
          </a:p>
          <a:p>
            <a:pPr algn="ctr"/>
            <a:r>
              <a:rPr lang="en-US" altLang="ja-JP" dirty="0"/>
              <a:t>leave(token);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BB25BC8-C0C7-4CFF-8E22-CE54EE72E8F1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1492135" y="2929935"/>
            <a:ext cx="0" cy="39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36D9B9-9155-45B7-AAF3-5C15F9663426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6095999" y="2928248"/>
            <a:ext cx="0" cy="3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4F33FF-E84C-4BF5-B7C6-BA1059C9A946}"/>
              </a:ext>
            </a:extLst>
          </p:cNvPr>
          <p:cNvSpPr txBox="1"/>
          <p:nvPr/>
        </p:nvSpPr>
        <p:spPr>
          <a:xfrm>
            <a:off x="7635238" y="1621227"/>
            <a:ext cx="2953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can use in parallel by </a:t>
            </a:r>
          </a:p>
          <a:p>
            <a:r>
              <a:rPr kumimoji="1" lang="en-US" altLang="ja-JP" dirty="0"/>
              <a:t>multi-threads after </a:t>
            </a:r>
            <a:r>
              <a:rPr kumimoji="1" lang="en-US" altLang="ja-JP" dirty="0" err="1"/>
              <a:t>init</a:t>
            </a:r>
            <a:r>
              <a:rPr lang="en-US" altLang="ja-JP" dirty="0"/>
              <a:t>(). 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09FAE48-EE7A-4D93-9BD2-D94D0A06EF6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790604" y="2208281"/>
            <a:ext cx="0" cy="3472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矢印: 左カーブ 33">
            <a:extLst>
              <a:ext uri="{FF2B5EF4-FFF2-40B4-BE49-F238E27FC236}">
                <a16:creationId xmlns:a16="http://schemas.microsoft.com/office/drawing/2014/main" id="{A346F7D8-5B7D-4CB3-B75E-404669B8F86B}"/>
              </a:ext>
            </a:extLst>
          </p:cNvPr>
          <p:cNvSpPr/>
          <p:nvPr/>
        </p:nvSpPr>
        <p:spPr>
          <a:xfrm rot="10800000">
            <a:off x="4982789" y="3560883"/>
            <a:ext cx="288172" cy="14815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矢印: 左カーブ 34">
            <a:extLst>
              <a:ext uri="{FF2B5EF4-FFF2-40B4-BE49-F238E27FC236}">
                <a16:creationId xmlns:a16="http://schemas.microsoft.com/office/drawing/2014/main" id="{166E19AB-2A33-4A63-B673-9A9748D744D0}"/>
              </a:ext>
            </a:extLst>
          </p:cNvPr>
          <p:cNvSpPr/>
          <p:nvPr/>
        </p:nvSpPr>
        <p:spPr>
          <a:xfrm rot="10800000">
            <a:off x="392594" y="3560883"/>
            <a:ext cx="288172" cy="14815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C8CFE9-A0BB-47CA-946B-2B2B50DBB662}"/>
              </a:ext>
            </a:extLst>
          </p:cNvPr>
          <p:cNvSpPr txBox="1"/>
          <p:nvPr/>
        </p:nvSpPr>
        <p:spPr>
          <a:xfrm>
            <a:off x="7635238" y="3323705"/>
            <a:ext cx="29537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can use some operations between enter and leave.</a:t>
            </a:r>
          </a:p>
          <a:p>
            <a:r>
              <a:rPr lang="en-US" altLang="ja-JP" dirty="0"/>
              <a:t>Enter and leave are related with resource managements in a </a:t>
            </a:r>
            <a:r>
              <a:rPr lang="en-US" altLang="ja-JP"/>
              <a:t>batch.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527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Tanabe_Takayuki</dc:creator>
  <cp:lastModifiedBy>Tanabe_Takayuki</cp:lastModifiedBy>
  <cp:revision>2</cp:revision>
  <dcterms:created xsi:type="dcterms:W3CDTF">2021-03-12T02:43:51Z</dcterms:created>
  <dcterms:modified xsi:type="dcterms:W3CDTF">2021-03-12T03:30:26Z</dcterms:modified>
</cp:coreProperties>
</file>