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D68"/>
    <a:srgbClr val="607D8B"/>
    <a:srgbClr val="6B6B6B"/>
    <a:srgbClr val="49332B"/>
    <a:srgbClr val="795548"/>
    <a:srgbClr val="D03200"/>
    <a:srgbClr val="FF5722"/>
    <a:srgbClr val="CC9700"/>
    <a:srgbClr val="FFC107"/>
    <a:srgbClr val="C5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E324B-3DD0-45C7-803D-73E956C59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29814-F2D3-4EBC-8D36-2AEDECC8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BC748-298D-465A-BA1D-DBF93B44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35936-1AAD-41F0-ABC8-4B788214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C5C2E-AAFE-419E-AA94-97EA5EC1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DC7D7-9D77-4035-8801-16614C04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7D90A-AC7F-4FD0-B07B-A5FC1F62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A816B-D87C-492A-BC80-9DD320A3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3FDF6-42FB-410E-BD34-728D1C31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35E4A-8C7E-4998-855C-8A81F6C8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6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D3943-4D83-45B0-8E17-943ED8A1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9FB8B-8896-4BFD-9913-919BAC059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2828E-1C67-42C3-9F3C-B2744DAB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18953-4911-4EB1-A94B-EF46EB00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8351E-A010-4539-B59E-FC019F52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2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5DEAA-9826-40C7-8307-B4C2FE20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D5DDF-7FFE-4A75-944D-815287FC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2C926-05D8-4D62-B780-FD185676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89795-BEF9-4E47-9405-01348E8E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34E2B-67E5-4BB9-8D04-B80DB6D5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7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51FB-13F1-4275-BEFF-AE9FAEED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6A712-68F6-4BFF-9FF2-A2271A07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D19E1-DF14-4B11-87D2-10B8E504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D0F0A-6E71-4A51-B74B-864CD26B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6FC71-619A-42CA-86BB-D4DE8447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2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820FD-32DB-4205-BD44-1186F2BD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7D4FC-1DC2-41C6-BA57-A05337F09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AE84D-C97A-4E1C-A41D-2226AB94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6BB56-E33D-460C-9355-A4359D18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50055-BBE9-4ABA-A2AF-A4CE3B9E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8754B-6EAA-46CF-851E-BEF07390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1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0D651-5B6B-4A82-919C-70472462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88665-12DE-4F3D-A75A-B7ABA377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43B1D-7216-48BA-86B7-C9A4B845C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CF9C91-280B-46A2-81F1-834E75E73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3A2A7-69E1-4846-B12C-BA342DF24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C841E-2F32-4DAC-A133-B277F129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E294BF-D380-41E6-8831-2DEFF211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75FD1-11B7-42ED-8771-11A5E68F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0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5DF88-E567-4EBE-81DA-9CB8EA80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5A7EBC-9855-4DA6-82C1-314CBA40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9B830-892B-433C-82E6-591C6C70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CB633-CE10-4966-A642-CADA6D32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B5967-22A1-44E2-8A37-A99BE2D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7D639D-8CA5-4B7D-B23F-877B97E2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8BBE6-68EF-4C24-9B53-1FEA27C9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E791C-7949-4958-A4C3-ACEB8871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47E2B-FE36-42E0-B9AC-3F2086C2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91FE8-68FD-4BDC-A197-0ED076EA2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16E13-850E-4E07-8A51-E252FFEF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E8672-9C84-4E65-AABA-59785DE4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914EC6-4B67-462B-BD0E-BEC86437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D6644-9521-4FE7-B4CF-F58C5347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F9874-E679-4651-A637-AFAB043D7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1344F-C6A7-4DB4-A818-4A88B9FA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04A5A-80F9-49C2-B700-536CC9C6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6EBB2-3949-436C-83AF-AA5419C5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3CA8E-3BA5-48D2-86D1-4541C17C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1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4A04C-BA9B-4BAE-91E9-BD05615F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9E9B8-E2E4-4D0F-97BD-4AB076CA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C977E-D790-4DCA-8939-4C8CB8932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8653-A32D-4DAA-8295-D2CB57B3CB4F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D9C42-D2E0-4974-989E-2C3A55DA6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B292D-E7C1-45C2-8A13-690DF1831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89E0-FC20-4948-9B9A-97147FE61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4480AE-4E8F-469C-AAB9-F94B687D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05" y="643466"/>
            <a:ext cx="5431790" cy="55710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D1910C-AA02-4AFD-8051-65EF573E0458}"/>
              </a:ext>
            </a:extLst>
          </p:cNvPr>
          <p:cNvSpPr/>
          <p:nvPr/>
        </p:nvSpPr>
        <p:spPr>
          <a:xfrm rot="19827209">
            <a:off x="1174700" y="801791"/>
            <a:ext cx="1118123" cy="4954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650411-2453-4F75-84C1-BF7CA4516147}"/>
              </a:ext>
            </a:extLst>
          </p:cNvPr>
          <p:cNvSpPr/>
          <p:nvPr/>
        </p:nvSpPr>
        <p:spPr>
          <a:xfrm rot="1367544">
            <a:off x="3164654" y="747413"/>
            <a:ext cx="1118123" cy="536317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548318-B9F9-4371-BD6C-EE2B9AAB4C48}"/>
              </a:ext>
            </a:extLst>
          </p:cNvPr>
          <p:cNvSpPr/>
          <p:nvPr/>
        </p:nvSpPr>
        <p:spPr>
          <a:xfrm rot="19827209">
            <a:off x="6708845" y="898553"/>
            <a:ext cx="1118123" cy="49548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009B10-6F13-4D43-A662-9E37CE172D8B}"/>
              </a:ext>
            </a:extLst>
          </p:cNvPr>
          <p:cNvSpPr/>
          <p:nvPr/>
        </p:nvSpPr>
        <p:spPr>
          <a:xfrm rot="1367544">
            <a:off x="8698799" y="844175"/>
            <a:ext cx="1118123" cy="5363174"/>
          </a:xfrm>
          <a:prstGeom prst="rect">
            <a:avLst/>
          </a:prstGeom>
          <a:solidFill>
            <a:srgbClr val="FF5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9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7EE9027-C119-4ABC-B9FA-5EFBA250CD5C}"/>
              </a:ext>
            </a:extLst>
          </p:cNvPr>
          <p:cNvSpPr/>
          <p:nvPr/>
        </p:nvSpPr>
        <p:spPr>
          <a:xfrm rot="19827209">
            <a:off x="1654203" y="801790"/>
            <a:ext cx="1118123" cy="4954832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FC86D-DE6B-4A0B-950B-81B3239659C0}"/>
              </a:ext>
            </a:extLst>
          </p:cNvPr>
          <p:cNvSpPr/>
          <p:nvPr/>
        </p:nvSpPr>
        <p:spPr>
          <a:xfrm rot="1367544">
            <a:off x="3644157" y="747412"/>
            <a:ext cx="1118123" cy="5363174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A322CD-2A37-48C3-98E2-41F61AEBA59A}"/>
              </a:ext>
            </a:extLst>
          </p:cNvPr>
          <p:cNvSpPr/>
          <p:nvPr/>
        </p:nvSpPr>
        <p:spPr>
          <a:xfrm rot="19827209">
            <a:off x="3885531" y="909837"/>
            <a:ext cx="1118123" cy="4954832"/>
          </a:xfrm>
          <a:prstGeom prst="rect">
            <a:avLst/>
          </a:prstGeom>
          <a:solidFill>
            <a:srgbClr val="4B00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4CF571-2131-42B9-A80F-8E5E97DEE263}"/>
              </a:ext>
            </a:extLst>
          </p:cNvPr>
          <p:cNvSpPr/>
          <p:nvPr/>
        </p:nvSpPr>
        <p:spPr>
          <a:xfrm rot="1367544">
            <a:off x="5875485" y="855459"/>
            <a:ext cx="1118123" cy="5363174"/>
          </a:xfrm>
          <a:prstGeom prst="rect">
            <a:avLst/>
          </a:prstGeom>
          <a:solidFill>
            <a:srgbClr val="66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0DAFE6-169C-4C49-970A-0A92E0CBC8E2}"/>
              </a:ext>
            </a:extLst>
          </p:cNvPr>
          <p:cNvSpPr/>
          <p:nvPr/>
        </p:nvSpPr>
        <p:spPr>
          <a:xfrm rot="19827209">
            <a:off x="6792283" y="999794"/>
            <a:ext cx="1118123" cy="4954832"/>
          </a:xfrm>
          <a:prstGeom prst="rect">
            <a:avLst/>
          </a:prstGeom>
          <a:solidFill>
            <a:srgbClr val="00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73FACE-0A78-4683-9E79-B538AA7087DE}"/>
              </a:ext>
            </a:extLst>
          </p:cNvPr>
          <p:cNvSpPr/>
          <p:nvPr/>
        </p:nvSpPr>
        <p:spPr>
          <a:xfrm rot="1367544">
            <a:off x="8782237" y="945416"/>
            <a:ext cx="1118123" cy="5363174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798844-2707-41B1-ADB1-B71C4DAD83A5}"/>
              </a:ext>
            </a:extLst>
          </p:cNvPr>
          <p:cNvSpPr/>
          <p:nvPr/>
        </p:nvSpPr>
        <p:spPr>
          <a:xfrm rot="19827209">
            <a:off x="1562362" y="642955"/>
            <a:ext cx="1118123" cy="4954832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53160-CF84-4119-BA2B-FCB07C06B5D4}"/>
              </a:ext>
            </a:extLst>
          </p:cNvPr>
          <p:cNvSpPr/>
          <p:nvPr/>
        </p:nvSpPr>
        <p:spPr>
          <a:xfrm rot="1367544">
            <a:off x="3552316" y="588577"/>
            <a:ext cx="1118123" cy="5363174"/>
          </a:xfrm>
          <a:prstGeom prst="rect">
            <a:avLst/>
          </a:prstGeom>
          <a:solidFill>
            <a:srgbClr val="0066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46AA76-EA8A-47A2-AB6D-BE862ACA1763}"/>
              </a:ext>
            </a:extLst>
          </p:cNvPr>
          <p:cNvSpPr/>
          <p:nvPr/>
        </p:nvSpPr>
        <p:spPr>
          <a:xfrm rot="19827209">
            <a:off x="3546985" y="801790"/>
            <a:ext cx="1118123" cy="4954832"/>
          </a:xfrm>
          <a:prstGeom prst="rect">
            <a:avLst/>
          </a:prstGeom>
          <a:solidFill>
            <a:srgbClr val="00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323F3E-0FB7-4723-A084-5FD8EA4FFE32}"/>
              </a:ext>
            </a:extLst>
          </p:cNvPr>
          <p:cNvSpPr/>
          <p:nvPr/>
        </p:nvSpPr>
        <p:spPr>
          <a:xfrm rot="1367544">
            <a:off x="5536939" y="747412"/>
            <a:ext cx="1118123" cy="5363174"/>
          </a:xfrm>
          <a:prstGeom prst="rect">
            <a:avLst/>
          </a:prstGeom>
          <a:solidFill>
            <a:srgbClr val="33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0CBEC-4474-409E-88EF-878C113EBEFB}"/>
              </a:ext>
            </a:extLst>
          </p:cNvPr>
          <p:cNvSpPr/>
          <p:nvPr/>
        </p:nvSpPr>
        <p:spPr>
          <a:xfrm rot="19827209">
            <a:off x="6542946" y="855573"/>
            <a:ext cx="1118123" cy="4954832"/>
          </a:xfrm>
          <a:prstGeom prst="rect">
            <a:avLst/>
          </a:prstGeom>
          <a:solidFill>
            <a:srgbClr val="00A2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001E5E-550A-4C1C-9F24-BA2E27279364}"/>
              </a:ext>
            </a:extLst>
          </p:cNvPr>
          <p:cNvSpPr/>
          <p:nvPr/>
        </p:nvSpPr>
        <p:spPr>
          <a:xfrm rot="1367544">
            <a:off x="8532900" y="801195"/>
            <a:ext cx="1118123" cy="5363174"/>
          </a:xfrm>
          <a:prstGeom prst="rect">
            <a:avLst/>
          </a:prstGeom>
          <a:solidFill>
            <a:srgbClr val="00F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E23BC0-88E9-4BE8-B5C8-2504B297107E}"/>
              </a:ext>
            </a:extLst>
          </p:cNvPr>
          <p:cNvSpPr/>
          <p:nvPr/>
        </p:nvSpPr>
        <p:spPr>
          <a:xfrm rot="19827209">
            <a:off x="1595522" y="567615"/>
            <a:ext cx="1118123" cy="4954832"/>
          </a:xfrm>
          <a:prstGeom prst="rect">
            <a:avLst/>
          </a:prstGeom>
          <a:solidFill>
            <a:srgbClr val="0080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95503B-E075-4AE1-A367-C66884705452}"/>
              </a:ext>
            </a:extLst>
          </p:cNvPr>
          <p:cNvSpPr/>
          <p:nvPr/>
        </p:nvSpPr>
        <p:spPr>
          <a:xfrm rot="1367544">
            <a:off x="3585476" y="513237"/>
            <a:ext cx="1118123" cy="5363174"/>
          </a:xfrm>
          <a:prstGeom prst="rect">
            <a:avLst/>
          </a:prstGeom>
          <a:solidFill>
            <a:srgbClr val="00B4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2699A-D2F5-4418-8269-AF99BC29DB5B}"/>
              </a:ext>
            </a:extLst>
          </p:cNvPr>
          <p:cNvSpPr/>
          <p:nvPr/>
        </p:nvSpPr>
        <p:spPr>
          <a:xfrm rot="19827209">
            <a:off x="4056225" y="675661"/>
            <a:ext cx="1118123" cy="49548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418CE7-0AC2-491A-89D1-2D52F214D8CE}"/>
              </a:ext>
            </a:extLst>
          </p:cNvPr>
          <p:cNvSpPr/>
          <p:nvPr/>
        </p:nvSpPr>
        <p:spPr>
          <a:xfrm rot="1367544">
            <a:off x="6046179" y="621283"/>
            <a:ext cx="1118123" cy="53631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206B4-C582-41EC-9D28-F5E38C9EA2CC}"/>
              </a:ext>
            </a:extLst>
          </p:cNvPr>
          <p:cNvSpPr/>
          <p:nvPr/>
        </p:nvSpPr>
        <p:spPr>
          <a:xfrm rot="19827209">
            <a:off x="7244986" y="801790"/>
            <a:ext cx="1118123" cy="4954832"/>
          </a:xfrm>
          <a:prstGeom prst="rect">
            <a:avLst/>
          </a:prstGeom>
          <a:solidFill>
            <a:srgbClr val="71AF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9F8A5F-9863-43FD-9A71-D46544F71C56}"/>
              </a:ext>
            </a:extLst>
          </p:cNvPr>
          <p:cNvSpPr/>
          <p:nvPr/>
        </p:nvSpPr>
        <p:spPr>
          <a:xfrm rot="1367544">
            <a:off x="9234940" y="747412"/>
            <a:ext cx="1118123" cy="5363174"/>
          </a:xfrm>
          <a:prstGeom prst="rect">
            <a:avLst/>
          </a:prstGeom>
          <a:solidFill>
            <a:srgbClr val="A2CD8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B1E648A-A76D-4317-B22E-CF2BA3793BAD}"/>
              </a:ext>
            </a:extLst>
          </p:cNvPr>
          <p:cNvSpPr/>
          <p:nvPr/>
        </p:nvSpPr>
        <p:spPr>
          <a:xfrm rot="19827209">
            <a:off x="1513259" y="734883"/>
            <a:ext cx="1118123" cy="4954832"/>
          </a:xfrm>
          <a:prstGeom prst="rect">
            <a:avLst/>
          </a:prstGeom>
          <a:solidFill>
            <a:srgbClr val="85B4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0DF336-7B5B-4140-9C94-2EA3EA65FC34}"/>
              </a:ext>
            </a:extLst>
          </p:cNvPr>
          <p:cNvSpPr/>
          <p:nvPr/>
        </p:nvSpPr>
        <p:spPr>
          <a:xfrm rot="1367544">
            <a:off x="3503213" y="680505"/>
            <a:ext cx="1118123" cy="5363174"/>
          </a:xfrm>
          <a:prstGeom prst="rect">
            <a:avLst/>
          </a:prstGeom>
          <a:solidFill>
            <a:srgbClr val="B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D46CDF-440C-4ABC-8698-DEBB8E1F30D4}"/>
              </a:ext>
            </a:extLst>
          </p:cNvPr>
          <p:cNvSpPr/>
          <p:nvPr/>
        </p:nvSpPr>
        <p:spPr>
          <a:xfrm rot="19827209">
            <a:off x="4026476" y="760654"/>
            <a:ext cx="1118123" cy="4954832"/>
          </a:xfrm>
          <a:prstGeom prst="rect">
            <a:avLst/>
          </a:prstGeom>
          <a:solidFill>
            <a:srgbClr val="C5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796246-066B-4073-BA48-C6FAC935FE60}"/>
              </a:ext>
            </a:extLst>
          </p:cNvPr>
          <p:cNvSpPr/>
          <p:nvPr/>
        </p:nvSpPr>
        <p:spPr>
          <a:xfrm rot="1367544">
            <a:off x="6016430" y="706276"/>
            <a:ext cx="1118123" cy="536317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6FFA26-A69E-4F56-B844-14034D50EB17}"/>
              </a:ext>
            </a:extLst>
          </p:cNvPr>
          <p:cNvSpPr/>
          <p:nvPr/>
        </p:nvSpPr>
        <p:spPr>
          <a:xfrm rot="19827209">
            <a:off x="6693197" y="868699"/>
            <a:ext cx="1118123" cy="4954832"/>
          </a:xfrm>
          <a:prstGeom prst="rect">
            <a:avLst/>
          </a:prstGeom>
          <a:solidFill>
            <a:srgbClr val="CC9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216779-EA5D-4828-8C5E-DA1DA38A7688}"/>
              </a:ext>
            </a:extLst>
          </p:cNvPr>
          <p:cNvSpPr/>
          <p:nvPr/>
        </p:nvSpPr>
        <p:spPr>
          <a:xfrm rot="1367544">
            <a:off x="8683151" y="814321"/>
            <a:ext cx="1118123" cy="5363174"/>
          </a:xfrm>
          <a:prstGeom prst="rect">
            <a:avLst/>
          </a:prstGeom>
          <a:solidFill>
            <a:srgbClr val="FFC10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7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04B887-8883-4F7C-B9D1-F81545F62FB1}"/>
              </a:ext>
            </a:extLst>
          </p:cNvPr>
          <p:cNvSpPr/>
          <p:nvPr/>
        </p:nvSpPr>
        <p:spPr>
          <a:xfrm rot="19827209">
            <a:off x="1730904" y="623373"/>
            <a:ext cx="1118123" cy="4954832"/>
          </a:xfrm>
          <a:prstGeom prst="rect">
            <a:avLst/>
          </a:prstGeom>
          <a:solidFill>
            <a:srgbClr val="D032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80463-2FA3-4133-957F-5D6027DE4A88}"/>
              </a:ext>
            </a:extLst>
          </p:cNvPr>
          <p:cNvSpPr/>
          <p:nvPr/>
        </p:nvSpPr>
        <p:spPr>
          <a:xfrm rot="1367544">
            <a:off x="3720858" y="568995"/>
            <a:ext cx="1118123" cy="5363174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632CF8-8729-4EC2-A896-10AFCC0AC0EB}"/>
              </a:ext>
            </a:extLst>
          </p:cNvPr>
          <p:cNvSpPr/>
          <p:nvPr/>
        </p:nvSpPr>
        <p:spPr>
          <a:xfrm rot="19827209">
            <a:off x="3546985" y="731419"/>
            <a:ext cx="1118123" cy="4954832"/>
          </a:xfrm>
          <a:prstGeom prst="rect">
            <a:avLst/>
          </a:prstGeom>
          <a:solidFill>
            <a:srgbClr val="4933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5D6DA0-0F2E-4110-8F52-3A70EC8E1365}"/>
              </a:ext>
            </a:extLst>
          </p:cNvPr>
          <p:cNvSpPr/>
          <p:nvPr/>
        </p:nvSpPr>
        <p:spPr>
          <a:xfrm rot="1367544">
            <a:off x="5536939" y="677041"/>
            <a:ext cx="1118123" cy="5363174"/>
          </a:xfrm>
          <a:prstGeom prst="rect">
            <a:avLst/>
          </a:prstGeom>
          <a:solidFill>
            <a:srgbClr val="7955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24961A-5DA0-4F35-9E50-20CD3C270EA2}"/>
              </a:ext>
            </a:extLst>
          </p:cNvPr>
          <p:cNvSpPr/>
          <p:nvPr/>
        </p:nvSpPr>
        <p:spPr>
          <a:xfrm rot="19827209">
            <a:off x="5526720" y="677396"/>
            <a:ext cx="1118123" cy="4954832"/>
          </a:xfrm>
          <a:prstGeom prst="rect">
            <a:avLst/>
          </a:prstGeom>
          <a:solidFill>
            <a:srgbClr val="6B6B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D24767-11C8-400A-B455-53C42F6A354B}"/>
              </a:ext>
            </a:extLst>
          </p:cNvPr>
          <p:cNvSpPr/>
          <p:nvPr/>
        </p:nvSpPr>
        <p:spPr>
          <a:xfrm rot="1367544">
            <a:off x="7516674" y="623018"/>
            <a:ext cx="1118123" cy="536317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1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C0C8C3F-778C-4B75-AAEA-6B9A9A83089E}"/>
              </a:ext>
            </a:extLst>
          </p:cNvPr>
          <p:cNvSpPr/>
          <p:nvPr/>
        </p:nvSpPr>
        <p:spPr>
          <a:xfrm rot="19827209">
            <a:off x="1545735" y="487825"/>
            <a:ext cx="1118123" cy="4954832"/>
          </a:xfrm>
          <a:prstGeom prst="rect">
            <a:avLst/>
          </a:prstGeom>
          <a:solidFill>
            <a:srgbClr val="485D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A7909D-D3C4-409D-B6A6-FFF359264F60}"/>
              </a:ext>
            </a:extLst>
          </p:cNvPr>
          <p:cNvSpPr/>
          <p:nvPr/>
        </p:nvSpPr>
        <p:spPr>
          <a:xfrm rot="1367544">
            <a:off x="3535689" y="433447"/>
            <a:ext cx="1118123" cy="5363174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6BD161-3F1A-4826-9BFD-680F70D335B4}"/>
              </a:ext>
            </a:extLst>
          </p:cNvPr>
          <p:cNvSpPr/>
          <p:nvPr/>
        </p:nvSpPr>
        <p:spPr>
          <a:xfrm rot="19827209">
            <a:off x="3546984" y="487825"/>
            <a:ext cx="1118123" cy="49548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37F10-83CD-4B1A-B4FC-56B3AA2E71EA}"/>
              </a:ext>
            </a:extLst>
          </p:cNvPr>
          <p:cNvSpPr/>
          <p:nvPr/>
        </p:nvSpPr>
        <p:spPr>
          <a:xfrm rot="1367544">
            <a:off x="5536938" y="433447"/>
            <a:ext cx="1118123" cy="5363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6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현준</dc:creator>
  <cp:lastModifiedBy>정 현준</cp:lastModifiedBy>
  <cp:revision>1</cp:revision>
  <dcterms:created xsi:type="dcterms:W3CDTF">2020-09-25T00:14:22Z</dcterms:created>
  <dcterms:modified xsi:type="dcterms:W3CDTF">2020-09-25T00:39:19Z</dcterms:modified>
</cp:coreProperties>
</file>