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C8D099B-0A50-4B02-B457-B8CF4FD1119F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0DEEDF-A4FC-4BFA-9AEC-2BC2C5C4FF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D1F597-5B6B-4F0A-B255-2DD06D9E3EC6}" type="datetimeFigureOut">
              <a:rPr lang="en-US" smtClean="0"/>
              <a:t>9/17/2014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543800" cy="1219200"/>
          </a:xfrm>
        </p:spPr>
        <p:txBody>
          <a:bodyPr/>
          <a:lstStyle/>
          <a:p>
            <a:pPr algn="ctr"/>
            <a:r>
              <a:rPr lang="en-US" dirty="0" smtClean="0"/>
              <a:t>Training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5083"/>
              </p:ext>
            </p:extLst>
          </p:nvPr>
        </p:nvGraphicFramePr>
        <p:xfrm>
          <a:off x="838200" y="1828800"/>
          <a:ext cx="7086600" cy="415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363386"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Libraries - 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Features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scripts Debugging &amp; Testing – Workshop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API, Modules ,Components  Demo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3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Lo-Dash Utility features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4</a:t>
                      </a:r>
                      <a:endParaRPr lang="en-US" dirty="0"/>
                    </a:p>
                  </a:txBody>
                  <a:tcPr/>
                </a:tc>
              </a:tr>
              <a:tr h="62721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Supporting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6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Libraries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JavaScript.</a:t>
            </a:r>
          </a:p>
          <a:p>
            <a:r>
              <a:rPr lang="en-US" dirty="0" smtClean="0"/>
              <a:t>Introduction to next gen JavaScript libraries.</a:t>
            </a:r>
          </a:p>
          <a:p>
            <a:r>
              <a:rPr lang="en-US" dirty="0" smtClean="0"/>
              <a:t>Quick comparison of Angular vs Backbone, JQuery, knockout etc.</a:t>
            </a:r>
          </a:p>
          <a:p>
            <a:r>
              <a:rPr lang="en-US" dirty="0" smtClean="0"/>
              <a:t>Concept of RWD</a:t>
            </a:r>
          </a:p>
          <a:p>
            <a:r>
              <a:rPr lang="en-US" smtClean="0"/>
              <a:t>Overview </a:t>
            </a:r>
            <a:r>
              <a:rPr lang="en-US" dirty="0" smtClean="0"/>
              <a:t>of client side framework – MVC,MVVM,MVP,MVW.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Angular Features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 Data binding.</a:t>
            </a:r>
          </a:p>
          <a:p>
            <a:r>
              <a:rPr lang="en-US" dirty="0" smtClean="0"/>
              <a:t>Templates.</a:t>
            </a:r>
          </a:p>
          <a:p>
            <a:r>
              <a:rPr lang="en-US" dirty="0" smtClean="0"/>
              <a:t>MVC,MVVM and MVW support for Angular.</a:t>
            </a:r>
          </a:p>
          <a:p>
            <a:r>
              <a:rPr lang="en-US" dirty="0" smtClean="0"/>
              <a:t>Dependency Injection in Angular.</a:t>
            </a:r>
          </a:p>
          <a:p>
            <a:r>
              <a:rPr lang="en-US" dirty="0" smtClean="0"/>
              <a:t>Directives , Reusable Components , Localization</a:t>
            </a:r>
          </a:p>
          <a:p>
            <a:r>
              <a:rPr lang="en-US" dirty="0" smtClean="0"/>
              <a:t>Deep Linking, Form Validation, Server Communication.</a:t>
            </a:r>
          </a:p>
          <a:p>
            <a:r>
              <a:rPr lang="en-US" dirty="0" smtClean="0"/>
              <a:t>Testing - Unit testing of JavaScript functions (Karma and Protractor).</a:t>
            </a:r>
          </a:p>
          <a:p>
            <a:r>
              <a:rPr lang="en-US" dirty="0" smtClean="0"/>
              <a:t>Multi-lingual support in Angular – Angular translate , Angular cookies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Angular scripts Debugging &amp; Testing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IDE setup for module development – Setting up of Angular plugin for RAD/STS/KEPLER/</a:t>
            </a:r>
            <a:r>
              <a:rPr lang="en-US" dirty="0" err="1" smtClean="0"/>
              <a:t>Webstorm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Unit Testing of functional module.</a:t>
            </a:r>
          </a:p>
          <a:p>
            <a:r>
              <a:rPr lang="en-US" dirty="0" smtClean="0"/>
              <a:t>Debugging using browser plugin -  Angular plugin/add on setup in Chrome and Firefox</a:t>
            </a:r>
          </a:p>
        </p:txBody>
      </p:sp>
    </p:spTree>
    <p:extLst>
      <p:ext uri="{BB962C8B-B14F-4D97-AF65-F5344CB8AC3E}">
        <p14:creationId xmlns:p14="http://schemas.microsoft.com/office/powerpoint/2010/main" val="38404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API, Modules ,Components 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</a:t>
            </a:r>
          </a:p>
          <a:p>
            <a:r>
              <a:rPr lang="en-US" dirty="0" smtClean="0"/>
              <a:t>Directive</a:t>
            </a:r>
          </a:p>
          <a:p>
            <a:r>
              <a:rPr lang="en-US" dirty="0" smtClean="0"/>
              <a:t>Object 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API, Modules ,Components  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smtClean="0"/>
              <a:t>Ng Cookies</a:t>
            </a:r>
          </a:p>
          <a:p>
            <a:r>
              <a:rPr lang="en-US" dirty="0" err="1" smtClean="0"/>
              <a:t>NgMessage</a:t>
            </a:r>
            <a:endParaRPr lang="en-US" dirty="0" smtClean="0"/>
          </a:p>
          <a:p>
            <a:r>
              <a:rPr lang="en-US" dirty="0" smtClean="0"/>
              <a:t>Ng Mock</a:t>
            </a:r>
          </a:p>
          <a:p>
            <a:r>
              <a:rPr lang="en-US" dirty="0" err="1" smtClean="0"/>
              <a:t>NgMock</a:t>
            </a:r>
            <a:r>
              <a:rPr lang="en-US" dirty="0" smtClean="0"/>
              <a:t> E2E</a:t>
            </a:r>
          </a:p>
          <a:p>
            <a:r>
              <a:rPr lang="en-US" dirty="0" smtClean="0"/>
              <a:t>Ng Route</a:t>
            </a:r>
          </a:p>
          <a:p>
            <a:r>
              <a:rPr lang="en-US" dirty="0" smtClean="0"/>
              <a:t>Ng Sanitize</a:t>
            </a:r>
          </a:p>
          <a:p>
            <a:r>
              <a:rPr lang="en-US" dirty="0" smtClean="0"/>
              <a:t>Ng Touch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Lo-Dash Utility features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Lo-Dash</a:t>
            </a:r>
          </a:p>
          <a:p>
            <a:r>
              <a:rPr lang="en-US" dirty="0"/>
              <a:t>Familiarizing of Lo-Dash utility library.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Operation </a:t>
            </a:r>
            <a:r>
              <a:rPr lang="en-US" dirty="0"/>
              <a:t>on arrays and collections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Operations on Objects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Chaining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Common </a:t>
            </a:r>
            <a:r>
              <a:rPr lang="en-US" dirty="0"/>
              <a:t>utility 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Build </a:t>
            </a:r>
            <a:r>
              <a:rPr lang="en-US" dirty="0"/>
              <a:t>in  properties definition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pPr algn="ctr"/>
            <a:r>
              <a:rPr lang="en-US" dirty="0" smtClean="0"/>
              <a:t>Supporting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Date management  using moment library.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ISO 8601 support</a:t>
            </a:r>
            <a:r>
              <a:rPr lang="en-US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String formatting and parsing dates.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Validations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Date Manipulation &amp; I18n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Calendar Object Operations</a:t>
            </a:r>
          </a:p>
          <a:p>
            <a:pPr marL="342900" lvl="1">
              <a:buClr>
                <a:schemeClr val="accent1"/>
              </a:buClr>
            </a:pPr>
            <a:r>
              <a:rPr lang="en-US" sz="1600" dirty="0"/>
              <a:t>Introduction to </a:t>
            </a:r>
            <a:r>
              <a:rPr lang="en-US" sz="1600" dirty="0" smtClean="0"/>
              <a:t>Karma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Setting up environment node.js/</a:t>
            </a:r>
            <a:r>
              <a:rPr lang="en-US" sz="1600" dirty="0" err="1"/>
              <a:t>webstorm</a:t>
            </a:r>
            <a:r>
              <a:rPr lang="en-US" sz="1600" dirty="0"/>
              <a:t> plugin.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Operations </a:t>
            </a:r>
            <a:r>
              <a:rPr lang="en-US" sz="1600" dirty="0"/>
              <a:t>using assertion frameworks like buster.js and own  assertions/refutes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Running </a:t>
            </a:r>
            <a:r>
              <a:rPr lang="en-US" sz="1600" dirty="0"/>
              <a:t>tests from browser.</a:t>
            </a:r>
          </a:p>
          <a:p>
            <a:pPr marL="342900" lvl="1">
              <a:buClr>
                <a:schemeClr val="accent1"/>
              </a:buClr>
            </a:pPr>
            <a:r>
              <a:rPr lang="en-US" sz="1600" dirty="0"/>
              <a:t>E2E Testing using </a:t>
            </a:r>
            <a:r>
              <a:rPr lang="en-US" sz="1600" dirty="0" smtClean="0"/>
              <a:t>Protractor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Setting up environment – Node.js installation and config </a:t>
            </a:r>
            <a:r>
              <a:rPr lang="en-US" sz="1600" dirty="0" smtClean="0"/>
              <a:t>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Write tests using  Jasmine and webdriver</a:t>
            </a:r>
            <a:r>
              <a:rPr lang="en-US" sz="16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 Executing </a:t>
            </a:r>
            <a:r>
              <a:rPr lang="en-US" sz="1600" dirty="0" smtClean="0"/>
              <a:t>Events, Executing </a:t>
            </a:r>
            <a:r>
              <a:rPr lang="en-US" sz="1600" dirty="0"/>
              <a:t>Tests and  TestSuite</a:t>
            </a:r>
            <a:r>
              <a:rPr lang="en-US" sz="1600" dirty="0" smtClean="0"/>
              <a:t>.</a:t>
            </a:r>
          </a:p>
          <a:p>
            <a:pPr marL="342900" lvl="1">
              <a:buClr>
                <a:schemeClr val="accent1"/>
              </a:buClr>
            </a:pPr>
            <a:r>
              <a:rPr lang="en-US" sz="1600" dirty="0"/>
              <a:t>Less Styling Frame </a:t>
            </a:r>
            <a:r>
              <a:rPr lang="en-US" sz="1600" dirty="0"/>
              <a:t>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CSS preprocessor for smarter style sheets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Familiarizing </a:t>
            </a:r>
            <a:r>
              <a:rPr lang="en-US" sz="1600" dirty="0"/>
              <a:t>the less language and  setting up the compiler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56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KT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7200" dirty="0" smtClean="0"/>
          </a:p>
          <a:p>
            <a:r>
              <a:rPr lang="en-US" sz="7200" dirty="0" smtClean="0"/>
              <a:t>          Thanks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281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351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Training Program</vt:lpstr>
      <vt:lpstr>JavaScript Libraries - Introduction</vt:lpstr>
      <vt:lpstr>Angular Features Overview</vt:lpstr>
      <vt:lpstr>Angular scripts Debugging &amp; Testing - Workshop</vt:lpstr>
      <vt:lpstr>Angular API, Modules ,Components  Demo </vt:lpstr>
      <vt:lpstr>Angular API, Modules ,Components  Demo </vt:lpstr>
      <vt:lpstr>Lo-Dash Utility features Demo</vt:lpstr>
      <vt:lpstr>Supporting Libraries</vt:lpstr>
      <vt:lpstr>KT Angular JS</vt:lpstr>
    </vt:vector>
  </TitlesOfParts>
  <Company>MoneyGram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Program</dc:title>
  <dc:creator>Syed, Shameer</dc:creator>
  <cp:lastModifiedBy>Syed, Shameer</cp:lastModifiedBy>
  <cp:revision>65</cp:revision>
  <dcterms:created xsi:type="dcterms:W3CDTF">2014-09-17T06:14:31Z</dcterms:created>
  <dcterms:modified xsi:type="dcterms:W3CDTF">2014-09-17T13:01:25Z</dcterms:modified>
</cp:coreProperties>
</file>