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545e8c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545e8c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545e8c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545e8c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5f7cfb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5f7cfb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58ecab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58ecab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5f7cf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5f7cf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5f7cfb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5f7cfb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data.austintexas.gov/" TargetMode="External"/><Relationship Id="rId7" Type="http://schemas.openxmlformats.org/officeDocument/2006/relationships/hyperlink" Target="http://austin.culturemap.com/news/city-life/05-24-18-austin-suburbs-fastest-growing-cities-census-repo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izjournals.com/austin/news/2018/03/22/austins-population-keeps-popping-heres-how-many.html" TargetMode="External"/><Relationship Id="rId5" Type="http://schemas.openxmlformats.org/officeDocument/2006/relationships/hyperlink" Target="http://worldpopulationreview.com/us-cities/austin-population/" TargetMode="External"/><Relationship Id="rId4" Type="http://schemas.openxmlformats.org/officeDocument/2006/relationships/hyperlink" Target="https://data.austintexas.gov/Building-and-Development/Construction-Permits-Issued-since-2010/d792-2sc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Area Real Estate Development Since 2013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Bell,  Christian Coleman,  David Marcus,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Arjen Potsma,  &amp;  Zeshaun Subhani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49" y="1952747"/>
            <a:ext cx="7910053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greater Austin metro area has experienced massive population growth in recent years; with almost 100k new Austin residents in the past 5 years, and 150k since the 2010 census. In 2017 there was an average of 151 people/day moving here.  Around this time Austin was ranked as the 12th fastest growing large city; with three suburbs also ranking high: Pflugerville (3rd), Georgetown (6th), and Cedar Park (13th). 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/>
              <a:t>How has the real estate landscape been developing in response to this population influx?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/>
              <a:t>Da</a:t>
            </a:r>
            <a:r>
              <a:rPr lang="en-US" sz="1600" b="1" dirty="0"/>
              <a:t>ta from </a:t>
            </a:r>
            <a:r>
              <a:rPr lang="en-US" sz="1600" b="1" dirty="0">
                <a:hlinkClick r:id="rId3"/>
              </a:rPr>
              <a:t>https://data.austintexas.gov</a:t>
            </a:r>
            <a:r>
              <a:rPr lang="en-US" sz="1600" b="1" dirty="0"/>
              <a:t> here:  </a:t>
            </a:r>
            <a:r>
              <a:rPr lang="en-US" sz="1600" b="1" dirty="0">
                <a:hlinkClick r:id="rId4"/>
              </a:rPr>
              <a:t>Construction Permits Issued since 2010</a:t>
            </a:r>
            <a:endParaRPr lang="en" sz="1600" b="1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08550" y="4534900"/>
            <a:ext cx="7450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5"/>
              </a:rPr>
              <a:t>http://worldpopulationreview.com/us-cities/austin-population/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6"/>
              </a:rPr>
              <a:t>https://www.bizjournals.com/austin/news/2018/03/22/austins-population-keeps-popping-heres-how-many.html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7"/>
              </a:rPr>
              <a:t>http://austin.culturemap.com/news/city-life/05-24-18-austin-suburbs-fastest-growing-cities-census-report/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2825" y="620650"/>
            <a:ext cx="2154175" cy="1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so many people moving to Austin in the past 5 years...</a:t>
            </a:r>
            <a:endParaRPr sz="180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How many development projects have there been?</a:t>
            </a:r>
            <a:endParaRPr b="1"/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What areas have experienced the most development work?</a:t>
            </a:r>
            <a:endParaRPr b="1"/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How do these projects differ between Commercial and Residential types?</a:t>
            </a:r>
            <a:endParaRPr b="1"/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How many projects are new development vs. repairs/remodels?</a:t>
            </a:r>
            <a:endParaRPr b="1"/>
          </a:p>
          <a:p>
            <a:pPr marL="457200" lvl="0" indent="-31115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b="1"/>
              <a:t>Where are more condos being built?</a:t>
            </a:r>
            <a:endParaRPr b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900" y="482200"/>
            <a:ext cx="2652101" cy="17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Notebooks!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 clean up and explore</a:t>
            </a:r>
            <a:endParaRPr sz="18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/>
              <a:t>https://data.austintexas.gov/</a:t>
            </a:r>
            <a:endParaRPr sz="18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/>
              <a:t>Analyses</a:t>
            </a:r>
            <a:endParaRPr sz="1800" b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00" y="1792150"/>
            <a:ext cx="5032224" cy="28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Summary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How many development projects have there been?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Over 334k completed and ongoing projects since 2013 in greater Austin area.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What areas have experienced the most development work?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Mostly south of the river along IH35 . Otherwise concentrated around the city center.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How do these projects differ between Commercial and Residential types?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Majority Residential by about 3x in 2017.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There have been increasing numbers of Residential projects in recent years.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Commercial work has a steady rate of 16,000 projects/year.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b="1"/>
              <a:t>How many projects are new development vs. repairs/remodels?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Remodel projects are the only kind where the majority is </a:t>
            </a:r>
            <a:r>
              <a:rPr lang="en" b="1"/>
              <a:t>Commercial</a:t>
            </a:r>
            <a:r>
              <a:rPr lang="en" sz="1100" b="1"/>
              <a:t>,</a:t>
            </a:r>
            <a:r>
              <a:rPr lang="en" b="1"/>
              <a:t>.</a:t>
            </a:r>
            <a:endParaRPr sz="1100"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However, </a:t>
            </a:r>
            <a:r>
              <a:rPr lang="en" sz="1100" b="1"/>
              <a:t>on the whole remodel projects are decreasing over time.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Where are more condos being built?</a:t>
            </a:r>
            <a:endParaRPr b="1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Mostly South and Southeast Austin, like 78748, 78745, and 78744</a:t>
            </a:r>
            <a:endParaRPr b="1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0" y="494575"/>
            <a:ext cx="2000252" cy="200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As experienced in the class lecture, the Gmaps api did not properly output a marker map  for projects, nor heatmap for project density. These were the ideal visualizations but he had to work with other solutions.</a:t>
            </a:r>
            <a:endParaRPr b="1"/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Cost data was incomplete and disparate. Future work could consolidate and use as an interesting metric.</a:t>
            </a:r>
            <a:endParaRPr b="1"/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Condominium field was only specified in New Construction projects, so analysis was limited to that segment. Would benefit from additional data on  condo repairs and remodels.</a:t>
            </a:r>
            <a:endParaRPr b="1"/>
          </a:p>
          <a:p>
            <a:pPr marL="457200" lvl="0" indent="-31115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b="1"/>
              <a:t>This dataset did not have property square footage, or property value. Future work would be interesting correlating different develop projects and their ROI.</a:t>
            </a:r>
            <a:endParaRPr b="1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018" y="530175"/>
            <a:ext cx="2060975" cy="1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and Conclusion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Austin Area Real Estate Development Since 2013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Bell,  Christian Coleman,  David Marcus, </a:t>
            </a:r>
            <a:endParaRPr sz="1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Arjen Potsma,  &amp;  Zeshaun Subhani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Austin Area Real Estate Development Since 2013</vt:lpstr>
      <vt:lpstr>Motivation &amp; Summary</vt:lpstr>
      <vt:lpstr>Research Questions</vt:lpstr>
      <vt:lpstr>Notebooks!</vt:lpstr>
      <vt:lpstr>Findings Summary</vt:lpstr>
      <vt:lpstr>Limitations</vt:lpstr>
      <vt:lpstr>Q&amp;A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Area Real Estate Development Since 2013</dc:title>
  <cp:lastModifiedBy>Michael Bell</cp:lastModifiedBy>
  <cp:revision>1</cp:revision>
  <dcterms:modified xsi:type="dcterms:W3CDTF">2018-09-06T19:47:25Z</dcterms:modified>
</cp:coreProperties>
</file>