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9"/>
  </p:notesMasterIdLst>
  <p:sldIdLst>
    <p:sldId id="256" r:id="rId2"/>
    <p:sldId id="32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/>
    <p:restoredTop sz="91356"/>
  </p:normalViewPr>
  <p:slideViewPr>
    <p:cSldViewPr snapToGrid="0" snapToObjects="1">
      <p:cViewPr varScale="1">
        <p:scale>
          <a:sx n="131" d="100"/>
          <a:sy n="131" d="100"/>
        </p:scale>
        <p:origin x="2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" name="Shape 239"/>
          <p:cNvSpPr/>
          <p:nvPr userDrawn="1"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| Coding Boot Camp - All Rights Reserved</a:t>
            </a:r>
          </a:p>
        </p:txBody>
      </p:sp>
      <p:sp>
        <p:nvSpPr>
          <p:cNvPr id="240" name="Shape 240"/>
          <p:cNvSpPr/>
          <p:nvPr userDrawn="1"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lpxKw6E90Y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Going Pro with HTML/CSS</a:t>
            </a:r>
          </a:p>
        </p:txBody>
      </p:sp>
      <p:sp>
        <p:nvSpPr>
          <p:cNvPr id="259" name="Shape 259"/>
          <p:cNvSpPr/>
          <p:nvPr/>
        </p:nvSpPr>
        <p:spPr>
          <a:xfrm>
            <a:off x="390605" y="3894456"/>
            <a:ext cx="2331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The Coding Bootcamp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283" name="Shape 283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269218" y="2971799"/>
            <a:ext cx="5372101" cy="64632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285" name="Shape 285"/>
          <p:cNvSpPr/>
          <p:nvPr/>
        </p:nvSpPr>
        <p:spPr>
          <a:xfrm>
            <a:off x="6993618" y="2971799"/>
            <a:ext cx="1676401" cy="64632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286" name="Shape 286"/>
          <p:cNvSpPr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287" name="Shape 287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288" name="Shape 288"/>
          <p:cNvSpPr/>
          <p:nvPr/>
        </p:nvSpPr>
        <p:spPr>
          <a:xfrm>
            <a:off x="4148834" y="1420479"/>
            <a:ext cx="113403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289" name="Connector 289"/>
          <p:cNvCxnSpPr>
            <a:stCxn id="286" idx="0"/>
            <a:endCxn id="283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90" name="Shape 290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29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29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300" name="Shape 300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303" name="Shape 303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306" name="Shape 306"/>
          <p:cNvSpPr/>
          <p:nvPr/>
        </p:nvSpPr>
        <p:spPr>
          <a:xfrm>
            <a:off x="457199" y="783752"/>
            <a:ext cx="8782009" cy="481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30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10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312" name="Shape 312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31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19" name="Shape 31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321" name="Shape 321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24" name="Shape 32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5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1DFD6A-2330-B14F-BB64-9A2BF513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2" y="789697"/>
            <a:ext cx="8289453" cy="5537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B105A-FE6B-B040-867C-CA81A2DC07F9}"/>
              </a:ext>
            </a:extLst>
          </p:cNvPr>
          <p:cNvSpPr txBox="1"/>
          <p:nvPr/>
        </p:nvSpPr>
        <p:spPr>
          <a:xfrm>
            <a:off x="7297575" y="6080704"/>
            <a:ext cx="137450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Flickr: welcometolearn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0D1C409C-03AF-D847-9285-9D37391A2203}"/>
              </a:ext>
            </a:extLst>
          </p:cNvPr>
          <p:cNvSpPr/>
          <p:nvPr/>
        </p:nvSpPr>
        <p:spPr>
          <a:xfrm flipH="1">
            <a:off x="604908" y="1158661"/>
            <a:ext cx="2435155" cy="983867"/>
          </a:xfrm>
          <a:prstGeom prst="cloudCallout">
            <a:avLst>
              <a:gd name="adj1" fmla="val -61179"/>
              <a:gd name="adj2" fmla="val 6546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How do I do this again?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2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30" name="Shape 330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33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335" name="Shape 335"/>
          <p:cNvSpPr/>
          <p:nvPr/>
        </p:nvSpPr>
        <p:spPr>
          <a:xfrm>
            <a:off x="457199" y="990600"/>
            <a:ext cx="4100947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336" name="Shape 336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7" name="image14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15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341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63" y="848311"/>
            <a:ext cx="7592274" cy="516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4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48" name="Shape 348"/>
          <p:cNvSpPr/>
          <p:nvPr/>
        </p:nvSpPr>
        <p:spPr>
          <a:xfrm>
            <a:off x="4267199" y="4571999"/>
            <a:ext cx="4304071" cy="76999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351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355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9" name="image21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2200"/>
          </a:p>
          <a:p>
            <a:pPr marL="557530" lvl="1" indent="-214629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31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sz="39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368" name="Shape 368"/>
          <p:cNvSpPr/>
          <p:nvPr/>
        </p:nvSpPr>
        <p:spPr>
          <a:xfrm>
            <a:off x="443344" y="1981200"/>
            <a:ext cx="8229601" cy="145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371" name="Shape 37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(quick-example-internal-css.html | 05 -BasicCSS)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74" name="Shape 37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376" name="Shape 376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379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382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8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457200" y="5522538"/>
            <a:ext cx="81534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92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29900" y="2805111"/>
            <a:ext cx="4748516" cy="294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94" name="image26.jpeg" descr="https://possil.files.wordpress.com/2012/01/finger-wagging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29900" y="816768"/>
            <a:ext cx="4748516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96" name="Shape 396"/>
          <p:cNvSpPr/>
          <p:nvPr/>
        </p:nvSpPr>
        <p:spPr>
          <a:xfrm>
            <a:off x="3962400" y="1132283"/>
            <a:ext cx="1600201" cy="620317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399" name="Shape 399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67" name="Shape 267"/>
          <p:cNvSpPr/>
          <p:nvPr/>
        </p:nvSpPr>
        <p:spPr>
          <a:xfrm>
            <a:off x="196850" y="838200"/>
            <a:ext cx="8947150" cy="4494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sz="2000" b="0"/>
              <a:t>&lt;&lt;&lt;&lt;PROVIDE LINK HERE&gt;&gt;&gt;&gt;&gt;</a:t>
            </a:r>
            <a:endParaRPr sz="20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br/>
            <a:r>
              <a:rPr b="0"/>
              <a:t>&lt;&lt;&lt;&lt;PROVIDE LINK HERE&gt;&gt;&gt;&gt;&gt;</a:t>
            </a:r>
          </a:p>
          <a:p>
            <a:pPr defTabSz="685800">
              <a:spcBef>
                <a:spcPts val="5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403" name="Shape 40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04" name="Shape 404"/>
          <p:cNvSpPr/>
          <p:nvPr/>
        </p:nvSpPr>
        <p:spPr>
          <a:xfrm>
            <a:off x="2971800" y="124824"/>
            <a:ext cx="6019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LUNCH (30 mins)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Boxes Upon Boxes</a:t>
            </a:r>
          </a:p>
        </p:txBody>
      </p:sp>
      <p:pic>
        <p:nvPicPr>
          <p:cNvPr id="411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76200" y="4648200"/>
            <a:ext cx="90678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16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21" name="Shape 421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422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26" name="image29.png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800" y="787983"/>
            <a:ext cx="5562600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Take a Facebook Break…</a:t>
            </a:r>
          </a:p>
        </p:txBody>
      </p:sp>
      <p:sp>
        <p:nvSpPr>
          <p:cNvPr id="432" name="Shape 432"/>
          <p:cNvSpPr/>
          <p:nvPr/>
        </p:nvSpPr>
        <p:spPr>
          <a:xfrm>
            <a:off x="-5871" y="783752"/>
            <a:ext cx="9149872" cy="704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 defTabSz="685800">
              <a:spcBef>
                <a:spcPts val="600"/>
              </a:spcBef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Warning!</a:t>
            </a:r>
          </a:p>
          <a:p>
            <a: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next topics are fairly “tricky”… </a:t>
            </a:r>
            <a:r>
              <a:rPr b="1"/>
              <a:t>but VERY IMPORTANT.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Time to channel that inner genius.</a:t>
            </a:r>
            <a:r>
              <a:rPr b="1"/>
              <a:t> 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</p:txBody>
      </p:sp>
      <p:pic>
        <p:nvPicPr>
          <p:cNvPr id="433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057400"/>
            <a:ext cx="6430027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Concept of “Flow”</a:t>
            </a:r>
          </a:p>
        </p:txBody>
      </p:sp>
      <p:pic>
        <p:nvPicPr>
          <p:cNvPr id="436" name="image30.png" descr="https://css-tricks.com/wp-content/csstricks-uploads/web-text-wr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70" name="Shape 270"/>
          <p:cNvSpPr/>
          <p:nvPr/>
        </p:nvSpPr>
        <p:spPr>
          <a:xfrm>
            <a:off x="304799" y="762000"/>
            <a:ext cx="8740776" cy="3732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GitHub.</a:t>
            </a:r>
            <a:br/>
            <a:br/>
            <a:r>
              <a:rPr b="0"/>
              <a:t>&lt;&lt;&lt;&lt;&lt; LINK HERE&gt;&gt;&gt;&gt;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Homework Assignment #1 this week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t>Due: (&lt;&lt;&lt;&lt;DATE HERE&gt;&gt;&gt;&gt;)</a:t>
            </a:r>
          </a:p>
          <a:p>
            <a:pPr lvl="1" indent="342900" defTabSz="685800">
              <a:spcBef>
                <a:spcPts val="500"/>
              </a:spcBef>
              <a:defRPr sz="19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Flow Analogy to MS Word</a:t>
            </a:r>
          </a:p>
        </p:txBody>
      </p:sp>
      <p:sp>
        <p:nvSpPr>
          <p:cNvPr id="440" name="Shape 440"/>
          <p:cNvSpPr/>
          <p:nvPr/>
        </p:nvSpPr>
        <p:spPr>
          <a:xfrm>
            <a:off x="5714999" y="1118620"/>
            <a:ext cx="3200401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441" name="image31.jpeg" descr="https://i-msdn.sec.s-msft.com/dynimg/IC3135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</a:t>
            </a:r>
          </a:p>
        </p:txBody>
      </p:sp>
      <p:sp>
        <p:nvSpPr>
          <p:cNvPr id="444" name="Shape 444"/>
          <p:cNvSpPr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445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vs. Inline Elements </a:t>
            </a:r>
          </a:p>
        </p:txBody>
      </p:sp>
      <p:sp>
        <p:nvSpPr>
          <p:cNvPr id="448" name="Shape 448"/>
          <p:cNvSpPr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449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Floating</a:t>
            </a:r>
          </a:p>
        </p:txBody>
      </p:sp>
      <p:sp>
        <p:nvSpPr>
          <p:cNvPr id="452" name="Shape 452"/>
          <p:cNvSpPr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453" name="image33.png" descr="https://css-tricks.com/wp-content/csstricks-uploads/web-layout.png"/>
          <p:cNvPicPr>
            <a:picLocks noChangeAspect="1"/>
          </p:cNvPicPr>
          <p:nvPr/>
        </p:nvPicPr>
        <p:blipFill>
          <a:blip r:embed="rId2">
            <a:extLst/>
          </a:blip>
          <a:srcRect l="15921" r="19179"/>
          <a:stretch>
            <a:fillRect/>
          </a:stretch>
        </p:blipFill>
        <p:spPr>
          <a:xfrm>
            <a:off x="-1" y="747991"/>
            <a:ext cx="5715002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34.png"/>
          <p:cNvPicPr>
            <a:picLocks noChangeAspect="1"/>
          </p:cNvPicPr>
          <p:nvPr/>
        </p:nvPicPr>
        <p:blipFill>
          <a:blip r:embed="rId3">
            <a:extLst/>
          </a:blip>
          <a:srcRect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Clearing the Float</a:t>
            </a:r>
          </a:p>
        </p:txBody>
      </p:sp>
      <p:pic>
        <p:nvPicPr>
          <p:cNvPr id="458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2" name="Shape 462"/>
          <p:cNvSpPr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Sometimes when elements don’t match up in size, we get situations like the above… </a:t>
            </a:r>
          </a:p>
        </p:txBody>
      </p:sp>
      <p:pic>
        <p:nvPicPr>
          <p:cNvPr id="463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6" name="Shape 466"/>
          <p:cNvSpPr/>
          <p:nvPr/>
        </p:nvSpPr>
        <p:spPr>
          <a:xfrm>
            <a:off x="420310" y="4824607"/>
            <a:ext cx="8190291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 can get around this by using “the clearfix hack.” </a:t>
            </a:r>
          </a:p>
        </p:txBody>
      </p:sp>
      <p:pic>
        <p:nvPicPr>
          <p:cNvPr id="467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70" name="Shape 470"/>
          <p:cNvSpPr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71" name="image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48" y="965658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4" name="Shape 474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5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8" name="Shape 47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9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82" name="Shape 48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(2-FloatExamples)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Fantastic Guide on Floats ****</a:t>
            </a:r>
          </a:p>
        </p:txBody>
      </p:sp>
      <p:sp>
        <p:nvSpPr>
          <p:cNvPr id="485" name="Shape 485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6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87" name="Shape 487"/>
          <p:cNvSpPr/>
          <p:nvPr/>
        </p:nvSpPr>
        <p:spPr>
          <a:xfrm>
            <a:off x="409303" y="5518076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sz="2200" b="0"/>
              <a:t> </a:t>
            </a:r>
            <a:br>
              <a:rPr sz="2200" b="0"/>
            </a:br>
            <a:r>
              <a:rPr sz="22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https://css-tricks.com/all-about-floats/</a:t>
            </a:r>
          </a:p>
        </p:txBody>
      </p:sp>
      <p:pic>
        <p:nvPicPr>
          <p:cNvPr id="488" name="image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more instructions.</a:t>
            </a:r>
          </a:p>
        </p:txBody>
      </p:sp>
      <p:sp>
        <p:nvSpPr>
          <p:cNvPr id="492" name="Shape 492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0" y="124824"/>
            <a:ext cx="65532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97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Good work!</a:t>
            </a:r>
          </a:p>
        </p:txBody>
      </p:sp>
      <p:pic>
        <p:nvPicPr>
          <p:cNvPr id="500" name="image45.jpeg" descr="http://cdn.pophangover.com/wp-content/uploads/2012/06/good-job-good-effort-kid-e13390211578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2286000" y="5807176"/>
            <a:ext cx="457200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Your brain may rest now…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 (Highly, HIGHLY Recommend!!!)</a:t>
            </a:r>
          </a:p>
        </p:txBody>
      </p:sp>
      <p:pic>
        <p:nvPicPr>
          <p:cNvPr id="505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76200" y="5988403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511" name="Shape 511"/>
          <p:cNvSpPr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512" name="image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75" name="Shape 275"/>
          <p:cNvSpPr/>
          <p:nvPr/>
        </p:nvSpPr>
        <p:spPr>
          <a:xfrm>
            <a:off x="98425" y="1066800"/>
            <a:ext cx="8947150" cy="2086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78" name="Shape 278"/>
          <p:cNvSpPr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1917</Words>
  <Application>Microsoft Macintosh PowerPoint</Application>
  <PresentationFormat>On-screen Show (4:3)</PresentationFormat>
  <Paragraphs>314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Roboto</vt:lpstr>
      <vt:lpstr>Unbranded</vt:lpstr>
      <vt:lpstr>Going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Relative File Paths</vt:lpstr>
      <vt:lpstr>Relative File Paths</vt:lpstr>
      <vt:lpstr>Absolutely No Absolute Paths</vt:lpstr>
      <vt:lpstr>Quick Demo</vt:lpstr>
      <vt:lpstr>PowerPoint Presentation</vt:lpstr>
      <vt:lpstr>LUNCH (30 mins)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Questions</vt:lpstr>
      <vt:lpstr>Still a Bit Confused?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Pro with HTML/CSS</dc:title>
  <cp:lastModifiedBy>Jan Jorgensen</cp:lastModifiedBy>
  <cp:revision>2</cp:revision>
  <dcterms:modified xsi:type="dcterms:W3CDTF">2018-01-26T23:33:59Z</dcterms:modified>
</cp:coreProperties>
</file>