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462" r:id="rId36"/>
    <p:sldId id="320" r:id="rId37"/>
    <p:sldId id="477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6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384" r:id="rId62"/>
    <p:sldId id="321" r:id="rId63"/>
    <p:sldId id="322" r:id="rId6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1" autoAdjust="0"/>
    <p:restoredTop sz="84295" autoAdjust="0"/>
  </p:normalViewPr>
  <p:slideViewPr>
    <p:cSldViewPr>
      <p:cViewPr varScale="1">
        <p:scale>
          <a:sx n="90" d="100"/>
          <a:sy n="90" d="100"/>
        </p:scale>
        <p:origin x="1848" y="184"/>
      </p:cViewPr>
      <p:guideLst>
        <p:guide orient="horz" pos="220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19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5C9255-9F07-4181-9AD2-897FFC0A3B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fJn0jqBr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shayhowe.com/html-css/positioning-conten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WXgnQaWSW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/>
              <a:t>Heroes of CSS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“CSS?”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How do we style HTML…</a:t>
            </a:r>
          </a:p>
          <a:p>
            <a:endParaRPr lang="en-US" sz="6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Elements?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Classes?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IDs?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Classes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classname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,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IDs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#id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name</a:t>
            </a:r>
            <a:r>
              <a:rPr sz="2000" b="0">
                <a:latin typeface="Arial" panose="02080604020202020204" charset="0"/>
              </a:rPr>
              <a:t>,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elements use just their name.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33650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Questions so far?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Positioning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Four boxes placed statically (default)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Work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Z-Index allows you to layer elements on top of each other when they’re positioned.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Hiding Things 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(5-CSS_PositionedLayout) 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3"/>
              </a:rPr>
              <a:t>https://youtu.be/sHfJn0jqBro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82" y="716623"/>
            <a:ext cx="8429040" cy="50291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Great Resource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Another great read for front-end developers:</a:t>
            </a:r>
            <a:br>
              <a:rPr lang="en-US" sz="20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http://learn.shayhowe.com/html-css/positioning-content/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Check your Slack for additional instructions.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6-CSS_Positioned_Activity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Also, at this point everyone should have access to the class repository in GitHub.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&lt;&lt;&lt;&lt;CLASS REPOSITORY LINK HERE&gt;&gt;&gt;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Homework Assignment #1 is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Due: </a:t>
            </a:r>
          </a:p>
          <a:p>
            <a:pPr marL="0" indent="0">
              <a:buNone/>
            </a:pPr>
            <a:br>
              <a:rPr lang="en-US" sz="2200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	</a:t>
            </a: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MW Class – Wednesday (&lt;&lt;&lt;&lt;UPDATE DATE&gt;&gt;&gt;&gt;)</a:t>
            </a:r>
          </a:p>
          <a:p>
            <a:pPr marL="0" indent="0">
              <a:buNone/>
            </a:pP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	</a:t>
            </a: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TTH Class – Thursday (&lt;&lt;&lt;&lt;UPDATE DATE&gt;&gt;&gt;&gt;)</a:t>
            </a:r>
            <a:endParaRPr lang="en-US" sz="2200" u="sng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5232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u="sng" dirty="0">
                <a:hlinkClick r:id="rId3"/>
              </a:rPr>
              <a:t>https://youtu.be/yWXgnQaWSW0</a:t>
            </a:r>
            <a:endParaRPr lang="en-US" sz="1400" u="sng" dirty="0"/>
          </a:p>
          <a:p>
            <a:endParaRPr lang="en-US" sz="1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3460"/>
          <a:stretch>
            <a:fillRect/>
          </a:stretch>
        </p:blipFill>
        <p:spPr>
          <a:xfrm>
            <a:off x="734742" y="712806"/>
            <a:ext cx="7799658" cy="51456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Advice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4196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Re-do this at home. </a:t>
            </a:r>
            <a:br>
              <a:rPr lang="en-US" sz="28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 designed this exercise </a:t>
            </a:r>
          </a:p>
          <a:p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firm up your HTML/CSS skills.</a:t>
            </a: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REMEMBER: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best way to learn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web development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Chrome Inspector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/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access chrome inspector, right click on a page. Then hit “Inspect.”</a:t>
            </a: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 will allow you to inspect the HTML, CSS and more!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/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This works on any website, whether yours or not.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altLang="en-US" dirty="0"/>
              <a:t>Coming Soon</a:t>
            </a:r>
            <a:r>
              <a:rPr lang="en-US" dirty="0"/>
              <a:t>! 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We’ll be coming back to this </a:t>
            </a:r>
          </a:p>
          <a:p>
            <a:r>
              <a:rPr lang="x-none" alt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after the break</a:t>
            </a:r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.</a:t>
            </a:r>
            <a:endParaRPr lang="en-US" sz="4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dirty="0"/>
              <a:t>LUNCH (30 mins)</a:t>
            </a:r>
            <a:endParaRPr lang="x-none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Chrome Inspector </a:t>
            </a:r>
            <a:r>
              <a:rPr lang="x-none" altLang="en-US" dirty="0"/>
              <a:t>Part Duex 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 panose="02080604020202020204" charset="0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Modifying Sites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Really, work hard on this assignment!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Material, </a:t>
            </a:r>
            <a:r>
              <a:rPr lang="en-US" sz="2200" b="1" i="1" dirty="0">
                <a:latin typeface="Arial" panose="02080604020202020204" charset="0"/>
                <a:cs typeface="Arial" panose="02080604020202020204" charset="0"/>
              </a:rPr>
              <a:t>especially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Exercises: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&lt;&lt;&lt;&lt;&lt;UPDATE LINK HERE&gt;&gt;&gt;&gt;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Work with your peers!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Ask Questions on Slack!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Your peers, TAs, and Instructors are all here to help when they can.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 panose="02080604020202020204" charset="0"/>
              </a:rPr>
              <a:t>CSS Resets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 panose="02080604020202020204" charset="0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(1-3_CSSFiles.html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3-MultipleCSS)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What Browser?</a:t>
            </a: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By a show of hands…</a:t>
            </a:r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Battle of the Browsers</a:t>
            </a:r>
          </a:p>
        </p:txBody>
      </p:sp>
      <p:pic>
        <p:nvPicPr>
          <p:cNvPr id="26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Reset.css (or Normalize.css)</a:t>
            </a:r>
          </a:p>
        </p:txBody>
      </p:sp>
      <p:pic>
        <p:nvPicPr>
          <p:cNvPr id="2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 panose="02080604020202020204" charset="0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e</a:t>
            </a:r>
            <a:r>
              <a:rPr lang="en-US" sz="3600" i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4-ResetCSS)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Why CSS Resets Matter</a:t>
            </a:r>
          </a:p>
        </p:txBody>
      </p:sp>
      <p:sp>
        <p:nvSpPr>
          <p:cNvPr id="275" name="CustomShape 2"/>
          <p:cNvSpPr/>
          <p:nvPr/>
        </p:nvSpPr>
        <p:spPr>
          <a:xfrm>
            <a:off x="304920" y="1295400"/>
            <a:ext cx="874008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 panose="02080604020202020204" charset="0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Most Important of All….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Just Submit SOMETHING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 panose="02080604020202020204" charset="0"/>
              </a:rPr>
              <a:t>To the Web with GitHub!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Internet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 panose="02080604020202020204" charset="0"/>
              </a:rPr>
              <a:t>A deep and complex diagram above on how the internet works.</a:t>
            </a:r>
          </a:p>
        </p:txBody>
      </p:sp>
      <p:pic>
        <p:nvPicPr>
          <p:cNvPr id="28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World Will See Our Greatness!</a:t>
            </a:r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 panose="02080604020202020204" charset="0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Together Now…</a:t>
            </a:r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Static Personal 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Project)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Warning!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Reassurances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going to be a bit tough.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But trust us! </a:t>
            </a: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It will all look easy a few weeks from now.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F8D9D-587F-4D45-A253-470191CF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35633"/>
            <a:ext cx="5711286" cy="36623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4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all about getting immersed.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Recap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1501</Words>
  <Application>Microsoft Macintosh PowerPoint</Application>
  <PresentationFormat>On-screen Show (4:3)</PresentationFormat>
  <Paragraphs>300</Paragraphs>
  <Slides>63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Roboto</vt:lpstr>
      <vt:lpstr>Main_Unbranded</vt:lpstr>
      <vt:lpstr>Heroes of CSS</vt:lpstr>
      <vt:lpstr>Admin Work</vt:lpstr>
      <vt:lpstr>Homework Assignment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Coming Soon! </vt:lpstr>
      <vt:lpstr>LUNCH (30 mins)</vt:lpstr>
      <vt:lpstr>Chrome Inspector Part Duex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Reassurances</vt:lpstr>
      <vt:lpstr>PowerPoint Presentation</vt:lpstr>
      <vt:lpstr>Questions?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1517</cp:revision>
  <cp:lastPrinted>2017-05-13T15:45:23Z</cp:lastPrinted>
  <dcterms:created xsi:type="dcterms:W3CDTF">2017-05-13T15:45:23Z</dcterms:created>
  <dcterms:modified xsi:type="dcterms:W3CDTF">2018-06-19T20:06:29Z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