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51"/>
  </p:normalViewPr>
  <p:slideViewPr>
    <p:cSldViewPr snapToGrid="0" snapToObjects="1">
      <p:cViewPr>
        <p:scale>
          <a:sx n="51" d="100"/>
          <a:sy n="51" d="100"/>
        </p:scale>
        <p:origin x="51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8A8A-1872-F048-8958-DE5BCD4A410E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6DD6-8CD1-164B-87D1-A2B515994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8A8A-1872-F048-8958-DE5BCD4A410E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6DD6-8CD1-164B-87D1-A2B515994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3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8A8A-1872-F048-8958-DE5BCD4A410E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6DD6-8CD1-164B-87D1-A2B515994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3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8A8A-1872-F048-8958-DE5BCD4A410E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6DD6-8CD1-164B-87D1-A2B515994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94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8A8A-1872-F048-8958-DE5BCD4A410E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6DD6-8CD1-164B-87D1-A2B515994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52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8A8A-1872-F048-8958-DE5BCD4A410E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6DD6-8CD1-164B-87D1-A2B515994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7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8A8A-1872-F048-8958-DE5BCD4A410E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6DD6-8CD1-164B-87D1-A2B515994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2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8A8A-1872-F048-8958-DE5BCD4A410E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6DD6-8CD1-164B-87D1-A2B515994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8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8A8A-1872-F048-8958-DE5BCD4A410E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6DD6-8CD1-164B-87D1-A2B515994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2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8A8A-1872-F048-8958-DE5BCD4A410E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6DD6-8CD1-164B-87D1-A2B515994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3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8A8A-1872-F048-8958-DE5BCD4A410E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6DD6-8CD1-164B-87D1-A2B515994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8A8A-1872-F048-8958-DE5BCD4A410E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6DD6-8CD1-164B-87D1-A2B515994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9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8A8A-1872-F048-8958-DE5BCD4A410E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6DD6-8CD1-164B-87D1-A2B515994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4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AE08A8A-1872-F048-8958-DE5BCD4A410E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1226DD6-8CD1-164B-87D1-A2B515994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8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AE08A8A-1872-F048-8958-DE5BCD4A410E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1226DD6-8CD1-164B-87D1-A2B515994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42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odd.cs.gsu.edu/~odurojaiye1/personalityQuiz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586933"/>
            <a:ext cx="10572000" cy="2971051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6000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merican Typewriter"/>
              </a:rPr>
              <a:t>The Most </a:t>
            </a:r>
            <a:r>
              <a:rPr lang="en-US" sz="60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merican Typewriter"/>
              </a:rPr>
              <a:t>Awesome</a:t>
            </a:r>
            <a:r>
              <a:rPr lang="en-US" sz="6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merican Typewriter"/>
              </a:rPr>
              <a:t> </a:t>
            </a:r>
            <a:r>
              <a:rPr lang="en-US" sz="6000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merican Typewriter"/>
              </a:rPr>
              <a:t>Personality Quiz Ever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300762"/>
            <a:ext cx="10572000" cy="434974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Joana Ibarra</a:t>
            </a:r>
          </a:p>
          <a:p>
            <a:r>
              <a:rPr lang="en-US" sz="8000" dirty="0"/>
              <a:t>Monica Tucker</a:t>
            </a:r>
          </a:p>
          <a:p>
            <a:r>
              <a:rPr lang="en-US" sz="8000" dirty="0"/>
              <a:t>Oghenekaro Durojaiye</a:t>
            </a:r>
            <a:r>
              <a:rPr lang="en-US" sz="8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 </a:t>
            </a:r>
          </a:p>
          <a:p>
            <a:endParaRPr lang="en-US" dirty="0"/>
          </a:p>
        </p:txBody>
      </p:sp>
      <p:pic>
        <p:nvPicPr>
          <p:cNvPr id="1026" name="Picture 2" descr="Image result for personality quiz icon">
            <a:extLst>
              <a:ext uri="{FF2B5EF4-FFF2-40B4-BE49-F238E27FC236}">
                <a16:creationId xmlns:a16="http://schemas.microsoft.com/office/drawing/2014/main" id="{7D320953-F2A0-4E89-92FD-66FA24698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394" y="228867"/>
            <a:ext cx="2440560" cy="24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64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35078"/>
            <a:ext cx="10571998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600" dirty="0">
                <a:latin typeface="American Typewriter" charset="0"/>
                <a:ea typeface="American Typewriter" charset="0"/>
                <a:cs typeface="American Typewriter" charset="0"/>
              </a:rPr>
              <a:t>Code Samples </a:t>
            </a:r>
            <a:br>
              <a:rPr lang="en-US" sz="560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3300" dirty="0">
                <a:latin typeface="American Typewriter" charset="0"/>
                <a:ea typeface="American Typewriter" charset="0"/>
                <a:cs typeface="American Typewriter" charset="0"/>
              </a:rPr>
              <a:t>&lt;html&gt;</a:t>
            </a:r>
            <a:endParaRPr lang="en-US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339640"/>
            <a:ext cx="10515600" cy="1516289"/>
          </a:xfrm>
        </p:spPr>
        <p:txBody>
          <a:bodyPr/>
          <a:lstStyle/>
          <a:p>
            <a:r>
              <a:rPr lang="en-US" dirty="0"/>
              <a:t>The form sheet where users will be directed to and input answers</a:t>
            </a:r>
          </a:p>
          <a:p>
            <a:r>
              <a:rPr lang="en-US" dirty="0"/>
              <a:t>Consists mostly of our questions and answer choices</a:t>
            </a:r>
          </a:p>
          <a:p>
            <a:r>
              <a:rPr lang="en-US" dirty="0"/>
              <a:t>Linked to external stylesheet and </a:t>
            </a:r>
            <a:r>
              <a:rPr lang="en-US" dirty="0" err="1"/>
              <a:t>php</a:t>
            </a:r>
            <a:r>
              <a:rPr lang="en-US" dirty="0"/>
              <a:t> form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4076473"/>
            <a:ext cx="9641254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0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752774"/>
            <a:ext cx="10571998" cy="970450"/>
          </a:xfrm>
        </p:spPr>
        <p:txBody>
          <a:bodyPr>
            <a:noAutofit/>
          </a:bodyPr>
          <a:lstStyle/>
          <a:p>
            <a:pPr algn="ctr"/>
            <a:r>
              <a:rPr lang="en-US" sz="5600" dirty="0">
                <a:latin typeface="American Typewriter" charset="0"/>
                <a:ea typeface="American Typewriter" charset="0"/>
                <a:cs typeface="American Typewriter" charset="0"/>
              </a:rPr>
              <a:t>Code Samples </a:t>
            </a:r>
            <a:br>
              <a:rPr lang="en-US" sz="560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3000" dirty="0">
                <a:latin typeface="American Typewriter" charset="0"/>
                <a:ea typeface="American Typewriter" charset="0"/>
                <a:cs typeface="American Typewriter" charset="0"/>
              </a:rPr>
              <a:t>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398" y="2088672"/>
            <a:ext cx="10515600" cy="1701346"/>
          </a:xfrm>
        </p:spPr>
        <p:txBody>
          <a:bodyPr/>
          <a:lstStyle/>
          <a:p>
            <a:r>
              <a:rPr lang="en-US" dirty="0"/>
              <a:t>Uses names given in html file to POST</a:t>
            </a:r>
          </a:p>
          <a:p>
            <a:r>
              <a:rPr lang="en-US" dirty="0"/>
              <a:t>Uses values given in html to calculate score</a:t>
            </a:r>
          </a:p>
          <a:p>
            <a:r>
              <a:rPr lang="en-US" dirty="0"/>
              <a:t>Logic determines which type of personality you fall under.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99" y="3790018"/>
            <a:ext cx="8728076" cy="24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798" y="54480"/>
            <a:ext cx="10772775" cy="1658198"/>
          </a:xfrm>
        </p:spPr>
        <p:txBody>
          <a:bodyPr/>
          <a:lstStyle/>
          <a:p>
            <a:pPr algn="ctr"/>
            <a:r>
              <a:rPr lang="en-US" sz="4800" dirty="0">
                <a:latin typeface="American Typewriter" charset="0"/>
                <a:ea typeface="American Typewriter" charset="0"/>
                <a:cs typeface="American Typewriter" charset="0"/>
              </a:rPr>
              <a:t>Code Samples </a:t>
            </a:r>
            <a:br>
              <a:rPr lang="en-US" sz="480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3000" dirty="0" err="1">
                <a:latin typeface="American Typewriter" charset="0"/>
                <a:ea typeface="American Typewriter" charset="0"/>
                <a:cs typeface="American Typewriter" charset="0"/>
              </a:rPr>
              <a:t>css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346" y="883579"/>
            <a:ext cx="10753725" cy="3766185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Main styling done in external stylesheet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Special features include: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CBF54-4D75-4C12-A06B-1F6C341DCC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7" t="30520" r="67993" b="12779"/>
          <a:stretch/>
        </p:blipFill>
        <p:spPr>
          <a:xfrm>
            <a:off x="8539723" y="4275690"/>
            <a:ext cx="2062479" cy="23105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22EEFF-24BA-4F34-B25D-40BE3A3D50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91" t="47408" r="67000" b="12444"/>
          <a:stretch/>
        </p:blipFill>
        <p:spPr>
          <a:xfrm>
            <a:off x="4756899" y="4405969"/>
            <a:ext cx="2682621" cy="21942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DD5084-1018-467B-80B3-528E0C8EE4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463" r="78083" b="9186"/>
          <a:stretch/>
        </p:blipFill>
        <p:spPr>
          <a:xfrm>
            <a:off x="1295786" y="3603967"/>
            <a:ext cx="2011680" cy="30643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91A7AA-8F43-4946-BB24-1DE315F14B13}"/>
              </a:ext>
            </a:extLst>
          </p:cNvPr>
          <p:cNvSpPr txBox="1"/>
          <p:nvPr/>
        </p:nvSpPr>
        <p:spPr>
          <a:xfrm>
            <a:off x="5005363" y="3457477"/>
            <a:ext cx="2237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merican Typewriter"/>
              </a:rPr>
              <a:t>Customized dropdown box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AEB8D9-7FED-4C17-A8A7-E7CD48647F60}"/>
              </a:ext>
            </a:extLst>
          </p:cNvPr>
          <p:cNvSpPr txBox="1"/>
          <p:nvPr/>
        </p:nvSpPr>
        <p:spPr>
          <a:xfrm>
            <a:off x="8452455" y="3280801"/>
            <a:ext cx="2237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merican Typewriter"/>
              </a:rPr>
              <a:t>Animated Buttons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E354DD-1A13-48B4-AFB4-A8F6FD14EC77}"/>
              </a:ext>
            </a:extLst>
          </p:cNvPr>
          <p:cNvSpPr txBox="1"/>
          <p:nvPr/>
        </p:nvSpPr>
        <p:spPr>
          <a:xfrm>
            <a:off x="1231380" y="2822145"/>
            <a:ext cx="2237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merican Typewriter"/>
              </a:rPr>
              <a:t>Floating Questions</a:t>
            </a:r>
          </a:p>
        </p:txBody>
      </p:sp>
    </p:spTree>
    <p:extLst>
      <p:ext uri="{BB962C8B-B14F-4D97-AF65-F5344CB8AC3E}">
        <p14:creationId xmlns:p14="http://schemas.microsoft.com/office/powerpoint/2010/main" val="76980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>
                <a:latin typeface="American Typewriter" charset="0"/>
                <a:ea typeface="American Typewriter" charset="0"/>
                <a:cs typeface="American Typewriter" charset="0"/>
              </a:rPr>
              <a:t>DEMO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755512"/>
            <a:ext cx="10515600" cy="645432"/>
          </a:xfrm>
        </p:spPr>
        <p:txBody>
          <a:bodyPr/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http://codd.cs.gsu.edu/~odurojaiye1/homepage.</a:t>
            </a:r>
            <a:r>
              <a:rPr lang="en-US" dirty="0"/>
              <a:t>html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494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153</TotalTime>
  <Words>105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Adobe Gurmukhi</vt:lpstr>
      <vt:lpstr>American Typewriter</vt:lpstr>
      <vt:lpstr>Arial</vt:lpstr>
      <vt:lpstr>Century Gothic</vt:lpstr>
      <vt:lpstr>Wingdings 2</vt:lpstr>
      <vt:lpstr>Quotable</vt:lpstr>
      <vt:lpstr>The Most Awesome Personality Quiz Ever</vt:lpstr>
      <vt:lpstr>Code Samples  &lt;html&gt;</vt:lpstr>
      <vt:lpstr>Code Samples  PHP</vt:lpstr>
      <vt:lpstr>Code Samples  css</vt:lpstr>
      <vt:lpstr>DEMO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Personality Quiz</dc:title>
  <dc:creator>Joana G Ibarra</dc:creator>
  <cp:lastModifiedBy>Oghenekaro Oyindamola Durojaiye</cp:lastModifiedBy>
  <cp:revision>10</cp:revision>
  <dcterms:created xsi:type="dcterms:W3CDTF">2017-10-02T21:19:26Z</dcterms:created>
  <dcterms:modified xsi:type="dcterms:W3CDTF">2017-10-03T05:35:24Z</dcterms:modified>
</cp:coreProperties>
</file>