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51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8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9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7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8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7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7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08A8A-1872-F048-8958-DE5BCD4A410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9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d.cs.gsu.edu/~jibarra1/Project2/personalityQuiz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PersonalityQuiz.html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Joana Ibarra</a:t>
            </a:r>
          </a:p>
          <a:p>
            <a:r>
              <a:rPr lang="en-US" dirty="0" smtClean="0"/>
              <a:t>Monica Tucker</a:t>
            </a:r>
          </a:p>
          <a:p>
            <a:r>
              <a:rPr lang="en-US" dirty="0" err="1" smtClean="0"/>
              <a:t>Karo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4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600" dirty="0" smtClean="0">
                <a:latin typeface="American Typewriter" charset="0"/>
                <a:ea typeface="American Typewriter" charset="0"/>
                <a:cs typeface="American Typewriter" charset="0"/>
              </a:rPr>
              <a:t>Code samples </a:t>
            </a:r>
            <a:br>
              <a:rPr lang="en-US" sz="5600" dirty="0" smtClean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3300" dirty="0" smtClean="0">
                <a:latin typeface="American Typewriter" charset="0"/>
                <a:ea typeface="American Typewriter" charset="0"/>
                <a:cs typeface="American Typewriter" charset="0"/>
              </a:rPr>
              <a:t>&lt;</a:t>
            </a:r>
            <a:r>
              <a:rPr lang="en-US" sz="3300" dirty="0" smtClean="0">
                <a:latin typeface="American Typewriter" charset="0"/>
                <a:ea typeface="American Typewriter" charset="0"/>
                <a:cs typeface="American Typewriter" charset="0"/>
              </a:rPr>
              <a:t>html&gt;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6289"/>
          </a:xfrm>
        </p:spPr>
        <p:txBody>
          <a:bodyPr/>
          <a:lstStyle/>
          <a:p>
            <a:r>
              <a:rPr lang="en-US" dirty="0" smtClean="0"/>
              <a:t>The form sheet where users will be directed to and input answers</a:t>
            </a:r>
          </a:p>
          <a:p>
            <a:r>
              <a:rPr lang="en-US" dirty="0" smtClean="0"/>
              <a:t>Consists mostly of our questions and answer choices</a:t>
            </a:r>
          </a:p>
          <a:p>
            <a:r>
              <a:rPr lang="en-US" dirty="0" smtClean="0"/>
              <a:t>Linked to external stylesheet and </a:t>
            </a:r>
            <a:r>
              <a:rPr lang="en-US" dirty="0" err="1" smtClean="0"/>
              <a:t>php</a:t>
            </a:r>
            <a:r>
              <a:rPr lang="en-US" dirty="0" smtClean="0"/>
              <a:t> form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3690938"/>
            <a:ext cx="9641254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0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600" dirty="0" smtClean="0">
                <a:latin typeface="American Typewriter" charset="0"/>
                <a:ea typeface="American Typewriter" charset="0"/>
                <a:cs typeface="American Typewriter" charset="0"/>
              </a:rPr>
              <a:t>Code samples </a:t>
            </a:r>
            <a:br>
              <a:rPr lang="en-US" sz="5600" dirty="0" smtClean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3000" dirty="0" smtClean="0">
                <a:latin typeface="American Typewriter" charset="0"/>
                <a:ea typeface="American Typewriter" charset="0"/>
                <a:cs typeface="American Typewriter" charset="0"/>
              </a:rPr>
              <a:t>PHP</a:t>
            </a:r>
            <a:endParaRPr lang="en-US" sz="3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/>
          <a:lstStyle/>
          <a:p>
            <a:r>
              <a:rPr lang="en-US" dirty="0" smtClean="0"/>
              <a:t>Uses names given in html file to POST</a:t>
            </a:r>
          </a:p>
          <a:p>
            <a:r>
              <a:rPr lang="en-US" dirty="0" smtClean="0"/>
              <a:t>Uses values given in html to calculate score</a:t>
            </a:r>
          </a:p>
          <a:p>
            <a:r>
              <a:rPr lang="en-US" dirty="0" smtClean="0"/>
              <a:t>Logic determines which type of personality you fall under.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99" y="3526971"/>
            <a:ext cx="8728076" cy="24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Code samples </a:t>
            </a:r>
            <a:b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30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css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Karo</a:t>
            </a:r>
            <a:r>
              <a:rPr lang="en-US" dirty="0" smtClean="0"/>
              <a:t> add </a:t>
            </a:r>
            <a:r>
              <a:rPr lang="en-US" dirty="0" err="1" smtClean="0"/>
              <a:t>css</a:t>
            </a:r>
            <a:r>
              <a:rPr lang="en-US" dirty="0" smtClean="0"/>
              <a:t> styling snippet and explain what it does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0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>
                <a:latin typeface="American Typewriter" charset="0"/>
                <a:ea typeface="American Typewriter" charset="0"/>
                <a:cs typeface="American Typewriter" charset="0"/>
              </a:rPr>
              <a:t>DEMO TIME</a:t>
            </a:r>
            <a:endParaRPr lang="en-US" sz="5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432"/>
          </a:xfrm>
        </p:spPr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hlinkClick r:id="rId2"/>
              </a:rPr>
              <a:t>http://codd.cs.gsu.edu/~jibarra1/Project2/personalityQuiz.html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9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82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American Typewriter</vt:lpstr>
      <vt:lpstr>Calibri</vt:lpstr>
      <vt:lpstr>Calibri Light</vt:lpstr>
      <vt:lpstr>Arial</vt:lpstr>
      <vt:lpstr>Office Theme</vt:lpstr>
      <vt:lpstr>PersonalityQuiz.html</vt:lpstr>
      <vt:lpstr>Code samples  &lt;html&gt;</vt:lpstr>
      <vt:lpstr>Code samples  PHP</vt:lpstr>
      <vt:lpstr>Code samples  css</vt:lpstr>
      <vt:lpstr>DEMO TIME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 Quiz</dc:title>
  <dc:creator>Joana G Ibarra</dc:creator>
  <cp:lastModifiedBy>Joana G Ibarra</cp:lastModifiedBy>
  <cp:revision>4</cp:revision>
  <dcterms:created xsi:type="dcterms:W3CDTF">2017-10-02T21:19:26Z</dcterms:created>
  <dcterms:modified xsi:type="dcterms:W3CDTF">2017-10-02T23:09:50Z</dcterms:modified>
</cp:coreProperties>
</file>