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3"/>
  </p:notesMasterIdLst>
  <p:sldIdLst>
    <p:sldId id="368" r:id="rId2"/>
  </p:sldIdLst>
  <p:sldSz cx="12192000" cy="6858000"/>
  <p:notesSz cx="6858000" cy="9144000"/>
  <p:defaultTextStyle>
    <a:defPPr>
      <a:defRPr lang="zh-TW" alt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4F41"/>
    <a:srgbClr val="DCD0C3"/>
    <a:srgbClr val="C2A278"/>
    <a:srgbClr val="C9B7A3"/>
    <a:srgbClr val="B2DCFD"/>
    <a:srgbClr val="CBE8F8"/>
    <a:srgbClr val="DEE4EF"/>
    <a:srgbClr val="D0CECE"/>
    <a:srgbClr val="BE5108"/>
    <a:srgbClr val="DDB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85" autoAdjust="0"/>
    <p:restoredTop sz="92365" autoAdjust="0"/>
  </p:normalViewPr>
  <p:slideViewPr>
    <p:cSldViewPr snapToGrid="0">
      <p:cViewPr>
        <p:scale>
          <a:sx n="50" d="100"/>
          <a:sy n="50" d="100"/>
        </p:scale>
        <p:origin x="-2802" y="-1308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-18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6629E5BE-0043-44A3-805C-AE95F7F5B533}" type="datetimeFigureOut">
              <a:rPr lang="en-US" altLang="zh-TW" smtClean="0"/>
              <a:t>11/27/2019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numCol="1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numCol="1" rtlCol="0"/>
          <a:lstStyle/>
          <a:p>
            <a:pPr lvl="0"/>
            <a:r>
              <a:rPr lang="zh-TW" smtClean="0"/>
              <a:t>編輯母片文字樣式</a:t>
            </a:r>
          </a:p>
          <a:p>
            <a:pPr lvl="1"/>
            <a:r>
              <a:rPr lang="zh-TW" smtClean="0"/>
              <a:t>第二層</a:t>
            </a:r>
          </a:p>
          <a:p>
            <a:pPr lvl="2"/>
            <a:r>
              <a:rPr lang="zh-TW" smtClean="0"/>
              <a:t>第三層</a:t>
            </a:r>
          </a:p>
          <a:p>
            <a:pPr lvl="3"/>
            <a:r>
              <a:rPr lang="zh-TW" smtClean="0"/>
              <a:t>第四層</a:t>
            </a:r>
          </a:p>
          <a:p>
            <a:pPr lvl="4"/>
            <a:r>
              <a:rPr lang="zh-TW" smtClean="0"/>
              <a:t>第五層</a:t>
            </a:r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485DB7FB-E4C9-4AC1-83C6-30799B16A72F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052792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numCol="1" anchor="b"/>
          <a:lstStyle>
            <a:lvl1pPr algn="ctr">
              <a:defRPr sz="6000"/>
            </a:lvl1pPr>
          </a:lstStyle>
          <a:p>
            <a:r>
              <a:rPr lang="zh-TW" smtClean="0"/>
              <a:t>按一下以編輯母片標題樣式</a:t>
            </a:r>
            <a:endParaRPr 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numCol="1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smtClean="0"/>
              <a:t>按一下以編輯母片副標題樣式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98AD25C3-DC4E-46D5-BFC8-67B67F1CF54E}" type="datetimeFigureOut">
              <a:rPr lang="en-US" altLang="zh-TW" smtClean="0"/>
              <a:t>11/27/2019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E39D19C5-C8DA-41D6-AC8A-A83D0E8E6397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94739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 numCol="1"/>
          <a:lstStyle/>
          <a:p>
            <a:pPr lvl="0"/>
            <a:r>
              <a:rPr lang="zh-TW" smtClean="0"/>
              <a:t>編輯母片文字樣式</a:t>
            </a:r>
          </a:p>
          <a:p>
            <a:pPr lvl="1"/>
            <a:r>
              <a:rPr lang="zh-TW" smtClean="0"/>
              <a:t>第二層</a:t>
            </a:r>
          </a:p>
          <a:p>
            <a:pPr lvl="2"/>
            <a:r>
              <a:rPr lang="zh-TW" smtClean="0"/>
              <a:t>第三層</a:t>
            </a:r>
          </a:p>
          <a:p>
            <a:pPr lvl="3"/>
            <a:r>
              <a:rPr lang="zh-TW" smtClean="0"/>
              <a:t>第四層</a:t>
            </a:r>
          </a:p>
          <a:p>
            <a:pPr lvl="4"/>
            <a:r>
              <a:rPr lang="zh-TW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98AD25C3-DC4E-46D5-BFC8-67B67F1CF54E}" type="datetimeFigureOut">
              <a:rPr lang="en-US" altLang="zh-TW" smtClean="0"/>
              <a:t>11/27/2019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E39D19C5-C8DA-41D6-AC8A-A83D0E8E6397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9610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numCol="1"/>
          <a:lstStyle/>
          <a:p>
            <a:r>
              <a:rPr lang="zh-TW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numCol="1"/>
          <a:lstStyle/>
          <a:p>
            <a:pPr lvl="0"/>
            <a:r>
              <a:rPr lang="zh-TW" smtClean="0"/>
              <a:t>編輯母片文字樣式</a:t>
            </a:r>
          </a:p>
          <a:p>
            <a:pPr lvl="1"/>
            <a:r>
              <a:rPr lang="zh-TW" smtClean="0"/>
              <a:t>第二層</a:t>
            </a:r>
          </a:p>
          <a:p>
            <a:pPr lvl="2"/>
            <a:r>
              <a:rPr lang="zh-TW" smtClean="0"/>
              <a:t>第三層</a:t>
            </a:r>
          </a:p>
          <a:p>
            <a:pPr lvl="3"/>
            <a:r>
              <a:rPr lang="zh-TW" smtClean="0"/>
              <a:t>第四層</a:t>
            </a:r>
          </a:p>
          <a:p>
            <a:pPr lvl="4"/>
            <a:r>
              <a:rPr lang="zh-TW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98AD25C3-DC4E-46D5-BFC8-67B67F1CF54E}" type="datetimeFigureOut">
              <a:rPr lang="en-US" altLang="zh-TW" smtClean="0"/>
              <a:t>11/27/2019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E39D19C5-C8DA-41D6-AC8A-A83D0E8E6397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01189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zh-TW" smtClean="0"/>
              <a:t>編輯母片文字樣式</a:t>
            </a:r>
          </a:p>
          <a:p>
            <a:pPr lvl="1"/>
            <a:r>
              <a:rPr lang="zh-TW" smtClean="0"/>
              <a:t>第二層</a:t>
            </a:r>
          </a:p>
          <a:p>
            <a:pPr lvl="2"/>
            <a:r>
              <a:rPr lang="zh-TW" smtClean="0"/>
              <a:t>第三層</a:t>
            </a:r>
          </a:p>
          <a:p>
            <a:pPr lvl="3"/>
            <a:r>
              <a:rPr lang="zh-TW" smtClean="0"/>
              <a:t>第四層</a:t>
            </a:r>
          </a:p>
          <a:p>
            <a:pPr lvl="4"/>
            <a:r>
              <a:rPr lang="zh-TW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98AD25C3-DC4E-46D5-BFC8-67B67F1CF54E}" type="datetimeFigureOut">
              <a:rPr lang="en-US" altLang="zh-TW" smtClean="0"/>
              <a:t>11/27/2019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E39D19C5-C8DA-41D6-AC8A-A83D0E8E6397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1801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numCol="1" anchor="b"/>
          <a:lstStyle>
            <a:lvl1pPr>
              <a:defRPr sz="6000"/>
            </a:lvl1pPr>
          </a:lstStyle>
          <a:p>
            <a:r>
              <a:rPr lang="zh-TW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numCol="1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98AD25C3-DC4E-46D5-BFC8-67B67F1CF54E}" type="datetimeFigureOut">
              <a:rPr lang="en-US" altLang="zh-TW" smtClean="0"/>
              <a:t>11/27/2019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E39D19C5-C8DA-41D6-AC8A-A83D0E8E6397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6927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numCol="1"/>
          <a:lstStyle/>
          <a:p>
            <a:pPr lvl="0"/>
            <a:r>
              <a:rPr lang="zh-TW" smtClean="0"/>
              <a:t>編輯母片文字樣式</a:t>
            </a:r>
          </a:p>
          <a:p>
            <a:pPr lvl="1"/>
            <a:r>
              <a:rPr lang="zh-TW" smtClean="0"/>
              <a:t>第二層</a:t>
            </a:r>
          </a:p>
          <a:p>
            <a:pPr lvl="2"/>
            <a:r>
              <a:rPr lang="zh-TW" smtClean="0"/>
              <a:t>第三層</a:t>
            </a:r>
          </a:p>
          <a:p>
            <a:pPr lvl="3"/>
            <a:r>
              <a:rPr lang="zh-TW" smtClean="0"/>
              <a:t>第四層</a:t>
            </a:r>
          </a:p>
          <a:p>
            <a:pPr lvl="4"/>
            <a:r>
              <a:rPr lang="zh-TW" smtClean="0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numCol="1"/>
          <a:lstStyle/>
          <a:p>
            <a:pPr lvl="0"/>
            <a:r>
              <a:rPr lang="zh-TW" smtClean="0"/>
              <a:t>編輯母片文字樣式</a:t>
            </a:r>
          </a:p>
          <a:p>
            <a:pPr lvl="1"/>
            <a:r>
              <a:rPr lang="zh-TW" smtClean="0"/>
              <a:t>第二層</a:t>
            </a:r>
          </a:p>
          <a:p>
            <a:pPr lvl="2"/>
            <a:r>
              <a:rPr lang="zh-TW" smtClean="0"/>
              <a:t>第三層</a:t>
            </a:r>
          </a:p>
          <a:p>
            <a:pPr lvl="3"/>
            <a:r>
              <a:rPr lang="zh-TW" smtClean="0"/>
              <a:t>第四層</a:t>
            </a:r>
          </a:p>
          <a:p>
            <a:pPr lvl="4"/>
            <a:r>
              <a:rPr lang="zh-TW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98AD25C3-DC4E-46D5-BFC8-67B67F1CF54E}" type="datetimeFigureOut">
              <a:rPr lang="en-US" altLang="zh-TW" smtClean="0"/>
              <a:t>11/27/2019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E39D19C5-C8DA-41D6-AC8A-A83D0E8E6397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89912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numCol="1"/>
          <a:lstStyle/>
          <a:p>
            <a:r>
              <a:rPr lang="zh-TW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numCol="1"/>
          <a:lstStyle/>
          <a:p>
            <a:pPr lvl="0"/>
            <a:r>
              <a:rPr lang="zh-TW" smtClean="0"/>
              <a:t>編輯母片文字樣式</a:t>
            </a:r>
          </a:p>
          <a:p>
            <a:pPr lvl="1"/>
            <a:r>
              <a:rPr lang="zh-TW" smtClean="0"/>
              <a:t>第二層</a:t>
            </a:r>
          </a:p>
          <a:p>
            <a:pPr lvl="2"/>
            <a:r>
              <a:rPr lang="zh-TW" smtClean="0"/>
              <a:t>第三層</a:t>
            </a:r>
          </a:p>
          <a:p>
            <a:pPr lvl="3"/>
            <a:r>
              <a:rPr lang="zh-TW" smtClean="0"/>
              <a:t>第四層</a:t>
            </a:r>
          </a:p>
          <a:p>
            <a:pPr lvl="4"/>
            <a:r>
              <a:rPr lang="zh-TW" smtClean="0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numCol="1"/>
          <a:lstStyle/>
          <a:p>
            <a:pPr lvl="0"/>
            <a:r>
              <a:rPr lang="zh-TW" smtClean="0"/>
              <a:t>編輯母片文字樣式</a:t>
            </a:r>
          </a:p>
          <a:p>
            <a:pPr lvl="1"/>
            <a:r>
              <a:rPr lang="zh-TW" smtClean="0"/>
              <a:t>第二層</a:t>
            </a:r>
          </a:p>
          <a:p>
            <a:pPr lvl="2"/>
            <a:r>
              <a:rPr lang="zh-TW" smtClean="0"/>
              <a:t>第三層</a:t>
            </a:r>
          </a:p>
          <a:p>
            <a:pPr lvl="3"/>
            <a:r>
              <a:rPr lang="zh-TW" smtClean="0"/>
              <a:t>第四層</a:t>
            </a:r>
          </a:p>
          <a:p>
            <a:pPr lvl="4"/>
            <a:r>
              <a:rPr lang="zh-TW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98AD25C3-DC4E-46D5-BFC8-67B67F1CF54E}" type="datetimeFigureOut">
              <a:rPr lang="en-US" altLang="zh-TW" smtClean="0"/>
              <a:t>11/27/2019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E39D19C5-C8DA-41D6-AC8A-A83D0E8E6397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1213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 smtClean="0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98AD25C3-DC4E-46D5-BFC8-67B67F1CF54E}" type="datetimeFigureOut">
              <a:rPr lang="en-US" altLang="zh-TW" smtClean="0"/>
              <a:t>11/27/2019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E39D19C5-C8DA-41D6-AC8A-A83D0E8E6397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22748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98AD25C3-DC4E-46D5-BFC8-67B67F1CF54E}" type="datetimeFigureOut">
              <a:rPr lang="en-US" altLang="zh-TW" smtClean="0"/>
              <a:t>11/27/2019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E39D19C5-C8DA-41D6-AC8A-A83D0E8E6397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92439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numCol="1" anchor="b"/>
          <a:lstStyle>
            <a:lvl1pPr>
              <a:defRPr sz="3200"/>
            </a:lvl1pPr>
          </a:lstStyle>
          <a:p>
            <a:r>
              <a:rPr lang="zh-TW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smtClean="0"/>
              <a:t>編輯母片文字樣式</a:t>
            </a:r>
          </a:p>
          <a:p>
            <a:pPr lvl="1"/>
            <a:r>
              <a:rPr lang="zh-TW" smtClean="0"/>
              <a:t>第二層</a:t>
            </a:r>
          </a:p>
          <a:p>
            <a:pPr lvl="2"/>
            <a:r>
              <a:rPr lang="zh-TW" smtClean="0"/>
              <a:t>第三層</a:t>
            </a:r>
          </a:p>
          <a:p>
            <a:pPr lvl="3"/>
            <a:r>
              <a:rPr lang="zh-TW" smtClean="0"/>
              <a:t>第四層</a:t>
            </a:r>
          </a:p>
          <a:p>
            <a:pPr lvl="4"/>
            <a:r>
              <a:rPr lang="zh-TW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98AD25C3-DC4E-46D5-BFC8-67B67F1CF54E}" type="datetimeFigureOut">
              <a:rPr lang="en-US" altLang="zh-TW" smtClean="0"/>
              <a:t>11/27/2019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E39D19C5-C8DA-41D6-AC8A-A83D0E8E6397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76926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numCol="1" anchor="b"/>
          <a:lstStyle>
            <a:lvl1pPr>
              <a:defRPr sz="3200"/>
            </a:lvl1pPr>
          </a:lstStyle>
          <a:p>
            <a:r>
              <a:rPr lang="zh-TW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98AD25C3-DC4E-46D5-BFC8-67B67F1CF54E}" type="datetimeFigureOut">
              <a:rPr lang="en-US" altLang="zh-TW" smtClean="0"/>
              <a:t>11/27/2019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E39D19C5-C8DA-41D6-AC8A-A83D0E8E6397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71217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zh-TW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zh-TW" smtClean="0"/>
              <a:t>編輯母片文字樣式</a:t>
            </a:r>
          </a:p>
          <a:p>
            <a:pPr lvl="1"/>
            <a:r>
              <a:rPr lang="zh-TW" smtClean="0"/>
              <a:t>第二層</a:t>
            </a:r>
          </a:p>
          <a:p>
            <a:pPr lvl="2"/>
            <a:r>
              <a:rPr lang="zh-TW" smtClean="0"/>
              <a:t>第三層</a:t>
            </a:r>
          </a:p>
          <a:p>
            <a:pPr lvl="3"/>
            <a:r>
              <a:rPr lang="zh-TW" smtClean="0"/>
              <a:t>第四層</a:t>
            </a:r>
          </a:p>
          <a:p>
            <a:pPr lvl="4"/>
            <a:r>
              <a:rPr lang="zh-TW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D25C3-DC4E-46D5-BFC8-67B67F1CF54E}" type="datetimeFigureOut">
              <a:rPr lang="en-US" altLang="zh-TW" smtClean="0"/>
              <a:t>11/27/2019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D19C5-C8DA-41D6-AC8A-A83D0E8E6397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1673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 alt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nlg.csie.ntu.edu.tw/groupmember.php" TargetMode="External"/><Relationship Id="rId2" Type="http://schemas.openxmlformats.org/officeDocument/2006/relationships/hyperlink" Target="http://nlp.innobic.yzu.edu.tw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nsaneLife/ChineseNLPCorp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9B7A3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r>
              <a:rPr lang="zh-TW" altLang="en-US" sz="4000" b="1" dirty="0" smtClean="0">
                <a:solidFill>
                  <a:srgbClr val="2D4F4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▍</a:t>
            </a:r>
            <a:r>
              <a:rPr lang="en-US" altLang="zh-TW" sz="4000" b="1" dirty="0">
                <a:solidFill>
                  <a:srgbClr val="2D4F4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Q&amp;A</a:t>
            </a:r>
            <a:r>
              <a:rPr lang="zh-TW" altLang="en-US" sz="4000" b="1" dirty="0">
                <a:solidFill>
                  <a:srgbClr val="2D4F4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zh-TW" altLang="en-US" sz="4000" b="1" dirty="0" smtClean="0">
                <a:solidFill>
                  <a:srgbClr val="2D4F4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文</a:t>
            </a:r>
            <a:r>
              <a:rPr lang="zh-TW" altLang="en-US" sz="4000" b="1" dirty="0">
                <a:solidFill>
                  <a:srgbClr val="2D4F4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本分析</a:t>
            </a:r>
            <a:endParaRPr lang="zh-TW" sz="4000" b="1" dirty="0">
              <a:solidFill>
                <a:srgbClr val="2D4F4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1353800" y="6184490"/>
            <a:ext cx="641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2D4F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2400" b="1" dirty="0">
              <a:solidFill>
                <a:srgbClr val="2D4F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95356" y="1723763"/>
            <a:ext cx="9341660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分詞工具：</a:t>
            </a:r>
            <a:endParaRPr lang="en-US" altLang="zh-TW" sz="3200" b="1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結巴繁體</a:t>
            </a:r>
            <a:r>
              <a:rPr lang="zh-TW" altLang="en-US" sz="2400" b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中文</a:t>
            </a:r>
            <a:endParaRPr lang="en-US" altLang="zh-TW" sz="2400" b="1" dirty="0" smtClean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24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情感分析資料來源：</a:t>
            </a:r>
            <a:endParaRPr lang="en-US" altLang="zh-TW" sz="3200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400" b="1" cap="all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元智大學自然語言處理實驗室 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hlinkClick r:id="rId2"/>
              </a:rPr>
              <a:t>http://nlp.innobic.yzu.edu.tw/</a:t>
            </a:r>
            <a:endParaRPr lang="en-US" altLang="zh-TW" sz="2400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臺灣大學中文情感極性詞典 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hlinkClick r:id="rId3"/>
              </a:rPr>
              <a:t>http://nlg.csie.ntu.edu.tw/groupmember.php</a:t>
            </a:r>
            <a:endParaRPr lang="en-US" altLang="zh-TW" sz="2400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zh-TW" altLang="en-US" sz="24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b="1" cap="all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不雅字、廣告字集：</a:t>
            </a:r>
            <a:endParaRPr lang="en-US" altLang="zh-TW" sz="3200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fontAlgn="base"/>
            <a:r>
              <a:rPr lang="en-US" altLang="zh-TW" sz="2400" b="1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ChineseNLPCorpus</a:t>
            </a:r>
            <a:r>
              <a:rPr lang="zh-TW" altLang="en-US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/>
              <a:t> 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hlinkClick r:id="rId4"/>
              </a:rPr>
              <a:t>https://github.com/InsaneLife/ChineseNLPCorpus</a:t>
            </a:r>
            <a:endParaRPr lang="en-US" altLang="zh-TW" sz="2400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400" b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網路</a:t>
            </a:r>
            <a:r>
              <a:rPr lang="zh-TW" altLang="en-US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上</a:t>
            </a:r>
            <a:r>
              <a:rPr lang="zh-TW" altLang="en-US" sz="2400" b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蒐集、各大論壇留言</a:t>
            </a:r>
            <a:endParaRPr lang="en-US" altLang="zh-TW" sz="24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b="1" cap="all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zh-TW" altLang="en-US" b="1" cap="all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616002" y="1706117"/>
            <a:ext cx="5566097" cy="9541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• </a:t>
            </a: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例如：塵世中⼀個迷途</a:t>
            </a:r>
            <a:r>
              <a:rPr lang="zh-TW" altLang="en-US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⼩</a:t>
            </a: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書</a:t>
            </a:r>
            <a:r>
              <a:rPr lang="zh-TW" altLang="en-US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僮</a:t>
            </a:r>
            <a:endParaRPr lang="zh-TW" altLang="en-US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塵世 </a:t>
            </a:r>
            <a:r>
              <a:rPr lang="en-US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 </a:t>
            </a:r>
            <a:r>
              <a:rPr lang="en-US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 ⼀</a:t>
            </a: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迷途 </a:t>
            </a:r>
            <a:r>
              <a:rPr lang="en-US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 ⼩ / </a:t>
            </a: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書僮</a:t>
            </a:r>
          </a:p>
        </p:txBody>
      </p:sp>
    </p:spTree>
    <p:extLst>
      <p:ext uri="{BB962C8B-B14F-4D97-AF65-F5344CB8AC3E}">
        <p14:creationId xmlns:p14="http://schemas.microsoft.com/office/powerpoint/2010/main" val="176725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6676</TotalTime>
  <Words>78</Words>
  <Application>Microsoft Office PowerPoint</Application>
  <PresentationFormat>自訂</PresentationFormat>
  <Paragraphs>15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▍Q&amp;A   文本分析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文藝富</dc:title>
  <dc:creator>shiuan19961126@gmail.com</dc:creator>
  <cp:lastModifiedBy>Owner</cp:lastModifiedBy>
  <cp:revision>418</cp:revision>
  <dcterms:created xsi:type="dcterms:W3CDTF">2019-05-17T12:33:21Z</dcterms:created>
  <dcterms:modified xsi:type="dcterms:W3CDTF">2019-11-27T15:39:17Z</dcterms:modified>
</cp:coreProperties>
</file>