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507B-A6D7-4E54-9843-13D2B4AD8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259DC-5ED3-4864-8312-BB8CFEA55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A211-0EBD-406A-8401-7317F55A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7449A-CDCB-4844-83CA-C4614718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9CA2-582B-4A1F-AFFA-75F0DAC9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106-5C7A-43F9-9A01-F644485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49DF-B212-4515-9058-A3E62438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77CB-8E40-44C0-A74A-0F9FBD1E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6A89-DD7A-49A3-B404-752978A5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4352-22E9-4E23-9EF1-E69171D1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0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E71C9-4E90-4A89-B5EB-A3CACF520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80825-1EFE-456A-B7FC-6E31A610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2F03-3E67-4A3A-A65C-E378B8B5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5C8D-44EE-4B7B-901F-34E17D30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09A0-D8C5-429E-8E5B-9C87AFA2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A5DC-5A50-4289-8E22-25F4AFA7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7C95-45CF-4BBF-A6B2-087B02AF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2346-DFE1-49A6-8444-5C7BAFA7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C1E7-B938-41A7-8AA8-CB70E025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5612-2E69-4429-991F-53B771B5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7477-EB24-49D4-B7BC-10B748E6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46E-5D96-4403-BECD-D412FEAE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63A3-1D72-4EA1-974F-F191B16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E2889-E049-4C62-816B-94C2132F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50A9-C3BF-433F-9739-D6E7542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2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B9F7-E765-466B-8B99-8E51FE95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CA15-6F1B-40D4-A3FB-D750842A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7F3AA-AF50-42C2-B3D0-225316C4C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9DF9-F84B-4B70-BDB8-E6D2C658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C2A68-F3A2-4B87-B306-B3A5B293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2765-DC05-4248-A3DC-419071FA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DCD-2E57-4792-BA45-6AD86848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AC73-69A3-4B39-AC16-A4649D36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9ED2-BF4C-41C2-AB3D-816D011E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BE78B-2AA7-4961-A3EC-C615A231A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6F3D1-9C57-4F66-855C-F2E62CCB0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E74A8-08FB-424F-A921-3679D0C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4E6D0-DFFC-40DD-B503-D99670BE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0E276-F73D-4F1F-8549-CC65101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7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7C54-1CDE-43EC-A1AA-B0C7FD85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8326C-1737-4E2A-A695-468C3071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8E2A3-8B1C-4556-99CB-B72D3DA9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C3B42-BBFD-4AB5-98E8-CAAF7AEA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78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B359C-1BA2-4AA8-8127-50839864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B0366-D667-467F-A861-BE446757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9DC30-BDFA-4573-9487-70ACF3D1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9F7-CD87-45B4-82AE-D7548C6B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ED45-1183-491F-B776-EA38C095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45CFB-882B-4A2A-9E83-7200CF25C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5F669-B82B-4447-B5B5-5D6ABA01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103-6128-4868-89AF-91866598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F24D-DBBB-4A38-8880-F6C9B717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8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B2D3-1D32-45E1-A776-DA8B96D8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F1F45-F2A6-4142-8F03-A6A76B8A5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0D520-8DC9-40D4-BBA8-02EF9495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35AD-D685-448D-8B95-DCB91512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31D1-03EE-4B0F-87F7-236CC950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C5C2-2DD6-4232-8AD7-5308E32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781F-B143-43A0-BB66-7A64C044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34C1-BBF0-4C5A-B93C-BC42550E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5BC8-CCB4-4E2A-93B1-7E818260B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419B-2F61-447A-A259-86A0F657F40D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DD85-5EA4-49C2-9480-1B526C886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60BD-2C03-4A99-A2EA-FAEDEBB1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48F6-E7F8-4CFC-AB66-95A68DD80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64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E1FF2-35ED-4A9F-B251-164806D9B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3" t="6034" b="8128"/>
          <a:stretch/>
        </p:blipFill>
        <p:spPr>
          <a:xfrm>
            <a:off x="0" y="0"/>
            <a:ext cx="12192000" cy="6855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D97C7-737C-431D-8C91-83515B9A628C}"/>
              </a:ext>
            </a:extLst>
          </p:cNvPr>
          <p:cNvSpPr/>
          <p:nvPr/>
        </p:nvSpPr>
        <p:spPr>
          <a:xfrm>
            <a:off x="504938" y="0"/>
            <a:ext cx="3810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Blink - Naser</a:t>
            </a:r>
          </a:p>
        </p:txBody>
      </p:sp>
    </p:spTree>
    <p:extLst>
      <p:ext uri="{BB962C8B-B14F-4D97-AF65-F5344CB8AC3E}">
        <p14:creationId xmlns:p14="http://schemas.microsoft.com/office/powerpoint/2010/main" val="46789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2867D-71C8-437B-AFFD-AF63446F3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t="5904" b="64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61EE28-50C6-4DC8-9361-F1D536E5D26E}"/>
              </a:ext>
            </a:extLst>
          </p:cNvPr>
          <p:cNvSpPr/>
          <p:nvPr/>
        </p:nvSpPr>
        <p:spPr>
          <a:xfrm>
            <a:off x="247570" y="175098"/>
            <a:ext cx="3653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Blink-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Naser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211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331DC4-864E-4757-B1E6-B8B327C5E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t="5903" b="5799"/>
          <a:stretch/>
        </p:blipFill>
        <p:spPr>
          <a:xfrm>
            <a:off x="-1" y="0"/>
            <a:ext cx="12192001" cy="68600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3278B-E76D-44BB-AE53-62796A82F82E}"/>
              </a:ext>
            </a:extLst>
          </p:cNvPr>
          <p:cNvSpPr/>
          <p:nvPr/>
        </p:nvSpPr>
        <p:spPr>
          <a:xfrm>
            <a:off x="208650" y="131555"/>
            <a:ext cx="425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LookUp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 - Evan</a:t>
            </a:r>
          </a:p>
        </p:txBody>
      </p:sp>
    </p:spTree>
    <p:extLst>
      <p:ext uri="{BB962C8B-B14F-4D97-AF65-F5344CB8AC3E}">
        <p14:creationId xmlns:p14="http://schemas.microsoft.com/office/powerpoint/2010/main" val="338659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C7C90-0DD3-4A2D-A44D-0B66D2CE7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2" t="6115" b="66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59E064-683C-43FC-A3F3-82444F8B91EC}"/>
              </a:ext>
            </a:extLst>
          </p:cNvPr>
          <p:cNvSpPr/>
          <p:nvPr/>
        </p:nvSpPr>
        <p:spPr>
          <a:xfrm>
            <a:off x="208650" y="131555"/>
            <a:ext cx="4253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LookUp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 - Evan</a:t>
            </a:r>
          </a:p>
        </p:txBody>
      </p:sp>
    </p:spTree>
    <p:extLst>
      <p:ext uri="{BB962C8B-B14F-4D97-AF65-F5344CB8AC3E}">
        <p14:creationId xmlns:p14="http://schemas.microsoft.com/office/powerpoint/2010/main" val="15374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AFAF9C-C56F-44A2-98EC-1D414080A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2" t="5927" b="8125"/>
          <a:stretch/>
        </p:blipFill>
        <p:spPr>
          <a:xfrm>
            <a:off x="0" y="0"/>
            <a:ext cx="12192000" cy="6856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472A65-B598-4694-B2A7-5D9CA838AFE1}"/>
              </a:ext>
            </a:extLst>
          </p:cNvPr>
          <p:cNvSpPr/>
          <p:nvPr/>
        </p:nvSpPr>
        <p:spPr>
          <a:xfrm>
            <a:off x="434599" y="126610"/>
            <a:ext cx="3810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Blink - Naser</a:t>
            </a:r>
          </a:p>
        </p:txBody>
      </p:sp>
    </p:spTree>
    <p:extLst>
      <p:ext uri="{BB962C8B-B14F-4D97-AF65-F5344CB8AC3E}">
        <p14:creationId xmlns:p14="http://schemas.microsoft.com/office/powerpoint/2010/main" val="8449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440058-2AC8-4A9A-B62B-89C13F8C0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1" t="5903" b="6858"/>
          <a:stretch/>
        </p:blipFill>
        <p:spPr>
          <a:xfrm>
            <a:off x="0" y="-1"/>
            <a:ext cx="12192000" cy="6859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7733AC-2312-407C-BAC2-68472B6DC609}"/>
              </a:ext>
            </a:extLst>
          </p:cNvPr>
          <p:cNvSpPr/>
          <p:nvPr/>
        </p:nvSpPr>
        <p:spPr>
          <a:xfrm>
            <a:off x="191856" y="0"/>
            <a:ext cx="5399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Look Right - Naser</a:t>
            </a:r>
          </a:p>
        </p:txBody>
      </p:sp>
    </p:spTree>
    <p:extLst>
      <p:ext uri="{BB962C8B-B14F-4D97-AF65-F5344CB8AC3E}">
        <p14:creationId xmlns:p14="http://schemas.microsoft.com/office/powerpoint/2010/main" val="409008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7663-E92A-43F4-B43C-5E9ACEBEA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2" t="5692" b="7493"/>
          <a:stretch/>
        </p:blipFill>
        <p:spPr>
          <a:xfrm>
            <a:off x="-1" y="0"/>
            <a:ext cx="12192001" cy="6853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3047B-49BF-4F8E-B88B-F668B911D1F1}"/>
              </a:ext>
            </a:extLst>
          </p:cNvPr>
          <p:cNvSpPr/>
          <p:nvPr/>
        </p:nvSpPr>
        <p:spPr>
          <a:xfrm>
            <a:off x="191856" y="0"/>
            <a:ext cx="5399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Look Right - Naser</a:t>
            </a:r>
          </a:p>
        </p:txBody>
      </p:sp>
    </p:spTree>
    <p:extLst>
      <p:ext uri="{BB962C8B-B14F-4D97-AF65-F5344CB8AC3E}">
        <p14:creationId xmlns:p14="http://schemas.microsoft.com/office/powerpoint/2010/main" val="36705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6242F0-AAFC-477F-A565-D016D8A29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6115" b="7281"/>
          <a:stretch/>
        </p:blipFill>
        <p:spPr>
          <a:xfrm>
            <a:off x="-1" y="0"/>
            <a:ext cx="12192001" cy="6857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AB1C25-400A-4B67-B653-986DA2F7200C}"/>
              </a:ext>
            </a:extLst>
          </p:cNvPr>
          <p:cNvSpPr/>
          <p:nvPr/>
        </p:nvSpPr>
        <p:spPr>
          <a:xfrm>
            <a:off x="390757" y="0"/>
            <a:ext cx="5001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Look Left - Naser</a:t>
            </a:r>
          </a:p>
        </p:txBody>
      </p:sp>
    </p:spTree>
    <p:extLst>
      <p:ext uri="{BB962C8B-B14F-4D97-AF65-F5344CB8AC3E}">
        <p14:creationId xmlns:p14="http://schemas.microsoft.com/office/powerpoint/2010/main" val="121625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D5825-9CF1-4EBF-A337-06EEDDD3C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2" t="6328" b="6433"/>
          <a:stretch/>
        </p:blipFill>
        <p:spPr>
          <a:xfrm>
            <a:off x="0" y="0"/>
            <a:ext cx="12192000" cy="6859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EFD72D-CE5C-47E8-9ABC-E928782D7DBD}"/>
              </a:ext>
            </a:extLst>
          </p:cNvPr>
          <p:cNvSpPr/>
          <p:nvPr/>
        </p:nvSpPr>
        <p:spPr>
          <a:xfrm>
            <a:off x="390757" y="0"/>
            <a:ext cx="5001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Look Left - Naser</a:t>
            </a:r>
          </a:p>
        </p:txBody>
      </p:sp>
    </p:spTree>
    <p:extLst>
      <p:ext uri="{BB962C8B-B14F-4D97-AF65-F5344CB8AC3E}">
        <p14:creationId xmlns:p14="http://schemas.microsoft.com/office/powerpoint/2010/main" val="222075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2A5DBB-CC97-415B-911B-05A4696E9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t="6115" b="5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A9AEA3-24F8-4DAE-A09A-BA1DE0FE1F53}"/>
              </a:ext>
            </a:extLst>
          </p:cNvPr>
          <p:cNvSpPr/>
          <p:nvPr/>
        </p:nvSpPr>
        <p:spPr>
          <a:xfrm>
            <a:off x="549841" y="0"/>
            <a:ext cx="4683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Look Left -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E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van</a:t>
            </a:r>
          </a:p>
        </p:txBody>
      </p:sp>
    </p:spTree>
    <p:extLst>
      <p:ext uri="{BB962C8B-B14F-4D97-AF65-F5344CB8AC3E}">
        <p14:creationId xmlns:p14="http://schemas.microsoft.com/office/powerpoint/2010/main" val="139484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68A93-2802-4C6A-BC15-603127138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t="6115" b="5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5F064-B9F1-40D8-930C-F411FDAFE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38" t="16125" r="36833" b="14556"/>
          <a:stretch/>
        </p:blipFill>
        <p:spPr>
          <a:xfrm>
            <a:off x="6230202" y="703942"/>
            <a:ext cx="1306285" cy="545011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9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C9BE2-963A-4058-8B69-5170B1B55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1" t="5651" b="55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85558-8488-448A-960A-CFD5830899C9}"/>
              </a:ext>
            </a:extLst>
          </p:cNvPr>
          <p:cNvSpPr/>
          <p:nvPr/>
        </p:nvSpPr>
        <p:spPr>
          <a:xfrm>
            <a:off x="247570" y="175098"/>
            <a:ext cx="3653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Blink- </a:t>
            </a:r>
            <a:r>
              <a:rPr lang="en-US" sz="5400" b="1" dirty="0">
                <a:ln/>
                <a:solidFill>
                  <a:schemeClr val="accent4"/>
                </a:solidFill>
              </a:rPr>
              <a:t>Naser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569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36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naser Allabwani</dc:creator>
  <cp:lastModifiedBy>Abdul naser Allabwani</cp:lastModifiedBy>
  <cp:revision>8</cp:revision>
  <dcterms:created xsi:type="dcterms:W3CDTF">2018-09-22T12:17:16Z</dcterms:created>
  <dcterms:modified xsi:type="dcterms:W3CDTF">2018-09-23T12:46:08Z</dcterms:modified>
</cp:coreProperties>
</file>