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57" r:id="rId3"/>
    <p:sldId id="268" r:id="rId4"/>
    <p:sldId id="264" r:id="rId5"/>
    <p:sldId id="269" r:id="rId6"/>
    <p:sldId id="270" r:id="rId7"/>
    <p:sldId id="271" r:id="rId8"/>
    <p:sldId id="272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5BF"/>
    <a:srgbClr val="004961"/>
    <a:srgbClr val="4D92A8"/>
    <a:srgbClr val="C70041"/>
    <a:srgbClr val="7600AA"/>
    <a:srgbClr val="FBB800"/>
    <a:srgbClr val="F300BD"/>
    <a:srgbClr val="FF7C20"/>
    <a:srgbClr val="004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77"/>
  </p:normalViewPr>
  <p:slideViewPr>
    <p:cSldViewPr snapToGrid="0" snapToObjects="1">
      <p:cViewPr>
        <p:scale>
          <a:sx n="74" d="100"/>
          <a:sy n="74" d="100"/>
        </p:scale>
        <p:origin x="19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C7CC8-1FDA-D849-A518-F16557E9E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0FBE2-2D10-874F-AE25-A21FCE91EF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E725-8F97-DC46-B187-ACAA636CF56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AD55-8291-B44E-98D2-408C8C3C6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7C8D-37EE-F04A-B5D5-115267480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4D079-202E-FA49-8D78-4D299B07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60CFD-8E41-A74F-A78E-1BA5444EA7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FC2D-F76E-044E-800D-5F28CB5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20FD7-8E33-96A3-5C41-F322FA4DD4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 t="11396" b="4786"/>
          <a:stretch/>
        </p:blipFill>
        <p:spPr>
          <a:xfrm>
            <a:off x="0" y="0"/>
            <a:ext cx="12285024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C471-DC9C-DC44-9A31-CB022AC7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338" y="6305550"/>
            <a:ext cx="614752" cy="37423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1A05-9D71-5744-B22A-D3ACC12D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714" y="3842385"/>
            <a:ext cx="8387585" cy="727678"/>
          </a:xfrm>
        </p:spPr>
        <p:txBody>
          <a:bodyPr anchor="t" anchorCtr="0">
            <a:normAutofit/>
          </a:bodyPr>
          <a:lstStyle>
            <a:lvl1pPr algn="ctr">
              <a:defRPr sz="3600" b="0" i="0">
                <a:solidFill>
                  <a:schemeClr val="tx2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187A7-1EEB-9849-907D-F11F1BEA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599" y="4688885"/>
            <a:ext cx="8402512" cy="67752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4C65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E471B-7568-E744-9911-9363DF5DDC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2085" y="724619"/>
            <a:ext cx="6187831" cy="17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6950A-816A-124D-ACC4-B5B645DDBF64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F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DCEE34-3A65-3647-B510-C5470B4E6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BC1AB-C318-304E-BB50-DC9DBB6AF868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ABD407D-95DA-6745-8A27-3D10E6AB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9225" y="1100138"/>
            <a:ext cx="5410200" cy="493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499E6C-DFCC-4949-8196-4ADE41082CC6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30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E8C72-65D7-724C-B64C-95D33C2FF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6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F6A3AD-2296-3046-82DD-C01D1D44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4" y="1058974"/>
            <a:ext cx="603421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ECDEB-5AA5-9841-AA2F-B8D08587FD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8272419-BAF3-3042-8F7D-6F488CF87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07642-1758-304E-AD22-6E22B3FC9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3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6950A-816A-124D-ACC4-B5B645DDBF64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30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DCEE34-3A65-3647-B510-C5470B4E6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6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BC1AB-C318-304E-BB50-DC9DBB6AF868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ABD407D-95DA-6745-8A27-3D10E6AB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9225" y="1100138"/>
            <a:ext cx="5410200" cy="493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499E6C-DFCC-4949-8196-4ADE41082CC6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B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E8C72-65D7-724C-B64C-95D33C2FF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6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F6A3AD-2296-3046-82DD-C01D1D44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4" y="1058974"/>
            <a:ext cx="603421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ECDEB-5AA5-9841-AA2F-B8D08587FD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8272419-BAF3-3042-8F7D-6F488CF87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07642-1758-304E-AD22-6E22B3FC9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6950A-816A-124D-ACC4-B5B645DDBF64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BB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DCEE34-3A65-3647-B510-C5470B4E6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6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BC1AB-C318-304E-BB50-DC9DBB6AF868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ABD407D-95DA-6745-8A27-3D10E6AB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9225" y="1100138"/>
            <a:ext cx="5410200" cy="493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rgbClr val="FF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5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rgbClr val="AB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5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5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3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9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0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271D4-8CA8-314A-A41A-494E6EBA1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3BFA-0988-9A4E-975B-7B4A78DA39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3823988"/>
            <a:ext cx="10646229" cy="1043189"/>
          </a:xfrm>
        </p:spPr>
        <p:txBody>
          <a:bodyPr lIns="9000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E2DB2-62FC-E14D-8C57-44D2A64008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99187" y="1937288"/>
            <a:ext cx="4387313" cy="1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6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8185FE-D99F-9042-8E5C-6479D6E773DA}"/>
              </a:ext>
            </a:extLst>
          </p:cNvPr>
          <p:cNvSpPr/>
          <p:nvPr userDrawn="1"/>
        </p:nvSpPr>
        <p:spPr>
          <a:xfrm>
            <a:off x="0" y="3568700"/>
            <a:ext cx="121920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6CC28-367E-F42E-D58B-F7EE388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2" y="152400"/>
            <a:ext cx="9452238" cy="1043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82A35-B974-9369-C013-84F6256B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85" y="63373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1D6B0-55B5-18AF-971D-0A8D883334A8}"/>
              </a:ext>
            </a:extLst>
          </p:cNvPr>
          <p:cNvSpPr txBox="1">
            <a:spLocks/>
          </p:cNvSpPr>
          <p:nvPr userDrawn="1"/>
        </p:nvSpPr>
        <p:spPr>
          <a:xfrm>
            <a:off x="4585058" y="63563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Higher Ed &amp; Research Tech Summit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992A-557C-5AEF-3AA7-FD0821B7B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9000"/>
          </a:blip>
          <a:srcRect l="-104" t="52037" r="104" b="185"/>
          <a:stretch/>
        </p:blipFill>
        <p:spPr>
          <a:xfrm>
            <a:off x="0" y="3581400"/>
            <a:ext cx="121920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B7CA8-803E-BC17-207E-D56EBB193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4776" y="59348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4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CBD7-AF8B-E84B-B5CC-9EC45A4D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C590-2809-2740-B5DC-4C6ABB8B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42EC86-04FE-884B-978A-F3E168E8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</p:spTree>
    <p:extLst>
      <p:ext uri="{BB962C8B-B14F-4D97-AF65-F5344CB8AC3E}">
        <p14:creationId xmlns:p14="http://schemas.microsoft.com/office/powerpoint/2010/main" val="130248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CBD7-AF8B-E84B-B5CC-9EC45A4D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C590-2809-2740-B5DC-4C6ABB8B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42EC86-04FE-884B-978A-F3E168E8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4D9FB-3ABC-1445-B5E1-65160ABBA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76" y="6023723"/>
            <a:ext cx="2228850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8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08FE-57E9-FF4F-8A84-8779ECA2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32F2-ECAC-154D-95D5-EDFCD381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051" y="1490774"/>
            <a:ext cx="49768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07C93-1153-B749-9D6A-8D312F08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139" y="1490774"/>
            <a:ext cx="50577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74790D-01EE-F242-8C57-57B380B75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784E631-3865-FB47-8AAB-E29684012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24BE2-0A31-034F-A906-FDC586F85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76" y="6023723"/>
            <a:ext cx="2228850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8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0778-B5B0-214B-A56C-55570986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74FDFF-9AA2-EB4D-AF18-3E41A45E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93BDF9-0ADF-2943-A496-C2006E36E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</p:spTree>
    <p:extLst>
      <p:ext uri="{BB962C8B-B14F-4D97-AF65-F5344CB8AC3E}">
        <p14:creationId xmlns:p14="http://schemas.microsoft.com/office/powerpoint/2010/main" val="1584245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0778-B5B0-214B-A56C-55570986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74FDFF-9AA2-EB4D-AF18-3E41A45E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93BDF9-0ADF-2943-A496-C2006E36E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8BCDE-1020-3C43-A2CC-D9F69395C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76" y="6023723"/>
            <a:ext cx="2228850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2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D33590-BF91-064D-8166-49DC6D26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BE5330-9AA4-2249-A8D2-2377B32D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</p:spTree>
    <p:extLst>
      <p:ext uri="{BB962C8B-B14F-4D97-AF65-F5344CB8AC3E}">
        <p14:creationId xmlns:p14="http://schemas.microsoft.com/office/powerpoint/2010/main" val="1742648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D33590-BF91-064D-8166-49DC6D26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BE5330-9AA4-2249-A8D2-2377B32D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8EA27-214A-DF49-AE11-011354B226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76" y="6023723"/>
            <a:ext cx="2228850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271D4-8CA8-314A-A41A-494E6EBA1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3BFA-0988-9A4E-975B-7B4A78DA3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9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3823988"/>
            <a:ext cx="10646229" cy="1043189"/>
          </a:xfrm>
        </p:spPr>
        <p:txBody>
          <a:bodyPr lIns="9000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E2DB2-62FC-E14D-8C57-44D2A64008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99187" y="1937288"/>
            <a:ext cx="4387313" cy="1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271D4-8CA8-314A-A41A-494E6EBA1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3BFA-0988-9A4E-975B-7B4A78DA3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3823988"/>
            <a:ext cx="10646229" cy="1043189"/>
          </a:xfrm>
        </p:spPr>
        <p:txBody>
          <a:bodyPr lIns="9000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E2DB2-62FC-E14D-8C57-44D2A64008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99187" y="1937288"/>
            <a:ext cx="4387313" cy="1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271D4-8CA8-314A-A41A-494E6EBA1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3BFA-0988-9A4E-975B-7B4A78DA3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3823988"/>
            <a:ext cx="10646229" cy="1043189"/>
          </a:xfrm>
        </p:spPr>
        <p:txBody>
          <a:bodyPr lIns="9000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E2DB2-62FC-E14D-8C57-44D2A64008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99187" y="1937288"/>
            <a:ext cx="4387313" cy="1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271D4-8CA8-314A-A41A-494E6EBA12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3BFA-0988-9A4E-975B-7B4A78DA3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9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C49D7-C0AC-CB40-9835-5635A18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3823988"/>
            <a:ext cx="10646229" cy="1043189"/>
          </a:xfrm>
        </p:spPr>
        <p:txBody>
          <a:bodyPr lIns="90000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E2DB2-62FC-E14D-8C57-44D2A64008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99187" y="1937288"/>
            <a:ext cx="4387313" cy="1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9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499E6C-DFCC-4949-8196-4ADE41082CC6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E8C72-65D7-724C-B64C-95D33C2FF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F6A3AD-2296-3046-82DD-C01D1D44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4" y="1058974"/>
            <a:ext cx="603421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ECDEB-5AA5-9841-AA2F-B8D08587FD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8272419-BAF3-3042-8F7D-6F488CF87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07642-1758-304E-AD22-6E22B3FC9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A6950A-816A-124D-ACC4-B5B645DDBF64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DCEE34-3A65-3647-B510-C5470B4E6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28125" r="23794"/>
          <a:stretch/>
        </p:blipFill>
        <p:spPr>
          <a:xfrm>
            <a:off x="-12482" y="0"/>
            <a:ext cx="5861957" cy="685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BC1AB-C318-304E-BB50-DC9DBB6AF868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ABD407D-95DA-6745-8A27-3D10E6AB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9225" y="1100138"/>
            <a:ext cx="5410200" cy="493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F73B06-8AB6-614A-B25B-0A460314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DEFC9-DB46-FD4B-BECB-A4C48581CC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499E6C-DFCC-4949-8196-4ADE41082CC6}"/>
              </a:ext>
            </a:extLst>
          </p:cNvPr>
          <p:cNvSpPr/>
          <p:nvPr userDrawn="1"/>
        </p:nvSpPr>
        <p:spPr>
          <a:xfrm>
            <a:off x="0" y="0"/>
            <a:ext cx="5861957" cy="6858000"/>
          </a:xfrm>
          <a:prstGeom prst="rect">
            <a:avLst/>
          </a:prstGeom>
          <a:solidFill>
            <a:srgbClr val="FF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E8C72-65D7-724C-B64C-95D33C2FF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28125" r="23794"/>
          <a:stretch/>
        </p:blipFill>
        <p:spPr>
          <a:xfrm>
            <a:off x="0" y="0"/>
            <a:ext cx="5861957" cy="685800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A8B76B-4BD8-3D41-9052-42497BF42A9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4863" y="1487478"/>
            <a:ext cx="5057775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D6889A-F9EF-9A45-8D83-3ED3F96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9" y="293914"/>
            <a:ext cx="5204995" cy="104318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F6A3AD-2296-3046-82DD-C01D1D44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4" y="1058974"/>
            <a:ext cx="603421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DECDEB-5AA5-9841-AA2F-B8D08587FD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338941"/>
            <a:ext cx="54606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8272419-BAF3-3042-8F7D-6F488CF87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085" y="6291034"/>
            <a:ext cx="3234515" cy="371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C07642-1758-304E-AD22-6E22B3FC9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9376" y="6023723"/>
            <a:ext cx="2228850" cy="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52EBF4-6D0F-664B-8015-ED0D1F4763B6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7673340" y="0"/>
            <a:ext cx="451866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81434-43F1-B84F-A6BB-38498E52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2" y="0"/>
            <a:ext cx="9452238" cy="104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64890-039F-B945-AE54-9892A17C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35" y="1449723"/>
            <a:ext cx="10177133" cy="393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6B63-DF77-894E-B6A3-5CAE9C166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85" y="6184900"/>
            <a:ext cx="614752" cy="374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00D3F1-D693-6849-8450-DBB154E695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885F-887E-2E4D-88A7-57FC5BC8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32658" y="6203950"/>
            <a:ext cx="3377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Higher Ed &amp; Research Tech Summit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8895D-81FD-854A-BC0C-3B778E8ED710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89376" y="6023723"/>
            <a:ext cx="2228850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80" r:id="rId3"/>
    <p:sldLayoutId id="2147483681" r:id="rId4"/>
    <p:sldLayoutId id="2147483682" r:id="rId5"/>
    <p:sldLayoutId id="2147483683" r:id="rId6"/>
    <p:sldLayoutId id="2147483669" r:id="rId7"/>
    <p:sldLayoutId id="2147483670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66" r:id="rId21"/>
    <p:sldLayoutId id="2147483671" r:id="rId22"/>
    <p:sldLayoutId id="2147483652" r:id="rId23"/>
    <p:sldLayoutId id="2147483654" r:id="rId24"/>
    <p:sldLayoutId id="2147483672" r:id="rId25"/>
    <p:sldLayoutId id="2147483655" r:id="rId26"/>
    <p:sldLayoutId id="2147483673" r:id="rId2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2"/>
          </a:solidFill>
          <a:latin typeface="Arial" panose="020B0604020202020204" pitchFamily="34" charset="0"/>
          <a:ea typeface="Roboto Medium" panose="02000000000000000000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1DFD-C3F7-1B4E-93A0-DFDF87B44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>
            <a:noAutofit/>
          </a:bodyPr>
          <a:lstStyle/>
          <a:p>
            <a:r>
              <a:rPr lang="en-US" sz="48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1739-94D5-894D-99BA-9A9889FFC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Sub-title</a:t>
            </a:r>
          </a:p>
        </p:txBody>
      </p:sp>
    </p:spTree>
    <p:extLst>
      <p:ext uri="{BB962C8B-B14F-4D97-AF65-F5344CB8AC3E}">
        <p14:creationId xmlns:p14="http://schemas.microsoft.com/office/powerpoint/2010/main" val="68788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AD4F9-CD26-F442-A538-9674360B060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E3EF6-83AF-9740-85AD-9138CC5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91F233-C9B5-F645-89A1-4F62348757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1899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C93AB-345D-3240-ADD6-BD5C045402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CE132B-A2C9-EA48-B377-CBCC3AA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2A70-3996-2B42-A3C8-D200B335D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306D2-E484-2046-9149-C70FD57A540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45436-0FC8-3E40-856D-1C3E8B9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610041-CD79-7C49-A557-83688125E7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656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141AD-F80C-7743-A78E-74B826CA1BA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3511B-5800-0041-B64E-5741A55F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39FDA-E305-F44F-8F13-1747446631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D5FA87-5E24-0343-83CE-CA1D273AC1F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0F02D-82BB-B64F-863A-967FD5E2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4F42D6-FD5F-914E-8EF0-0464DA26BB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1408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1104B-054F-F840-89B2-94AA7A7BA21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6379A-0DD9-DB48-849A-5CBD2D79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DC939-1549-0843-A662-6FBC441B5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A9FC8E-1ECF-9544-B961-419132AF0C0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9E76D-5A29-AD41-AB91-0B47DE9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092BB6-2404-C64D-8CFB-52AB054AE3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813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56DD-BD32-3617-0A33-87A88965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4861-4FA7-029F-F3AE-8862E4F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DB4-2CCF-2FE4-9335-52758391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7488-CB7C-ED4B-A425-349338B9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9856-B3ED-874C-9368-D6050FEC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9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0708-6C82-6965-A3F0-DBE3BDBB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41AA-9FB8-5EE9-53E6-83F8036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0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3E64-1066-56EA-68DE-A03F9937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B0C2-7BD2-9F4A-A5CE-4EA52ABE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4B16-6EA0-B348-9B25-75535FAA2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1D79B-E076-BC4F-B504-B23D17991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E1B0-2DBF-3341-9DBB-37E10142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2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39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32A-59BF-8943-A533-518DDD83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Title (no watermark)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87D-C086-4F4D-8D6E-93F78F94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B2CB-752C-1048-B5F2-005FE426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412878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81EF-8303-3D4E-9EA9-11093AD3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4065-70E9-1543-AC62-3C9779F6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E443-8E0A-B64A-A309-6D6BFE6C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376-3C0B-6747-BA09-3167214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D700B-8FBA-9E4E-ACBD-358762CD887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A89FE-F020-CE4D-98D8-6B99B8F4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B686-5877-B944-8FA9-A974E9530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3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4C65"/>
      </a:dk2>
      <a:lt2>
        <a:srgbClr val="E7E6E6"/>
      </a:lt2>
      <a:accent1>
        <a:srgbClr val="A1D72A"/>
      </a:accent1>
      <a:accent2>
        <a:srgbClr val="FC7B30"/>
      </a:accent2>
      <a:accent3>
        <a:srgbClr val="7415A7"/>
      </a:accent3>
      <a:accent4>
        <a:srgbClr val="F8B62B"/>
      </a:accent4>
      <a:accent5>
        <a:srgbClr val="3095FB"/>
      </a:accent5>
      <a:accent6>
        <a:srgbClr val="207792"/>
      </a:accent6>
      <a:hlink>
        <a:srgbClr val="3395B9"/>
      </a:hlink>
      <a:folHlink>
        <a:srgbClr val="2077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1A98AA2-B291-A34B-A083-D3F2012BBFA7}" vid="{33DE8178-B9EC-F041-8C0F-8C2F9390C4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</Words>
  <Application>Microsoft Office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Roboto Medium</vt:lpstr>
      <vt:lpstr>Office Theme</vt:lpstr>
      <vt:lpstr>Presentation Title</vt:lpstr>
      <vt:lpstr>Sample Slide Title</vt:lpstr>
      <vt:lpstr>Sample Slide Title (no watermark)</vt:lpstr>
      <vt:lpstr>Section 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Dan Smith</dc:creator>
  <cp:lastModifiedBy>Convertio</cp:lastModifiedBy>
  <cp:revision>1</cp:revision>
  <dcterms:created xsi:type="dcterms:W3CDTF">2024-01-18T13:49:41Z</dcterms:created>
  <dcterms:modified xsi:type="dcterms:W3CDTF">2024-02-16T19:07:36Z</dcterms:modified>
</cp:coreProperties>
</file>