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1" r:id="rId13"/>
    <p:sldId id="273" r:id="rId14"/>
    <p:sldId id="274" r:id="rId15"/>
    <p:sldId id="275" r:id="rId16"/>
    <p:sldId id="276" r:id="rId17"/>
    <p:sldId id="262" r:id="rId18"/>
    <p:sldId id="277" r:id="rId19"/>
    <p:sldId id="278" r:id="rId20"/>
    <p:sldId id="279" r:id="rId21"/>
    <p:sldId id="280" r:id="rId22"/>
    <p:sldId id="263" r:id="rId23"/>
    <p:sldId id="281" r:id="rId24"/>
    <p:sldId id="282" r:id="rId25"/>
    <p:sldId id="283" r:id="rId26"/>
    <p:sldId id="284" r:id="rId27"/>
    <p:sldId id="264" r:id="rId28"/>
    <p:sldId id="285" r:id="rId29"/>
    <p:sldId id="286" r:id="rId30"/>
    <p:sldId id="287" r:id="rId31"/>
    <p:sldId id="288" r:id="rId32"/>
    <p:sldId id="265" r:id="rId33"/>
    <p:sldId id="289" r:id="rId34"/>
    <p:sldId id="290" r:id="rId35"/>
    <p:sldId id="291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/>
    <p:restoredTop sz="94694"/>
  </p:normalViewPr>
  <p:slideViewPr>
    <p:cSldViewPr snapToGrid="0">
      <p:cViewPr varScale="1">
        <p:scale>
          <a:sx n="161" d="100"/>
          <a:sy n="161" d="100"/>
        </p:scale>
        <p:origin x="261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8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bg>
      <p:bgRef idx="1001">
        <a:schemeClr val="bg1"/>
      </p:bgRef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ndings.github.io/principles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Ending </a:t>
            </a:r>
            <a:r>
              <a:rPr lang="en-CA" dirty="0" err="1"/>
              <a:t>MoEML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1112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Joseph (Joey) Takeda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Programmer, </a:t>
            </a:r>
            <a:r>
              <a:rPr lang="en-CA" dirty="0" err="1"/>
              <a:t>MoEML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 Student, Dept. of English Language and Literatures, UBC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/e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C91162-4F70-BB4B-BFE0-7040AD3190AF}"/>
              </a:ext>
            </a:extLst>
          </p:cNvPr>
          <p:cNvSpPr txBox="1"/>
          <p:nvPr/>
        </p:nvSpPr>
        <p:spPr>
          <a:xfrm>
            <a:off x="1137037" y="119269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444D-93E8-5641-AC07-309D2A25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DF32-BE87-C64E-B85F-DCE8EBE4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Products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Processing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Documentation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Release Management</a:t>
            </a:r>
          </a:p>
          <a:p>
            <a:pPr marL="488950" indent="-342900">
              <a:buFont typeface="+mj-lt"/>
              <a:buAutoNum type="arabicPeriod"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4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444D-93E8-5641-AC07-309D2A25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DF32-BE87-C64E-B85F-DCE8EBE4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Products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Processing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Documentation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Release Management</a:t>
            </a:r>
          </a:p>
          <a:p>
            <a:pPr marL="488950" indent="-342900">
              <a:buFont typeface="+mj-lt"/>
              <a:buAutoNum type="arabicPeriod"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Principles available online: </a:t>
            </a:r>
            <a:r>
              <a:rPr lang="en-CA" sz="1800" dirty="0">
                <a:hlinkClick r:id="rId2"/>
              </a:rPr>
              <a:t>https://projectendings.github.io/principles/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6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28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127-DA46-4140-840E-EE66A3C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4267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127-DA46-4140-840E-EE66A3C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470E-B35A-9143-BD40-0AA65EA2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Open access, well documented, and highly processable (XML, TEI, plain text, et cetera)</a:t>
            </a:r>
          </a:p>
        </p:txBody>
      </p:sp>
    </p:spTree>
    <p:extLst>
      <p:ext uri="{BB962C8B-B14F-4D97-AF65-F5344CB8AC3E}">
        <p14:creationId xmlns:p14="http://schemas.microsoft.com/office/powerpoint/2010/main" val="124467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127-DA46-4140-840E-EE66A3C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470E-B35A-9143-BD40-0AA65EA2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Open access, well documented, and highly processable (XML, TEI, plain text, et cetera)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Versioned (Subversion, Git, et cetera)</a:t>
            </a:r>
          </a:p>
        </p:txBody>
      </p:sp>
    </p:spTree>
    <p:extLst>
      <p:ext uri="{BB962C8B-B14F-4D97-AF65-F5344CB8AC3E}">
        <p14:creationId xmlns:p14="http://schemas.microsoft.com/office/powerpoint/2010/main" val="57804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127-DA46-4140-840E-EE66A3C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470E-B35A-9143-BD40-0AA65EA2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Open access, well documented, and highly processable (XML, TEI, plain text, et cetera)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Versioned (Subversion, Git, et cetera)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Can be validated (i.e. there must be a standard to which the data conforms)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7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003B-5E2A-7845-A795-6320BDB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003B-5E2A-7845-A795-6320BDB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BAE9-7B74-BC42-89F8-8DBD920D2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 open-access and well-documented standards</a:t>
            </a:r>
          </a:p>
          <a:p>
            <a:pPr marL="14605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92CE-0BC1-4C4C-8B36-427250B9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52" y="1038155"/>
            <a:ext cx="8002882" cy="3067190"/>
          </a:xfrm>
        </p:spPr>
        <p:txBody>
          <a:bodyPr/>
          <a:lstStyle/>
          <a:p>
            <a:pPr marL="457200" lvl="1" indent="0">
              <a:buFont typeface="Wingdings 3" pitchFamily="18" charset="2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What we call the beginning is often the end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And to make an end is to make a beginning.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end is where we start from. </a:t>
            </a:r>
          </a:p>
          <a:p>
            <a:pPr marL="457200" lvl="1" indent="0">
              <a:buFont typeface="Wingdings 3" pitchFamily="18" charset="2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— T.S. Eliot, “Little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Gidding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,”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Four Quartets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8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003B-5E2A-7845-A795-6320BDB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BAE9-7B74-BC42-89F8-8DBD920D2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 open-access and well-documented standards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Static: pre-compiled with no server dependencies for product creation</a:t>
            </a:r>
          </a:p>
        </p:txBody>
      </p:sp>
    </p:spTree>
    <p:extLst>
      <p:ext uri="{BB962C8B-B14F-4D97-AF65-F5344CB8AC3E}">
        <p14:creationId xmlns:p14="http://schemas.microsoft.com/office/powerpoint/2010/main" val="1783691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003B-5E2A-7845-A795-6320BDBB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BAE9-7B74-BC42-89F8-8DBD920D2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 open-access and well-documented standards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Static: pre-compiled with no server dependencies for product creation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Fail gracefully, providing backups in case of technological failure</a:t>
            </a:r>
          </a:p>
          <a:p>
            <a:pPr marL="14605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7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7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7E00-C674-4E42-9200-2268301E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5860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7E00-C674-4E42-9200-2268301E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0A53-7A1B-E442-9A73-EB4D0CAC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r>
              <a:rPr lang="en-US" dirty="0"/>
              <a:t>Use open-access and well-documented standards (XSLT, Python, Java, et cetera)</a:t>
            </a:r>
          </a:p>
        </p:txBody>
      </p:sp>
    </p:spTree>
    <p:extLst>
      <p:ext uri="{BB962C8B-B14F-4D97-AF65-F5344CB8AC3E}">
        <p14:creationId xmlns:p14="http://schemas.microsoft.com/office/powerpoint/2010/main" val="137983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7E00-C674-4E42-9200-2268301E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0A53-7A1B-E442-9A73-EB4D0CAC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r>
              <a:rPr lang="en-US" dirty="0"/>
              <a:t>Use open-access and well-documented standards (XSLT, Python, Java, et cetera)</a:t>
            </a:r>
          </a:p>
          <a:p>
            <a:r>
              <a:rPr lang="en-US" dirty="0"/>
              <a:t>Validate, validate, validate!</a:t>
            </a:r>
          </a:p>
        </p:txBody>
      </p:sp>
    </p:spTree>
    <p:extLst>
      <p:ext uri="{BB962C8B-B14F-4D97-AF65-F5344CB8AC3E}">
        <p14:creationId xmlns:p14="http://schemas.microsoft.com/office/powerpoint/2010/main" val="17974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7E00-C674-4E42-9200-2268301E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0A53-7A1B-E442-9A73-EB4D0CAC7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r>
              <a:rPr lang="en-US" dirty="0"/>
              <a:t>Use open-access and well-documented standards (XSLT, Python, Java, et cetera)</a:t>
            </a:r>
          </a:p>
          <a:p>
            <a:r>
              <a:rPr lang="en-US" dirty="0"/>
              <a:t>Validate, validate, validate!</a:t>
            </a:r>
          </a:p>
          <a:p>
            <a:r>
              <a:rPr lang="en-US" dirty="0"/>
              <a:t>Build as much as you can before hand</a:t>
            </a:r>
          </a:p>
        </p:txBody>
      </p:sp>
    </p:spTree>
    <p:extLst>
      <p:ext uri="{BB962C8B-B14F-4D97-AF65-F5344CB8AC3E}">
        <p14:creationId xmlns:p14="http://schemas.microsoft.com/office/powerpoint/2010/main" val="165010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727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47F-AEEF-C946-B0E5-5F9CC83D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03741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47F-AEEF-C946-B0E5-5F9CC83D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B148-07A2-8E4D-B12A-D4F831D01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such thing as too much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0466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43051-93F9-7141-AD90-9C2700A5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381498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Image taken from David Sewell, “It’s for Sale, so it Must be Finished.”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Digital Humanities Quarterly,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volume 3, issue 2. 2009.  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ADD8DB-C439-AC43-AE0B-76485285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43" y="1433062"/>
            <a:ext cx="8715714" cy="21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6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47F-AEEF-C946-B0E5-5F9CC83D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B148-07A2-8E4D-B12A-D4F831D01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such thing as too much documentation</a:t>
            </a:r>
          </a:p>
          <a:p>
            <a:r>
              <a:rPr lang="en-US" dirty="0"/>
              <a:t>Publish it alongside the rest of your products</a:t>
            </a:r>
          </a:p>
        </p:txBody>
      </p:sp>
    </p:spTree>
    <p:extLst>
      <p:ext uri="{BB962C8B-B14F-4D97-AF65-F5344CB8AC3E}">
        <p14:creationId xmlns:p14="http://schemas.microsoft.com/office/powerpoint/2010/main" val="152904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47F-AEEF-C946-B0E5-5F9CC83D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6B148-07A2-8E4D-B12A-D4F831D01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such thing as too much documentation</a:t>
            </a:r>
          </a:p>
          <a:p>
            <a:r>
              <a:rPr lang="en-US" dirty="0"/>
              <a:t>Publish it alongside the rest of your products</a:t>
            </a:r>
          </a:p>
          <a:p>
            <a:r>
              <a:rPr lang="en-US" dirty="0"/>
              <a:t>Make your documentation (or as much of it as possible) open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61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05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9F11-69D7-FA47-9CB3-41EC663C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Management</a:t>
            </a:r>
          </a:p>
        </p:txBody>
      </p:sp>
    </p:spTree>
    <p:extLst>
      <p:ext uri="{BB962C8B-B14F-4D97-AF65-F5344CB8AC3E}">
        <p14:creationId xmlns:p14="http://schemas.microsoft.com/office/powerpoint/2010/main" val="65626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9F11-69D7-FA47-9CB3-41EC663C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DF6D-69DA-5646-8221-997D86035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180" y="2159101"/>
            <a:ext cx="762329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en-CA" sz="1800" dirty="0">
                <a:solidFill>
                  <a:schemeClr val="bg2">
                    <a:lumMod val="10000"/>
                  </a:schemeClr>
                </a:solidFill>
              </a:rPr>
              <a:t>Without good release management, a project can never end gracefully; it can only falter and die.”</a:t>
            </a: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6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9EE-B697-9E43-8D35-7012A9EF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36A1-C5AB-1F4C-BD03-B613F637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CSDH</a:t>
            </a:r>
          </a:p>
          <a:p>
            <a:r>
              <a:rPr lang="en-US" dirty="0"/>
              <a:t>Janelle </a:t>
            </a:r>
            <a:r>
              <a:rPr lang="en-US" dirty="0" err="1"/>
              <a:t>Jenstad</a:t>
            </a:r>
            <a:endParaRPr lang="en-US" dirty="0"/>
          </a:p>
          <a:p>
            <a:r>
              <a:rPr lang="en-US" dirty="0"/>
              <a:t>Mark </a:t>
            </a:r>
            <a:r>
              <a:rPr lang="en-US" dirty="0" err="1"/>
              <a:t>Kaethler</a:t>
            </a:r>
            <a:endParaRPr lang="en-US" dirty="0"/>
          </a:p>
          <a:p>
            <a:r>
              <a:rPr lang="en-US" dirty="0"/>
              <a:t>Martin Holmes</a:t>
            </a:r>
          </a:p>
          <a:p>
            <a:r>
              <a:rPr lang="en-US" dirty="0"/>
              <a:t>The Endings Project</a:t>
            </a:r>
          </a:p>
        </p:txBody>
      </p:sp>
    </p:spTree>
    <p:extLst>
      <p:ext uri="{BB962C8B-B14F-4D97-AF65-F5344CB8AC3E}">
        <p14:creationId xmlns:p14="http://schemas.microsoft.com/office/powerpoint/2010/main" val="48415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2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444D-93E8-5641-AC07-309D2A25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 Principles</a:t>
            </a:r>
          </a:p>
        </p:txBody>
      </p:sp>
    </p:spTree>
    <p:extLst>
      <p:ext uri="{BB962C8B-B14F-4D97-AF65-F5344CB8AC3E}">
        <p14:creationId xmlns:p14="http://schemas.microsoft.com/office/powerpoint/2010/main" val="99216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444D-93E8-5641-AC07-309D2A25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DF32-BE87-C64E-B85F-DCE8EBE4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444D-93E8-5641-AC07-309D2A25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DF32-BE87-C64E-B85F-DCE8EBE4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Products</a:t>
            </a: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23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444D-93E8-5641-AC07-309D2A25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DF32-BE87-C64E-B85F-DCE8EBE4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Products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Processing</a:t>
            </a: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8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444D-93E8-5641-AC07-309D2A25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Endings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2DF32-BE87-C64E-B85F-DCE8EBE4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Data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Products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Processing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Documentation</a:t>
            </a: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7524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428</Words>
  <Application>Microsoft Macintosh PowerPoint</Application>
  <PresentationFormat>On-screen Show (16:9)</PresentationFormat>
  <Paragraphs>91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Lato</vt:lpstr>
      <vt:lpstr>Raleway</vt:lpstr>
      <vt:lpstr>Wingdings 3</vt:lpstr>
      <vt:lpstr>Streamline</vt:lpstr>
      <vt:lpstr>Ending MoEML</vt:lpstr>
      <vt:lpstr>PowerPoint Presentation</vt:lpstr>
      <vt:lpstr>PowerPoint Presentation</vt:lpstr>
      <vt:lpstr>PowerPoint Presentation</vt:lpstr>
      <vt:lpstr>Endings Principles</vt:lpstr>
      <vt:lpstr>Endings Principles</vt:lpstr>
      <vt:lpstr>Endings Principles</vt:lpstr>
      <vt:lpstr>Endings Principles</vt:lpstr>
      <vt:lpstr>Endings Principles</vt:lpstr>
      <vt:lpstr>Endings Principles</vt:lpstr>
      <vt:lpstr>Endings Principles</vt:lpstr>
      <vt:lpstr>PowerPoint Presentation</vt:lpstr>
      <vt:lpstr>Data</vt:lpstr>
      <vt:lpstr>Data</vt:lpstr>
      <vt:lpstr>Data</vt:lpstr>
      <vt:lpstr>Data</vt:lpstr>
      <vt:lpstr>PowerPoint Presentation</vt:lpstr>
      <vt:lpstr>Products </vt:lpstr>
      <vt:lpstr>Products </vt:lpstr>
      <vt:lpstr>Products </vt:lpstr>
      <vt:lpstr>Products </vt:lpstr>
      <vt:lpstr>PowerPoint Presentation</vt:lpstr>
      <vt:lpstr>Processing</vt:lpstr>
      <vt:lpstr>Processing</vt:lpstr>
      <vt:lpstr>Processing</vt:lpstr>
      <vt:lpstr>Processing</vt:lpstr>
      <vt:lpstr>PowerPoint Presentation</vt:lpstr>
      <vt:lpstr>Documentation</vt:lpstr>
      <vt:lpstr>Documentation</vt:lpstr>
      <vt:lpstr>Documentation</vt:lpstr>
      <vt:lpstr>Documentation</vt:lpstr>
      <vt:lpstr>PowerPoint Presentation</vt:lpstr>
      <vt:lpstr>Release Management</vt:lpstr>
      <vt:lpstr>Release Management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Ending MoEML</dc:title>
  <dc:creator>Microsoft Office User</dc:creator>
  <cp:lastModifiedBy>Microsoft Office User</cp:lastModifiedBy>
  <cp:revision>16</cp:revision>
  <dcterms:created xsi:type="dcterms:W3CDTF">2019-06-02T20:01:03Z</dcterms:created>
  <dcterms:modified xsi:type="dcterms:W3CDTF">2019-06-03T05:59:38Z</dcterms:modified>
</cp:coreProperties>
</file>