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78B9"/>
    <a:srgbClr val="829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>
        <p:scale>
          <a:sx n="148" d="100"/>
          <a:sy n="148" d="100"/>
        </p:scale>
        <p:origin x="667" y="-2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1251-0090-41B3-820B-F72564E531AC}" type="datetimeFigureOut">
              <a:rPr lang="it-IT" smtClean="0"/>
              <a:t>10/02/2022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9AC7-F0A8-4963-B154-FEA230B664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435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1251-0090-41B3-820B-F72564E531AC}" type="datetimeFigureOut">
              <a:rPr lang="it-IT" smtClean="0"/>
              <a:t>10/02/2022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9AC7-F0A8-4963-B154-FEA230B664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9164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1251-0090-41B3-820B-F72564E531AC}" type="datetimeFigureOut">
              <a:rPr lang="it-IT" smtClean="0"/>
              <a:t>10/02/2022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9AC7-F0A8-4963-B154-FEA230B664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021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1251-0090-41B3-820B-F72564E531AC}" type="datetimeFigureOut">
              <a:rPr lang="it-IT" smtClean="0"/>
              <a:t>10/02/2022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9AC7-F0A8-4963-B154-FEA230B664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8055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1251-0090-41B3-820B-F72564E531AC}" type="datetimeFigureOut">
              <a:rPr lang="it-IT" smtClean="0"/>
              <a:t>10/02/2022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9AC7-F0A8-4963-B154-FEA230B664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910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1251-0090-41B3-820B-F72564E531AC}" type="datetimeFigureOut">
              <a:rPr lang="it-IT" smtClean="0"/>
              <a:t>10/02/2022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9AC7-F0A8-4963-B154-FEA230B664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5630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1251-0090-41B3-820B-F72564E531AC}" type="datetimeFigureOut">
              <a:rPr lang="it-IT" smtClean="0"/>
              <a:t>10/02/2022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9AC7-F0A8-4963-B154-FEA230B664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07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1251-0090-41B3-820B-F72564E531AC}" type="datetimeFigureOut">
              <a:rPr lang="it-IT" smtClean="0"/>
              <a:t>10/02/2022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9AC7-F0A8-4963-B154-FEA230B664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3692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1251-0090-41B3-820B-F72564E531AC}" type="datetimeFigureOut">
              <a:rPr lang="it-IT" smtClean="0"/>
              <a:t>10/02/2022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9AC7-F0A8-4963-B154-FEA230B664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345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1251-0090-41B3-820B-F72564E531AC}" type="datetimeFigureOut">
              <a:rPr lang="it-IT" smtClean="0"/>
              <a:t>10/02/2022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9AC7-F0A8-4963-B154-FEA230B664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951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1251-0090-41B3-820B-F72564E531AC}" type="datetimeFigureOut">
              <a:rPr lang="it-IT" smtClean="0"/>
              <a:t>10/02/2022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9AC7-F0A8-4963-B154-FEA230B664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310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31251-0090-41B3-820B-F72564E531AC}" type="datetimeFigureOut">
              <a:rPr lang="it-IT" smtClean="0"/>
              <a:t>10/02/2022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89AC7-F0A8-4963-B154-FEA230B664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549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Immagine 1">
            <a:extLst>
              <a:ext uri="{FF2B5EF4-FFF2-40B4-BE49-F238E27FC236}">
                <a16:creationId xmlns:a16="http://schemas.microsoft.com/office/drawing/2014/main" id="{BA729623-5E60-4879-8C6C-62011E032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9" t="14998" r="30785" b="13602"/>
          <a:stretch>
            <a:fillRect/>
          </a:stretch>
        </p:blipFill>
        <p:spPr bwMode="auto">
          <a:xfrm>
            <a:off x="1998775" y="2259012"/>
            <a:ext cx="2468563" cy="246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 di testo 10">
            <a:extLst>
              <a:ext uri="{FF2B5EF4-FFF2-40B4-BE49-F238E27FC236}">
                <a16:creationId xmlns:a16="http://schemas.microsoft.com/office/drawing/2014/main" id="{00C6AF31-9657-4A0E-8C7C-8BB7985A5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252" y="5206206"/>
            <a:ext cx="5081587" cy="1779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26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About </a:t>
            </a:r>
            <a:r>
              <a:rPr kumimoji="0" lang="en-US" altLang="it-IT" sz="26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</a:t>
            </a:r>
            <a:endParaRPr kumimoji="0" lang="en-US" altLang="it-IT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it-IT" sz="26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case </a:t>
            </a:r>
            <a:endParaRPr kumimoji="0" lang="en-US" altLang="it-IT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it-IT" sz="26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 Requirements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it-IT" sz="26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Story Boards </a:t>
            </a:r>
            <a:endParaRPr kumimoji="0" lang="en-US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CF49F21-3934-491B-8857-A75900982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6C10A4-5CFF-4DBB-A499-E938E24CA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24" y="350461"/>
            <a:ext cx="5358263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6600" b="1" i="0" u="none" strike="noStrike" cap="none" normalizeH="0" baseline="0" dirty="0">
              <a:ln>
                <a:noFill/>
              </a:ln>
              <a:solidFill>
                <a:srgbClr val="377DFF"/>
              </a:solidFill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600" b="1" i="0" u="none" strike="noStrike" cap="none" normalizeH="0" baseline="0" dirty="0" err="1">
                <a:ln>
                  <a:noFill/>
                </a:ln>
                <a:solidFill>
                  <a:srgbClr val="377DFF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</a:t>
            </a:r>
            <a:r>
              <a:rPr kumimoji="0" lang="it-IT" altLang="it-IT" sz="6600" b="1" i="0" u="none" strike="noStrike" cap="none" normalizeH="0" baseline="0" dirty="0">
                <a:ln>
                  <a:noFill/>
                </a:ln>
                <a:solidFill>
                  <a:srgbClr val="377DFF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 know</a:t>
            </a:r>
            <a:endParaRPr kumimoji="0" lang="it-IT" altLang="it-IT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159A09-E3C7-49E1-A60C-F3961BA80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75025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1743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2FE7AB-F182-4D27-B809-68A0BCE98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5578B9"/>
                </a:solidFill>
              </a:rPr>
              <a:t>About </a:t>
            </a:r>
            <a:r>
              <a:rPr lang="it-IT" dirty="0" err="1">
                <a:solidFill>
                  <a:srgbClr val="5578B9"/>
                </a:solidFill>
              </a:rPr>
              <a:t>Us</a:t>
            </a:r>
            <a:endParaRPr lang="it-IT" dirty="0">
              <a:solidFill>
                <a:srgbClr val="5578B9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CFDE0E-E4A0-4D62-B0DF-7F64CBC5A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46" y="2228144"/>
            <a:ext cx="5915025" cy="7735712"/>
          </a:xfrm>
        </p:spPr>
        <p:txBody>
          <a:bodyPr/>
          <a:lstStyle/>
          <a:p>
            <a:r>
              <a:rPr lang="it-IT" dirty="0"/>
              <a:t>L’obiettivo del nostro progetto è quello di presentare un nuovo social che permetta di </a:t>
            </a:r>
            <a:r>
              <a:rPr lang="it-IT" dirty="0" err="1"/>
              <a:t>coustruire</a:t>
            </a:r>
            <a:r>
              <a:rPr lang="it-IT" dirty="0"/>
              <a:t> un profilo utente totalmente nuovo basato sul profilo caratteriale </a:t>
            </a:r>
          </a:p>
          <a:p>
            <a:r>
              <a:rPr lang="it-IT" dirty="0"/>
              <a:t>Al contrario di altri social si cerca prettamente di nascondere il profilo estetico di una persona , il che per certi versi potrebbe pensare che sia una cosa negativa , ma per noi invece è positiva in quanto aiuta a costruire una piattaforma friendly per coloro che non sono cosi sicuri della propria immagine.</a:t>
            </a:r>
          </a:p>
          <a:p>
            <a:r>
              <a:rPr lang="it-IT" dirty="0"/>
              <a:t>Al contrario di altri social il nostro social associa uno userid ad ogni utente cosi da poter assicurare il completo anonimato alla persona che usa il nostro sistema.</a:t>
            </a:r>
          </a:p>
        </p:txBody>
      </p:sp>
    </p:spTree>
    <p:extLst>
      <p:ext uri="{BB962C8B-B14F-4D97-AF65-F5344CB8AC3E}">
        <p14:creationId xmlns:p14="http://schemas.microsoft.com/office/powerpoint/2010/main" val="4286526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2FE7AB-F182-4D27-B809-68A0BCE98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933" y="573437"/>
            <a:ext cx="5446282" cy="1993114"/>
          </a:xfrm>
        </p:spPr>
        <p:txBody>
          <a:bodyPr/>
          <a:lstStyle/>
          <a:p>
            <a:r>
              <a:rPr lang="it-IT" dirty="0" err="1">
                <a:solidFill>
                  <a:srgbClr val="5578B9"/>
                </a:solidFill>
              </a:rPr>
              <a:t>Operational</a:t>
            </a:r>
            <a:r>
              <a:rPr lang="it-IT" dirty="0">
                <a:solidFill>
                  <a:srgbClr val="5578B9"/>
                </a:solidFill>
              </a:rPr>
              <a:t> settings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CFDE0E-E4A0-4D62-B0DF-7F64CBC5A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46" y="2228144"/>
            <a:ext cx="5915025" cy="7735712"/>
          </a:xfrm>
        </p:spPr>
        <p:txBody>
          <a:bodyPr/>
          <a:lstStyle/>
          <a:p>
            <a:r>
              <a:rPr lang="it-IT" dirty="0"/>
              <a:t>Per poter ricevere email dal nostro sistema , email di </a:t>
            </a:r>
            <a:r>
              <a:rPr lang="it-IT" dirty="0" err="1"/>
              <a:t>recover</a:t>
            </a:r>
            <a:r>
              <a:rPr lang="it-IT" dirty="0"/>
              <a:t> password e di </a:t>
            </a:r>
            <a:r>
              <a:rPr lang="it-IT" dirty="0" err="1"/>
              <a:t>signup</a:t>
            </a:r>
            <a:r>
              <a:rPr lang="it-IT" dirty="0"/>
              <a:t> occorre disattivare l’ impostazione di sicurezza </a:t>
            </a:r>
          </a:p>
          <a:p>
            <a:r>
              <a:rPr lang="it-IT" dirty="0"/>
              <a:t>Per poter mandare in esecuzione il codice occorre installare e configurare le </a:t>
            </a:r>
            <a:r>
              <a:rPr lang="it-IT" dirty="0" err="1"/>
              <a:t>jar</a:t>
            </a:r>
            <a:r>
              <a:rPr lang="it-IT" dirty="0"/>
              <a:t> : </a:t>
            </a:r>
          </a:p>
          <a:p>
            <a:pPr lvl="1"/>
            <a:r>
              <a:rPr lang="it-IT" dirty="0"/>
              <a:t>activation: verifica la correttezza dell’email immessa </a:t>
            </a:r>
          </a:p>
          <a:p>
            <a:pPr lvl="1"/>
            <a:r>
              <a:rPr lang="it-IT" dirty="0" err="1"/>
              <a:t>Fontawesome</a:t>
            </a:r>
            <a:r>
              <a:rPr lang="it-IT" dirty="0"/>
              <a:t> : elemento grafico per utilizzare le icone </a:t>
            </a:r>
            <a:r>
              <a:rPr lang="it-IT" dirty="0" err="1"/>
              <a:t>all</a:t>
            </a:r>
            <a:r>
              <a:rPr lang="it-IT" dirty="0"/>
              <a:t> interno delle nostre interfacce </a:t>
            </a:r>
          </a:p>
          <a:p>
            <a:pPr lvl="1"/>
            <a:r>
              <a:rPr lang="it-IT" dirty="0" err="1"/>
              <a:t>Javax.mail</a:t>
            </a:r>
            <a:r>
              <a:rPr lang="it-IT" dirty="0"/>
              <a:t> : per inviare le mail dal sistema </a:t>
            </a:r>
          </a:p>
          <a:p>
            <a:pPr lvl="1"/>
            <a:r>
              <a:rPr lang="it-IT" dirty="0" err="1"/>
              <a:t>Mysql</a:t>
            </a:r>
            <a:r>
              <a:rPr lang="it-IT" dirty="0"/>
              <a:t> </a:t>
            </a:r>
            <a:r>
              <a:rPr lang="it-IT" dirty="0" err="1"/>
              <a:t>connector</a:t>
            </a:r>
            <a:r>
              <a:rPr lang="it-IT" dirty="0"/>
              <a:t>: per poter usare il database </a:t>
            </a:r>
          </a:p>
        </p:txBody>
      </p:sp>
    </p:spTree>
    <p:extLst>
      <p:ext uri="{BB962C8B-B14F-4D97-AF65-F5344CB8AC3E}">
        <p14:creationId xmlns:p14="http://schemas.microsoft.com/office/powerpoint/2010/main" val="138985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6BC725-7A3D-446D-8CC7-CC1E32DD4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30141FEA-DA0C-416F-BCE6-DCCA19D0E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649288"/>
            <a:ext cx="5915025" cy="2355850"/>
          </a:xfrm>
        </p:spPr>
        <p:txBody>
          <a:bodyPr/>
          <a:lstStyle/>
          <a:p>
            <a:r>
              <a:rPr lang="it-IT" dirty="0">
                <a:solidFill>
                  <a:srgbClr val="5578B9"/>
                </a:solidFill>
              </a:rPr>
              <a:t>User stories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A5640DF-0E84-4ECE-8201-AE2C834E4253}"/>
              </a:ext>
            </a:extLst>
          </p:cNvPr>
          <p:cNvSpPr txBox="1"/>
          <p:nvPr/>
        </p:nvSpPr>
        <p:spPr>
          <a:xfrm>
            <a:off x="3688597" y="1410346"/>
            <a:ext cx="1059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Use case </a:t>
            </a:r>
            <a:r>
              <a:rPr lang="it-IT" dirty="0" err="1"/>
              <a:t>diagram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9605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6BC725-7A3D-446D-8CC7-CC1E32DD4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30141FEA-DA0C-416F-BCE6-DCCA19D0E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649288"/>
            <a:ext cx="5915025" cy="2355850"/>
          </a:xfrm>
        </p:spPr>
        <p:txBody>
          <a:bodyPr/>
          <a:lstStyle/>
          <a:p>
            <a:r>
              <a:rPr lang="it-IT" dirty="0" err="1">
                <a:solidFill>
                  <a:srgbClr val="5578B9"/>
                </a:solidFill>
              </a:rPr>
              <a:t>Functional</a:t>
            </a:r>
            <a:r>
              <a:rPr lang="it-IT" dirty="0">
                <a:solidFill>
                  <a:srgbClr val="5578B9"/>
                </a:solidFill>
              </a:rPr>
              <a:t> </a:t>
            </a:r>
            <a:r>
              <a:rPr lang="it-IT" dirty="0" err="1">
                <a:solidFill>
                  <a:srgbClr val="5578B9"/>
                </a:solidFill>
              </a:rPr>
              <a:t>Requirements</a:t>
            </a:r>
            <a:endParaRPr lang="it-IT" dirty="0">
              <a:solidFill>
                <a:srgbClr val="5578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3789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204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Gill Sans MT</vt:lpstr>
      <vt:lpstr>Tema di Office</vt:lpstr>
      <vt:lpstr>Presentazione standard di PowerPoint</vt:lpstr>
      <vt:lpstr>About Us</vt:lpstr>
      <vt:lpstr>Operational settings</vt:lpstr>
      <vt:lpstr>User stories </vt:lpstr>
      <vt:lpstr>Functional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d'amata</dc:creator>
  <cp:lastModifiedBy>francesco d'amata</cp:lastModifiedBy>
  <cp:revision>1</cp:revision>
  <dcterms:created xsi:type="dcterms:W3CDTF">2022-02-10T16:48:12Z</dcterms:created>
  <dcterms:modified xsi:type="dcterms:W3CDTF">2022-02-10T17:14:04Z</dcterms:modified>
</cp:coreProperties>
</file>