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488" r:id="rId3"/>
    <p:sldId id="48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 A_Title 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D9A61886-0EC9-B1F6-E1D3-4F8AB635DE73}"/>
              </a:ext>
            </a:extLst>
          </p:cNvPr>
          <p:cNvSpPr/>
          <p:nvPr userDrawn="1"/>
        </p:nvSpPr>
        <p:spPr>
          <a:xfrm>
            <a:off x="0" y="0"/>
            <a:ext cx="5582194" cy="6858000"/>
          </a:xfrm>
          <a:prstGeom prst="rect">
            <a:avLst/>
          </a:prstGeom>
          <a:gradFill>
            <a:gsLst>
              <a:gs pos="49000">
                <a:srgbClr val="106FFF"/>
              </a:gs>
              <a:gs pos="17000">
                <a:schemeClr val="accent2"/>
              </a:gs>
              <a:gs pos="0">
                <a:srgbClr val="0046AD"/>
              </a:gs>
              <a:gs pos="90000">
                <a:srgbClr val="2DC1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8" name="図 7" descr="挿絵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282155BD-291E-CD3F-7EAA-E682F03104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6" y="2603292"/>
            <a:ext cx="4090209" cy="620425"/>
          </a:xfrm>
          <a:prstGeom prst="rect">
            <a:avLst/>
          </a:prstGeom>
        </p:spPr>
      </p:pic>
      <p:sp>
        <p:nvSpPr>
          <p:cNvPr id="2" name="図プレースホルダー 29">
            <a:extLst>
              <a:ext uri="{FF2B5EF4-FFF2-40B4-BE49-F238E27FC236}">
                <a16:creationId xmlns:a16="http://schemas.microsoft.com/office/drawing/2014/main" id="{014D1F71-D9A2-35AD-B634-AE545E4008B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5867" y="1"/>
            <a:ext cx="11114901" cy="6857999"/>
          </a:xfrm>
          <a:custGeom>
            <a:avLst/>
            <a:gdLst>
              <a:gd name="connsiteX0" fmla="*/ 0 w 7063669"/>
              <a:gd name="connsiteY0" fmla="*/ 3434256 h 6868512"/>
              <a:gd name="connsiteX1" fmla="*/ 0 w 7063669"/>
              <a:gd name="connsiteY1" fmla="*/ 2 h 6868512"/>
              <a:gd name="connsiteX2" fmla="*/ 7063669 w 7063669"/>
              <a:gd name="connsiteY2" fmla="*/ 2 h 6868512"/>
              <a:gd name="connsiteX3" fmla="*/ 7063669 w 7063669"/>
              <a:gd name="connsiteY3" fmla="*/ 3434256 h 6868512"/>
              <a:gd name="connsiteX4" fmla="*/ 7063669 w 7063669"/>
              <a:gd name="connsiteY4" fmla="*/ 6868510 h 6868512"/>
              <a:gd name="connsiteX5" fmla="*/ 0 w 7063669"/>
              <a:gd name="connsiteY5" fmla="*/ 6868510 h 6868512"/>
              <a:gd name="connsiteX6" fmla="*/ 0 w 7063669"/>
              <a:gd name="connsiteY6" fmla="*/ 3434256 h 6868512"/>
              <a:gd name="connsiteX0" fmla="*/ 2837793 w 9901462"/>
              <a:gd name="connsiteY0" fmla="*/ 3434254 h 6868508"/>
              <a:gd name="connsiteX1" fmla="*/ 0 w 9901462"/>
              <a:gd name="connsiteY1" fmla="*/ 21021 h 6868508"/>
              <a:gd name="connsiteX2" fmla="*/ 9901462 w 9901462"/>
              <a:gd name="connsiteY2" fmla="*/ 0 h 6868508"/>
              <a:gd name="connsiteX3" fmla="*/ 9901462 w 9901462"/>
              <a:gd name="connsiteY3" fmla="*/ 3434254 h 6868508"/>
              <a:gd name="connsiteX4" fmla="*/ 9901462 w 9901462"/>
              <a:gd name="connsiteY4" fmla="*/ 6868508 h 6868508"/>
              <a:gd name="connsiteX5" fmla="*/ 2837793 w 9901462"/>
              <a:gd name="connsiteY5" fmla="*/ 6868508 h 6868508"/>
              <a:gd name="connsiteX6" fmla="*/ 2837793 w 9901462"/>
              <a:gd name="connsiteY6" fmla="*/ 3434254 h 6868508"/>
              <a:gd name="connsiteX0" fmla="*/ 2827282 w 9890951"/>
              <a:gd name="connsiteY0" fmla="*/ 3434254 h 6868508"/>
              <a:gd name="connsiteX1" fmla="*/ 0 w 9890951"/>
              <a:gd name="connsiteY1" fmla="*/ 10510 h 6868508"/>
              <a:gd name="connsiteX2" fmla="*/ 9890951 w 9890951"/>
              <a:gd name="connsiteY2" fmla="*/ 0 h 6868508"/>
              <a:gd name="connsiteX3" fmla="*/ 9890951 w 9890951"/>
              <a:gd name="connsiteY3" fmla="*/ 3434254 h 6868508"/>
              <a:gd name="connsiteX4" fmla="*/ 9890951 w 9890951"/>
              <a:gd name="connsiteY4" fmla="*/ 6868508 h 6868508"/>
              <a:gd name="connsiteX5" fmla="*/ 2827282 w 9890951"/>
              <a:gd name="connsiteY5" fmla="*/ 6868508 h 6868508"/>
              <a:gd name="connsiteX6" fmla="*/ 2827282 w 9890951"/>
              <a:gd name="connsiteY6" fmla="*/ 3434254 h 6868508"/>
              <a:gd name="connsiteX0" fmla="*/ 3142592 w 9890951"/>
              <a:gd name="connsiteY0" fmla="*/ 2898226 h 6868508"/>
              <a:gd name="connsiteX1" fmla="*/ 0 w 9890951"/>
              <a:gd name="connsiteY1" fmla="*/ 10510 h 6868508"/>
              <a:gd name="connsiteX2" fmla="*/ 9890951 w 9890951"/>
              <a:gd name="connsiteY2" fmla="*/ 0 h 6868508"/>
              <a:gd name="connsiteX3" fmla="*/ 9890951 w 9890951"/>
              <a:gd name="connsiteY3" fmla="*/ 3434254 h 6868508"/>
              <a:gd name="connsiteX4" fmla="*/ 9890951 w 9890951"/>
              <a:gd name="connsiteY4" fmla="*/ 6868508 h 6868508"/>
              <a:gd name="connsiteX5" fmla="*/ 2827282 w 9890951"/>
              <a:gd name="connsiteY5" fmla="*/ 6868508 h 6868508"/>
              <a:gd name="connsiteX6" fmla="*/ 3142592 w 9890951"/>
              <a:gd name="connsiteY6" fmla="*/ 2898226 h 6868508"/>
              <a:gd name="connsiteX0" fmla="*/ 2911364 w 9890951"/>
              <a:gd name="connsiteY0" fmla="*/ 2824654 h 6868508"/>
              <a:gd name="connsiteX1" fmla="*/ 0 w 9890951"/>
              <a:gd name="connsiteY1" fmla="*/ 10510 h 6868508"/>
              <a:gd name="connsiteX2" fmla="*/ 9890951 w 9890951"/>
              <a:gd name="connsiteY2" fmla="*/ 0 h 6868508"/>
              <a:gd name="connsiteX3" fmla="*/ 9890951 w 9890951"/>
              <a:gd name="connsiteY3" fmla="*/ 3434254 h 6868508"/>
              <a:gd name="connsiteX4" fmla="*/ 9890951 w 9890951"/>
              <a:gd name="connsiteY4" fmla="*/ 6868508 h 6868508"/>
              <a:gd name="connsiteX5" fmla="*/ 2827282 w 9890951"/>
              <a:gd name="connsiteY5" fmla="*/ 6868508 h 6868508"/>
              <a:gd name="connsiteX6" fmla="*/ 2911364 w 9890951"/>
              <a:gd name="connsiteY6" fmla="*/ 2824654 h 6868508"/>
              <a:gd name="connsiteX0" fmla="*/ 4056992 w 11036579"/>
              <a:gd name="connsiteY0" fmla="*/ 2824654 h 6868508"/>
              <a:gd name="connsiteX1" fmla="*/ 1145628 w 11036579"/>
              <a:gd name="connsiteY1" fmla="*/ 10510 h 6868508"/>
              <a:gd name="connsiteX2" fmla="*/ 11036579 w 11036579"/>
              <a:gd name="connsiteY2" fmla="*/ 0 h 6868508"/>
              <a:gd name="connsiteX3" fmla="*/ 11036579 w 11036579"/>
              <a:gd name="connsiteY3" fmla="*/ 3434254 h 6868508"/>
              <a:gd name="connsiteX4" fmla="*/ 11036579 w 11036579"/>
              <a:gd name="connsiteY4" fmla="*/ 6868508 h 6868508"/>
              <a:gd name="connsiteX5" fmla="*/ 0 w 11036579"/>
              <a:gd name="connsiteY5" fmla="*/ 6815956 h 6868508"/>
              <a:gd name="connsiteX6" fmla="*/ 4056992 w 11036579"/>
              <a:gd name="connsiteY6" fmla="*/ 2824654 h 6868508"/>
              <a:gd name="connsiteX0" fmla="*/ 4078012 w 11057599"/>
              <a:gd name="connsiteY0" fmla="*/ 2824654 h 6868508"/>
              <a:gd name="connsiteX1" fmla="*/ 1166648 w 11057599"/>
              <a:gd name="connsiteY1" fmla="*/ 10510 h 6868508"/>
              <a:gd name="connsiteX2" fmla="*/ 11057599 w 11057599"/>
              <a:gd name="connsiteY2" fmla="*/ 0 h 6868508"/>
              <a:gd name="connsiteX3" fmla="*/ 11057599 w 11057599"/>
              <a:gd name="connsiteY3" fmla="*/ 3434254 h 6868508"/>
              <a:gd name="connsiteX4" fmla="*/ 11057599 w 11057599"/>
              <a:gd name="connsiteY4" fmla="*/ 6868508 h 6868508"/>
              <a:gd name="connsiteX5" fmla="*/ 0 w 11057599"/>
              <a:gd name="connsiteY5" fmla="*/ 6868508 h 6868508"/>
              <a:gd name="connsiteX6" fmla="*/ 4078012 w 11057599"/>
              <a:gd name="connsiteY6" fmla="*/ 2824654 h 6868508"/>
              <a:gd name="connsiteX0" fmla="*/ 4078012 w 11068109"/>
              <a:gd name="connsiteY0" fmla="*/ 2814144 h 6857998"/>
              <a:gd name="connsiteX1" fmla="*/ 1166648 w 11068109"/>
              <a:gd name="connsiteY1" fmla="*/ 0 h 6857998"/>
              <a:gd name="connsiteX2" fmla="*/ 11068109 w 11068109"/>
              <a:gd name="connsiteY2" fmla="*/ 0 h 6857998"/>
              <a:gd name="connsiteX3" fmla="*/ 11057599 w 11068109"/>
              <a:gd name="connsiteY3" fmla="*/ 3423744 h 6857998"/>
              <a:gd name="connsiteX4" fmla="*/ 11057599 w 11068109"/>
              <a:gd name="connsiteY4" fmla="*/ 6857998 h 6857998"/>
              <a:gd name="connsiteX5" fmla="*/ 0 w 11068109"/>
              <a:gd name="connsiteY5" fmla="*/ 6857998 h 6857998"/>
              <a:gd name="connsiteX6" fmla="*/ 4078012 w 11068109"/>
              <a:gd name="connsiteY6" fmla="*/ 2814144 h 6857998"/>
              <a:gd name="connsiteX0" fmla="*/ 4078012 w 11068109"/>
              <a:gd name="connsiteY0" fmla="*/ 2814144 h 6857998"/>
              <a:gd name="connsiteX1" fmla="*/ 1166648 w 11068109"/>
              <a:gd name="connsiteY1" fmla="*/ 0 h 6857998"/>
              <a:gd name="connsiteX2" fmla="*/ 11068109 w 11068109"/>
              <a:gd name="connsiteY2" fmla="*/ 0 h 6857998"/>
              <a:gd name="connsiteX3" fmla="*/ 11057599 w 11068109"/>
              <a:gd name="connsiteY3" fmla="*/ 3423744 h 6857998"/>
              <a:gd name="connsiteX4" fmla="*/ 11047089 w 11068109"/>
              <a:gd name="connsiteY4" fmla="*/ 6857998 h 6857998"/>
              <a:gd name="connsiteX5" fmla="*/ 0 w 11068109"/>
              <a:gd name="connsiteY5" fmla="*/ 6857998 h 6857998"/>
              <a:gd name="connsiteX6" fmla="*/ 4078012 w 11068109"/>
              <a:gd name="connsiteY6" fmla="*/ 2814144 h 6857998"/>
              <a:gd name="connsiteX0" fmla="*/ 4041155 w 11068109"/>
              <a:gd name="connsiteY0" fmla="*/ 2820281 h 6857998"/>
              <a:gd name="connsiteX1" fmla="*/ 1166648 w 11068109"/>
              <a:gd name="connsiteY1" fmla="*/ 0 h 6857998"/>
              <a:gd name="connsiteX2" fmla="*/ 11068109 w 11068109"/>
              <a:gd name="connsiteY2" fmla="*/ 0 h 6857998"/>
              <a:gd name="connsiteX3" fmla="*/ 11057599 w 11068109"/>
              <a:gd name="connsiteY3" fmla="*/ 3423744 h 6857998"/>
              <a:gd name="connsiteX4" fmla="*/ 11047089 w 11068109"/>
              <a:gd name="connsiteY4" fmla="*/ 6857998 h 6857998"/>
              <a:gd name="connsiteX5" fmla="*/ 0 w 11068109"/>
              <a:gd name="connsiteY5" fmla="*/ 6857998 h 6857998"/>
              <a:gd name="connsiteX6" fmla="*/ 4041155 w 11068109"/>
              <a:gd name="connsiteY6" fmla="*/ 2820281 h 6857998"/>
              <a:gd name="connsiteX0" fmla="*/ 4090298 w 11117252"/>
              <a:gd name="connsiteY0" fmla="*/ 2820281 h 6857998"/>
              <a:gd name="connsiteX1" fmla="*/ 1215791 w 11117252"/>
              <a:gd name="connsiteY1" fmla="*/ 0 h 6857998"/>
              <a:gd name="connsiteX2" fmla="*/ 11117252 w 11117252"/>
              <a:gd name="connsiteY2" fmla="*/ 0 h 6857998"/>
              <a:gd name="connsiteX3" fmla="*/ 11106742 w 11117252"/>
              <a:gd name="connsiteY3" fmla="*/ 3423744 h 6857998"/>
              <a:gd name="connsiteX4" fmla="*/ 11096232 w 11117252"/>
              <a:gd name="connsiteY4" fmla="*/ 6857998 h 6857998"/>
              <a:gd name="connsiteX5" fmla="*/ 0 w 11117252"/>
              <a:gd name="connsiteY5" fmla="*/ 6857998 h 6857998"/>
              <a:gd name="connsiteX6" fmla="*/ 4090298 w 11117252"/>
              <a:gd name="connsiteY6" fmla="*/ 2820281 h 6857998"/>
              <a:gd name="connsiteX0" fmla="*/ 4090298 w 11117252"/>
              <a:gd name="connsiteY0" fmla="*/ 2820281 h 6857998"/>
              <a:gd name="connsiteX1" fmla="*/ 1215791 w 11117252"/>
              <a:gd name="connsiteY1" fmla="*/ 0 h 6857998"/>
              <a:gd name="connsiteX2" fmla="*/ 11117252 w 11117252"/>
              <a:gd name="connsiteY2" fmla="*/ 0 h 6857998"/>
              <a:gd name="connsiteX3" fmla="*/ 11106742 w 11117252"/>
              <a:gd name="connsiteY3" fmla="*/ 3423744 h 6857998"/>
              <a:gd name="connsiteX4" fmla="*/ 10778296 w 11117252"/>
              <a:gd name="connsiteY4" fmla="*/ 6838748 h 6857998"/>
              <a:gd name="connsiteX5" fmla="*/ 0 w 11117252"/>
              <a:gd name="connsiteY5" fmla="*/ 6857998 h 6857998"/>
              <a:gd name="connsiteX6" fmla="*/ 4090298 w 11117252"/>
              <a:gd name="connsiteY6" fmla="*/ 2820281 h 6857998"/>
              <a:gd name="connsiteX0" fmla="*/ 4090298 w 11125466"/>
              <a:gd name="connsiteY0" fmla="*/ 2820281 h 6857999"/>
              <a:gd name="connsiteX1" fmla="*/ 1215791 w 11125466"/>
              <a:gd name="connsiteY1" fmla="*/ 0 h 6857999"/>
              <a:gd name="connsiteX2" fmla="*/ 11117252 w 11125466"/>
              <a:gd name="connsiteY2" fmla="*/ 0 h 6857999"/>
              <a:gd name="connsiteX3" fmla="*/ 11106742 w 11125466"/>
              <a:gd name="connsiteY3" fmla="*/ 3423744 h 6857999"/>
              <a:gd name="connsiteX4" fmla="*/ 11125134 w 11125466"/>
              <a:gd name="connsiteY4" fmla="*/ 6857999 h 6857999"/>
              <a:gd name="connsiteX5" fmla="*/ 0 w 11125466"/>
              <a:gd name="connsiteY5" fmla="*/ 6857998 h 6857999"/>
              <a:gd name="connsiteX6" fmla="*/ 4090298 w 11125466"/>
              <a:gd name="connsiteY6" fmla="*/ 282028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25466" h="6857999">
                <a:moveTo>
                  <a:pt x="4090298" y="2820281"/>
                </a:moveTo>
                <a:lnTo>
                  <a:pt x="1215791" y="0"/>
                </a:lnTo>
                <a:lnTo>
                  <a:pt x="11117252" y="0"/>
                </a:lnTo>
                <a:cubicBezTo>
                  <a:pt x="11113749" y="1141248"/>
                  <a:pt x="11110245" y="2282496"/>
                  <a:pt x="11106742" y="3423744"/>
                </a:cubicBezTo>
                <a:cubicBezTo>
                  <a:pt x="11103239" y="4568495"/>
                  <a:pt x="11128637" y="5713248"/>
                  <a:pt x="11125134" y="6857999"/>
                </a:cubicBezTo>
                <a:lnTo>
                  <a:pt x="0" y="6857998"/>
                </a:lnTo>
                <a:lnTo>
                  <a:pt x="4090298" y="2820281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t"/>
          <a:lstStyle>
            <a:lvl1pPr marL="0" indent="0" algn="l">
              <a:buFontTx/>
              <a:buNone/>
              <a:defRPr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r>
              <a:rPr kumimoji="1" lang="en-US"/>
              <a:t>Click icon to add picture</a:t>
            </a:r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B52EE07E-1F15-DCA1-1220-C38434E0EC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403821" y="6544221"/>
            <a:ext cx="6285185" cy="1616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9" name="テキスト プレースホルダー 9">
            <a:extLst>
              <a:ext uri="{FF2B5EF4-FFF2-40B4-BE49-F238E27FC236}">
                <a16:creationId xmlns:a16="http://schemas.microsoft.com/office/drawing/2014/main" id="{7F279441-528A-87AD-B98F-CD695BD6C3F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2194" y="4165671"/>
            <a:ext cx="4986646" cy="379916"/>
          </a:xfrm>
        </p:spPr>
        <p:txBody>
          <a:bodyPr anchor="t"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/>
              <a:t>Click to 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1346CA3-4CF8-144B-DB69-2FABDFE162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86761" y="2311435"/>
            <a:ext cx="4986646" cy="1005506"/>
          </a:xfrm>
        </p:spPr>
        <p:txBody>
          <a:bodyPr anchor="ctr" anchorCtr="0"/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A9252CA-487A-9C8D-AD91-4CE3227C701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675329" y="1887303"/>
            <a:ext cx="1013677" cy="186525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193675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2pPr>
            <a:lvl3pPr marL="412138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3pPr>
            <a:lvl4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4pPr>
            <a:lvl5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    </a:t>
            </a:r>
          </a:p>
        </p:txBody>
      </p:sp>
      <p:sp>
        <p:nvSpPr>
          <p:cNvPr id="13" name="テキスト プレースホルダー 9">
            <a:extLst>
              <a:ext uri="{FF2B5EF4-FFF2-40B4-BE49-F238E27FC236}">
                <a16:creationId xmlns:a16="http://schemas.microsoft.com/office/drawing/2014/main" id="{80135C12-A0B2-F621-4CE3-B2085A83AFA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90271" y="5731914"/>
            <a:ext cx="3503342" cy="379916"/>
          </a:xfrm>
        </p:spPr>
        <p:txBody>
          <a:bodyPr anchor="b"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 altLang="ja-JP"/>
              <a:t>Legal Entity</a:t>
            </a:r>
          </a:p>
        </p:txBody>
      </p:sp>
      <p:sp>
        <p:nvSpPr>
          <p:cNvPr id="14" name="テキスト プレースホルダー 9">
            <a:extLst>
              <a:ext uri="{FF2B5EF4-FFF2-40B4-BE49-F238E27FC236}">
                <a16:creationId xmlns:a16="http://schemas.microsoft.com/office/drawing/2014/main" id="{4940824D-9690-4319-4B49-1B56D41A7E8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0271" y="6130307"/>
            <a:ext cx="3506820" cy="379916"/>
          </a:xfrm>
        </p:spPr>
        <p:txBody>
          <a:bodyPr anchor="ctr" anchorCtr="0"/>
          <a:lstStyle>
            <a:lvl1pPr marL="0" indent="0" algn="r">
              <a:buFontTx/>
              <a:buNone/>
              <a:defRPr sz="1400">
                <a:solidFill>
                  <a:schemeClr val="tx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/>
              <a:t>Month DD, YYYY</a:t>
            </a: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A4C6CF58-E7B4-38C3-29FC-A282E50348B5}"/>
              </a:ext>
            </a:extLst>
          </p:cNvPr>
          <p:cNvSpPr txBox="1">
            <a:spLocks/>
          </p:cNvSpPr>
          <p:nvPr userDrawn="1"/>
        </p:nvSpPr>
        <p:spPr>
          <a:xfrm>
            <a:off x="597539" y="619165"/>
            <a:ext cx="1230861" cy="182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>
              <a:buFont typeface="Wingdings 3" panose="05040102010807070707" pitchFamily="18" charset="2"/>
              <a:buChar char="}"/>
            </a:pPr>
            <a:r>
              <a:rPr lang="en-US" sz="1000" b="1">
                <a:solidFill>
                  <a:schemeClr val="accent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5391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2 Content - Title &amp; two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D59E-77B6-469E-0005-9C2BF6EB0A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0D939-CBF4-DEF8-AB17-1E14ECB6C34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7374" y="1519584"/>
            <a:ext cx="5181600" cy="475421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7FDDD-980A-E939-3AA9-69FE13AA98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23024" y="1519584"/>
            <a:ext cx="5181600" cy="475421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988D9-FA1A-7721-3003-B58FD7F9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41405-C34C-535C-A601-5E46007D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B662-2DEF-4FCA-85D7-1FA44B0FCD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F2C2693-A53A-04DA-5205-3AEA9CBE15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52130"/>
            <a:ext cx="385894" cy="805481"/>
          </a:xfrm>
          <a:prstGeom prst="rightArrow">
            <a:avLst>
              <a:gd name="adj1" fmla="val 50000"/>
              <a:gd name="adj2" fmla="val 1394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 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C07A12A0-9E33-05DC-40C3-C39074DDFF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5" b="7075"/>
          <a:stretch/>
        </p:blipFill>
        <p:spPr>
          <a:xfrm>
            <a:off x="543572" y="6405163"/>
            <a:ext cx="2117496" cy="2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64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3 Content - Title &amp; thre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3D59E-77B6-469E-0005-9C2BF6EB0A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0D939-CBF4-DEF8-AB17-1E14ECB6C34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7375" y="1520824"/>
            <a:ext cx="3469618" cy="47529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988D9-FA1A-7721-3003-B58FD7F9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341405-C34C-535C-A601-5E46007D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AB662-2DEF-4FCA-85D7-1FA44B0FCDE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F2C2693-A53A-04DA-5205-3AEA9CBE154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52130"/>
            <a:ext cx="385894" cy="805481"/>
          </a:xfrm>
          <a:prstGeom prst="rightArrow">
            <a:avLst>
              <a:gd name="adj1" fmla="val 50000"/>
              <a:gd name="adj2" fmla="val 1394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D4BE878-A75B-DD06-9286-E682C009FEDB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61190" y="1520823"/>
            <a:ext cx="3469619" cy="475297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56E1B4-8B44-0956-B425-E60EC8CB675F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135005" y="1520822"/>
            <a:ext cx="3469619" cy="475297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4" name="Picture 10">
            <a:extLst>
              <a:ext uri="{FF2B5EF4-FFF2-40B4-BE49-F238E27FC236}">
                <a16:creationId xmlns:a16="http://schemas.microsoft.com/office/drawing/2014/main" id="{A321F01C-F1A3-2E3F-37DA-386EE4EE63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5" b="7075"/>
          <a:stretch/>
        </p:blipFill>
        <p:spPr>
          <a:xfrm>
            <a:off x="543572" y="6405163"/>
            <a:ext cx="2117496" cy="2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559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4 Content - Title &amp; text - Img.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486FBF-2635-2173-57D6-DC80A625BEA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87375" y="1519585"/>
            <a:ext cx="5085583" cy="4754216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14F9F6F9-A00A-53ED-398F-E677C4FB1F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6000" y="0"/>
            <a:ext cx="6096000" cy="6858000"/>
          </a:xfrm>
          <a:solidFill>
            <a:schemeClr val="bg1">
              <a:lumMod val="85000"/>
            </a:schemeClr>
          </a:solidFill>
        </p:spPr>
        <p:txBody>
          <a:bodyPr tIns="864000" anchor="ctr" anchorCtr="0"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90A6AC5-6696-02B4-687D-86F0602B8E9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5330C6C-A0CC-8F63-C0DC-6C272D3CFA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9E9904A3-F0B5-5174-A48A-C1074455028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52130"/>
            <a:ext cx="385894" cy="805481"/>
          </a:xfrm>
          <a:prstGeom prst="rightArrow">
            <a:avLst>
              <a:gd name="adj1" fmla="val 50000"/>
              <a:gd name="adj2" fmla="val 1394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1D84DA-4009-41E9-F46A-C90967F5D7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375" y="334206"/>
            <a:ext cx="5085584" cy="914956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CF933EE2-E6E7-19BC-30B6-22854FE163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5" b="7075"/>
          <a:stretch/>
        </p:blipFill>
        <p:spPr>
          <a:xfrm>
            <a:off x="543572" y="6405163"/>
            <a:ext cx="2117496" cy="2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75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56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5 Content - Title &amp; text - Img.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BE5B26-7A35-A8C7-3053-06D0E8D7A822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727964" y="1519585"/>
            <a:ext cx="7876660" cy="475421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14F9F6F9-A00A-53ED-398F-E677C4FB1F1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0"/>
            <a:ext cx="3378454" cy="6858000"/>
          </a:xfrm>
          <a:solidFill>
            <a:schemeClr val="bg1">
              <a:lumMod val="85000"/>
            </a:schemeClr>
          </a:solidFill>
        </p:spPr>
        <p:txBody>
          <a:bodyPr tIns="864000" anchor="ctr" anchorCtr="0"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F13CAF84-4500-3076-3DF4-6DDAA75D49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52130"/>
            <a:ext cx="385894" cy="805481"/>
          </a:xfrm>
          <a:prstGeom prst="rightArrow">
            <a:avLst>
              <a:gd name="adj1" fmla="val 50000"/>
              <a:gd name="adj2" fmla="val 1394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 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E01D2B37-8587-B99A-08CB-525EEF807A6F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541853" y="6384215"/>
            <a:ext cx="2119215" cy="323723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193675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2pPr>
            <a:lvl3pPr marL="412138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3pPr>
            <a:lvl4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4pPr>
            <a:lvl5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    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90A6AC5-6696-02B4-687D-86F0602B8E9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55330C6C-A0CC-8F63-C0DC-6C272D3CFAD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BF40FD3-8DB8-9B37-8FB2-C2401ED5BB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27964" y="334206"/>
            <a:ext cx="7876661" cy="914956"/>
          </a:xfrm>
        </p:spPr>
        <p:txBody>
          <a:bodyPr/>
          <a:lstStyle/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50757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56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6 Conten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E3BC-81B3-E530-1E0F-0C26B5AFD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7DFC8-1BC3-43DA-BCD5-916305E849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AE3A3C9-C608-2087-F225-C2794EF0DD5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E78CF30-4C17-56D3-EB40-E42B4A193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52130"/>
            <a:ext cx="385894" cy="805481"/>
          </a:xfrm>
          <a:prstGeom prst="rightArrow">
            <a:avLst>
              <a:gd name="adj1" fmla="val 50000"/>
              <a:gd name="adj2" fmla="val 1394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 </a:t>
            </a: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E1D75520-44CC-ED92-F209-2AE7036DD0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5" b="7075"/>
          <a:stretch/>
        </p:blipFill>
        <p:spPr>
          <a:xfrm>
            <a:off x="543572" y="6405163"/>
            <a:ext cx="2117496" cy="2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68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56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7 Content - 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7DFC8-1BC3-43DA-BCD5-916305E849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AE3A3C9-C608-2087-F225-C2794EF0DD5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E8EFE797-2B21-8A94-F892-C796104574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5" b="7075"/>
          <a:stretch/>
        </p:blipFill>
        <p:spPr>
          <a:xfrm>
            <a:off x="543572" y="6405163"/>
            <a:ext cx="2117496" cy="27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70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56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8 Content - Blank 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6789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56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1_Agenda/Chapter - Solid Blue &amp; Diam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13779C5-FCB4-C11E-352D-6229E4D00F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2C8C4B-C177-89CF-685B-CF45D9C32C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31711" b="21415"/>
          <a:stretch>
            <a:fillRect/>
          </a:stretch>
        </p:blipFill>
        <p:spPr>
          <a:xfrm>
            <a:off x="5370416" y="0"/>
            <a:ext cx="6821584" cy="6858000"/>
          </a:xfrm>
          <a:custGeom>
            <a:avLst/>
            <a:gdLst>
              <a:gd name="connsiteX0" fmla="*/ 0 w 6821584"/>
              <a:gd name="connsiteY0" fmla="*/ 0 h 6858000"/>
              <a:gd name="connsiteX1" fmla="*/ 6821584 w 6821584"/>
              <a:gd name="connsiteY1" fmla="*/ 0 h 6858000"/>
              <a:gd name="connsiteX2" fmla="*/ 6821584 w 6821584"/>
              <a:gd name="connsiteY2" fmla="*/ 6858000 h 6858000"/>
              <a:gd name="connsiteX3" fmla="*/ 0 w 682158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1584" h="6858000">
                <a:moveTo>
                  <a:pt x="0" y="0"/>
                </a:moveTo>
                <a:lnTo>
                  <a:pt x="6821584" y="0"/>
                </a:lnTo>
                <a:lnTo>
                  <a:pt x="68215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C204BBA-1CD3-A57C-5B4E-56E0E758D6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" r="27"/>
          <a:stretch/>
        </p:blipFill>
        <p:spPr>
          <a:xfrm rot="5400000">
            <a:off x="917296" y="272730"/>
            <a:ext cx="680764" cy="1340607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157BA6D-E17A-52FF-3E82-03744B038D4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17594FF-8F7F-195B-F671-27C456D03F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3673262F-56CB-7C61-67DD-4BC253A68C5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5" b="7075"/>
          <a:stretch/>
        </p:blipFill>
        <p:spPr>
          <a:xfrm>
            <a:off x="543572" y="6405163"/>
            <a:ext cx="2117496" cy="27574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D9F0274-A151-7013-A1AF-225D41EA0A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686081"/>
            <a:ext cx="11017250" cy="1189177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Click to add Agenda or Chapter title</a:t>
            </a:r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E9B77A0-ADBC-E105-1E23-9060631E159D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587374" y="2969496"/>
            <a:ext cx="11017250" cy="3304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319088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0E9A33A9-39C6-47E1-1BA0-C608863F12C0}"/>
              </a:ext>
            </a:extLst>
          </p:cNvPr>
          <p:cNvSpPr txBox="1">
            <a:spLocks/>
          </p:cNvSpPr>
          <p:nvPr userDrawn="1"/>
        </p:nvSpPr>
        <p:spPr>
          <a:xfrm>
            <a:off x="3396003" y="6479656"/>
            <a:ext cx="1230861" cy="182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>
              <a:buFont typeface="Wingdings 3" panose="05040102010807070707" pitchFamily="18" charset="2"/>
              <a:buChar char="}"/>
            </a:pPr>
            <a:r>
              <a:rPr lang="en-US" sz="1000" b="1">
                <a:solidFill>
                  <a:schemeClr val="accent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506679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2_Agenda/Chapter - Blue &amp; Diam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984CF1D5-5D3B-77B5-AF10-809DBCB510B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0000">
                <a:srgbClr val="106FFF"/>
              </a:gs>
              <a:gs pos="17000">
                <a:schemeClr val="accent2"/>
              </a:gs>
              <a:gs pos="35000">
                <a:srgbClr val="2230FE"/>
              </a:gs>
              <a:gs pos="0">
                <a:srgbClr val="0046AD"/>
              </a:gs>
              <a:gs pos="95000">
                <a:srgbClr val="2DC1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27DCDF-039B-CECF-1431-5D39BA9889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31711" b="21415"/>
          <a:stretch>
            <a:fillRect/>
          </a:stretch>
        </p:blipFill>
        <p:spPr>
          <a:xfrm>
            <a:off x="5370416" y="0"/>
            <a:ext cx="6821584" cy="6858000"/>
          </a:xfrm>
          <a:custGeom>
            <a:avLst/>
            <a:gdLst>
              <a:gd name="connsiteX0" fmla="*/ 0 w 6821584"/>
              <a:gd name="connsiteY0" fmla="*/ 0 h 6858000"/>
              <a:gd name="connsiteX1" fmla="*/ 6821584 w 6821584"/>
              <a:gd name="connsiteY1" fmla="*/ 0 h 6858000"/>
              <a:gd name="connsiteX2" fmla="*/ 6821584 w 6821584"/>
              <a:gd name="connsiteY2" fmla="*/ 6858000 h 6858000"/>
              <a:gd name="connsiteX3" fmla="*/ 0 w 682158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1584" h="6858000">
                <a:moveTo>
                  <a:pt x="0" y="0"/>
                </a:moveTo>
                <a:lnTo>
                  <a:pt x="6821584" y="0"/>
                </a:lnTo>
                <a:lnTo>
                  <a:pt x="68215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157BA6D-E17A-52FF-3E82-03744B038D4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17594FF-8F7F-195B-F671-27C456D03F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3">
            <a:extLst>
              <a:ext uri="{FF2B5EF4-FFF2-40B4-BE49-F238E27FC236}">
                <a16:creationId xmlns:a16="http://schemas.microsoft.com/office/drawing/2014/main" id="{8D9DDD26-2AF8-B1CA-3A74-883983087A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" r="27"/>
          <a:stretch/>
        </p:blipFill>
        <p:spPr>
          <a:xfrm rot="5400000">
            <a:off x="917296" y="272730"/>
            <a:ext cx="680764" cy="1340607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F92C281-AEE0-8ABD-58CA-0A43CF9686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686081"/>
            <a:ext cx="11017250" cy="1189177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Click to add Agenda or Chapter title</a:t>
            </a:r>
            <a:endParaRPr lang="en-US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FEA8E885-9BA5-9F07-A15A-22C0D60D74D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5" b="7075"/>
          <a:stretch/>
        </p:blipFill>
        <p:spPr>
          <a:xfrm>
            <a:off x="543572" y="6405163"/>
            <a:ext cx="2117496" cy="275743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C82CA31-F85A-5D65-9AE8-DE2955F508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7374" y="2969497"/>
            <a:ext cx="11017249" cy="3304303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 marL="319088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F977B8E-9275-F29B-4070-D915E631A4FC}"/>
              </a:ext>
            </a:extLst>
          </p:cNvPr>
          <p:cNvSpPr txBox="1">
            <a:spLocks/>
          </p:cNvSpPr>
          <p:nvPr userDrawn="1"/>
        </p:nvSpPr>
        <p:spPr>
          <a:xfrm>
            <a:off x="3396003" y="6479656"/>
            <a:ext cx="1230861" cy="182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>
              <a:buFont typeface="Wingdings 3" panose="05040102010807070707" pitchFamily="18" charset="2"/>
              <a:buChar char="}"/>
            </a:pPr>
            <a:r>
              <a:rPr lang="en-US" sz="1200" b="1">
                <a:solidFill>
                  <a:schemeClr val="accent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434177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3_Agenda/Chapter - Purple &amp; Diam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613779C5-FCB4-C11E-352D-6229E4D00FD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9025">
                <a:schemeClr val="accent2"/>
              </a:gs>
              <a:gs pos="15000">
                <a:schemeClr val="accent2"/>
              </a:gs>
              <a:gs pos="0">
                <a:srgbClr val="0046AD"/>
              </a:gs>
              <a:gs pos="95000">
                <a:srgbClr val="C919F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0AA8E-50D7-D377-BCF9-EDB061E8E5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31711" b="21415"/>
          <a:stretch>
            <a:fillRect/>
          </a:stretch>
        </p:blipFill>
        <p:spPr>
          <a:xfrm>
            <a:off x="5370416" y="0"/>
            <a:ext cx="6821584" cy="6858000"/>
          </a:xfrm>
          <a:custGeom>
            <a:avLst/>
            <a:gdLst>
              <a:gd name="connsiteX0" fmla="*/ 0 w 6821584"/>
              <a:gd name="connsiteY0" fmla="*/ 0 h 6858000"/>
              <a:gd name="connsiteX1" fmla="*/ 6821584 w 6821584"/>
              <a:gd name="connsiteY1" fmla="*/ 0 h 6858000"/>
              <a:gd name="connsiteX2" fmla="*/ 6821584 w 6821584"/>
              <a:gd name="connsiteY2" fmla="*/ 6858000 h 6858000"/>
              <a:gd name="connsiteX3" fmla="*/ 0 w 682158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1584" h="6858000">
                <a:moveTo>
                  <a:pt x="0" y="0"/>
                </a:moveTo>
                <a:lnTo>
                  <a:pt x="6821584" y="0"/>
                </a:lnTo>
                <a:lnTo>
                  <a:pt x="68215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C204BBA-1CD3-A57C-5B4E-56E0E758D6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" r="27"/>
          <a:stretch/>
        </p:blipFill>
        <p:spPr>
          <a:xfrm rot="5400000">
            <a:off x="917296" y="272730"/>
            <a:ext cx="680764" cy="1340607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157BA6D-E17A-52FF-3E82-03744B038D4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17594FF-8F7F-195B-F671-27C456D03F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3673262F-56CB-7C61-67DD-4BC253A68C5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5" b="7075"/>
          <a:stretch/>
        </p:blipFill>
        <p:spPr>
          <a:xfrm>
            <a:off x="543572" y="6405163"/>
            <a:ext cx="2117496" cy="2757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519EC61-A36E-0FE0-998D-F5EF794691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686081"/>
            <a:ext cx="11017250" cy="1189177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Click to add Agenda or Chapter title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0B7DCB6-E060-15C4-354C-47F22CBDE51C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587374" y="2969496"/>
            <a:ext cx="11017250" cy="3304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319088" indent="0"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1FD5D18-F3CD-4F84-E402-D50BC93827C1}"/>
              </a:ext>
            </a:extLst>
          </p:cNvPr>
          <p:cNvSpPr txBox="1">
            <a:spLocks/>
          </p:cNvSpPr>
          <p:nvPr userDrawn="1"/>
        </p:nvSpPr>
        <p:spPr>
          <a:xfrm>
            <a:off x="3396003" y="6479656"/>
            <a:ext cx="1230861" cy="182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>
              <a:buFont typeface="Wingdings 3" panose="05040102010807070707" pitchFamily="18" charset="2"/>
              <a:buChar char="}"/>
            </a:pPr>
            <a:r>
              <a:rPr lang="en-US" sz="1200" b="1">
                <a:solidFill>
                  <a:schemeClr val="accent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1173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 A_Title 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ACDD1BCB-8360-6F78-0D00-7184EE82B956}"/>
              </a:ext>
            </a:extLst>
          </p:cNvPr>
          <p:cNvSpPr/>
          <p:nvPr userDrawn="1"/>
        </p:nvSpPr>
        <p:spPr>
          <a:xfrm>
            <a:off x="1" y="0"/>
            <a:ext cx="5586760" cy="6858000"/>
          </a:xfrm>
          <a:prstGeom prst="rect">
            <a:avLst/>
          </a:prstGeom>
          <a:gradFill>
            <a:gsLst>
              <a:gs pos="19000">
                <a:schemeClr val="accent2"/>
              </a:gs>
              <a:gs pos="0">
                <a:srgbClr val="0046AD"/>
              </a:gs>
              <a:gs pos="70000">
                <a:srgbClr val="9F1FF7"/>
              </a:gs>
              <a:gs pos="85000">
                <a:srgbClr val="C919F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6" name="図 65" descr="挿絵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19FD1226-6542-FF56-71F5-96A6D57AE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6" y="2603292"/>
            <a:ext cx="4090209" cy="620425"/>
          </a:xfrm>
          <a:prstGeom prst="rect">
            <a:avLst/>
          </a:prstGeom>
        </p:spPr>
      </p:pic>
      <p:sp>
        <p:nvSpPr>
          <p:cNvPr id="2" name="図プレースホルダー 29">
            <a:extLst>
              <a:ext uri="{FF2B5EF4-FFF2-40B4-BE49-F238E27FC236}">
                <a16:creationId xmlns:a16="http://schemas.microsoft.com/office/drawing/2014/main" id="{0215E4A0-1EF5-2A27-2FFD-AF6B559DB63E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125867" y="1"/>
            <a:ext cx="11114901" cy="6857999"/>
          </a:xfrm>
          <a:custGeom>
            <a:avLst/>
            <a:gdLst>
              <a:gd name="connsiteX0" fmla="*/ 0 w 7063669"/>
              <a:gd name="connsiteY0" fmla="*/ 3434256 h 6868512"/>
              <a:gd name="connsiteX1" fmla="*/ 0 w 7063669"/>
              <a:gd name="connsiteY1" fmla="*/ 2 h 6868512"/>
              <a:gd name="connsiteX2" fmla="*/ 7063669 w 7063669"/>
              <a:gd name="connsiteY2" fmla="*/ 2 h 6868512"/>
              <a:gd name="connsiteX3" fmla="*/ 7063669 w 7063669"/>
              <a:gd name="connsiteY3" fmla="*/ 3434256 h 6868512"/>
              <a:gd name="connsiteX4" fmla="*/ 7063669 w 7063669"/>
              <a:gd name="connsiteY4" fmla="*/ 6868510 h 6868512"/>
              <a:gd name="connsiteX5" fmla="*/ 0 w 7063669"/>
              <a:gd name="connsiteY5" fmla="*/ 6868510 h 6868512"/>
              <a:gd name="connsiteX6" fmla="*/ 0 w 7063669"/>
              <a:gd name="connsiteY6" fmla="*/ 3434256 h 6868512"/>
              <a:gd name="connsiteX0" fmla="*/ 2837793 w 9901462"/>
              <a:gd name="connsiteY0" fmla="*/ 3434254 h 6868508"/>
              <a:gd name="connsiteX1" fmla="*/ 0 w 9901462"/>
              <a:gd name="connsiteY1" fmla="*/ 21021 h 6868508"/>
              <a:gd name="connsiteX2" fmla="*/ 9901462 w 9901462"/>
              <a:gd name="connsiteY2" fmla="*/ 0 h 6868508"/>
              <a:gd name="connsiteX3" fmla="*/ 9901462 w 9901462"/>
              <a:gd name="connsiteY3" fmla="*/ 3434254 h 6868508"/>
              <a:gd name="connsiteX4" fmla="*/ 9901462 w 9901462"/>
              <a:gd name="connsiteY4" fmla="*/ 6868508 h 6868508"/>
              <a:gd name="connsiteX5" fmla="*/ 2837793 w 9901462"/>
              <a:gd name="connsiteY5" fmla="*/ 6868508 h 6868508"/>
              <a:gd name="connsiteX6" fmla="*/ 2837793 w 9901462"/>
              <a:gd name="connsiteY6" fmla="*/ 3434254 h 6868508"/>
              <a:gd name="connsiteX0" fmla="*/ 2827282 w 9890951"/>
              <a:gd name="connsiteY0" fmla="*/ 3434254 h 6868508"/>
              <a:gd name="connsiteX1" fmla="*/ 0 w 9890951"/>
              <a:gd name="connsiteY1" fmla="*/ 10510 h 6868508"/>
              <a:gd name="connsiteX2" fmla="*/ 9890951 w 9890951"/>
              <a:gd name="connsiteY2" fmla="*/ 0 h 6868508"/>
              <a:gd name="connsiteX3" fmla="*/ 9890951 w 9890951"/>
              <a:gd name="connsiteY3" fmla="*/ 3434254 h 6868508"/>
              <a:gd name="connsiteX4" fmla="*/ 9890951 w 9890951"/>
              <a:gd name="connsiteY4" fmla="*/ 6868508 h 6868508"/>
              <a:gd name="connsiteX5" fmla="*/ 2827282 w 9890951"/>
              <a:gd name="connsiteY5" fmla="*/ 6868508 h 6868508"/>
              <a:gd name="connsiteX6" fmla="*/ 2827282 w 9890951"/>
              <a:gd name="connsiteY6" fmla="*/ 3434254 h 6868508"/>
              <a:gd name="connsiteX0" fmla="*/ 3142592 w 9890951"/>
              <a:gd name="connsiteY0" fmla="*/ 2898226 h 6868508"/>
              <a:gd name="connsiteX1" fmla="*/ 0 w 9890951"/>
              <a:gd name="connsiteY1" fmla="*/ 10510 h 6868508"/>
              <a:gd name="connsiteX2" fmla="*/ 9890951 w 9890951"/>
              <a:gd name="connsiteY2" fmla="*/ 0 h 6868508"/>
              <a:gd name="connsiteX3" fmla="*/ 9890951 w 9890951"/>
              <a:gd name="connsiteY3" fmla="*/ 3434254 h 6868508"/>
              <a:gd name="connsiteX4" fmla="*/ 9890951 w 9890951"/>
              <a:gd name="connsiteY4" fmla="*/ 6868508 h 6868508"/>
              <a:gd name="connsiteX5" fmla="*/ 2827282 w 9890951"/>
              <a:gd name="connsiteY5" fmla="*/ 6868508 h 6868508"/>
              <a:gd name="connsiteX6" fmla="*/ 3142592 w 9890951"/>
              <a:gd name="connsiteY6" fmla="*/ 2898226 h 6868508"/>
              <a:gd name="connsiteX0" fmla="*/ 2911364 w 9890951"/>
              <a:gd name="connsiteY0" fmla="*/ 2824654 h 6868508"/>
              <a:gd name="connsiteX1" fmla="*/ 0 w 9890951"/>
              <a:gd name="connsiteY1" fmla="*/ 10510 h 6868508"/>
              <a:gd name="connsiteX2" fmla="*/ 9890951 w 9890951"/>
              <a:gd name="connsiteY2" fmla="*/ 0 h 6868508"/>
              <a:gd name="connsiteX3" fmla="*/ 9890951 w 9890951"/>
              <a:gd name="connsiteY3" fmla="*/ 3434254 h 6868508"/>
              <a:gd name="connsiteX4" fmla="*/ 9890951 w 9890951"/>
              <a:gd name="connsiteY4" fmla="*/ 6868508 h 6868508"/>
              <a:gd name="connsiteX5" fmla="*/ 2827282 w 9890951"/>
              <a:gd name="connsiteY5" fmla="*/ 6868508 h 6868508"/>
              <a:gd name="connsiteX6" fmla="*/ 2911364 w 9890951"/>
              <a:gd name="connsiteY6" fmla="*/ 2824654 h 6868508"/>
              <a:gd name="connsiteX0" fmla="*/ 4056992 w 11036579"/>
              <a:gd name="connsiteY0" fmla="*/ 2824654 h 6868508"/>
              <a:gd name="connsiteX1" fmla="*/ 1145628 w 11036579"/>
              <a:gd name="connsiteY1" fmla="*/ 10510 h 6868508"/>
              <a:gd name="connsiteX2" fmla="*/ 11036579 w 11036579"/>
              <a:gd name="connsiteY2" fmla="*/ 0 h 6868508"/>
              <a:gd name="connsiteX3" fmla="*/ 11036579 w 11036579"/>
              <a:gd name="connsiteY3" fmla="*/ 3434254 h 6868508"/>
              <a:gd name="connsiteX4" fmla="*/ 11036579 w 11036579"/>
              <a:gd name="connsiteY4" fmla="*/ 6868508 h 6868508"/>
              <a:gd name="connsiteX5" fmla="*/ 0 w 11036579"/>
              <a:gd name="connsiteY5" fmla="*/ 6815956 h 6868508"/>
              <a:gd name="connsiteX6" fmla="*/ 4056992 w 11036579"/>
              <a:gd name="connsiteY6" fmla="*/ 2824654 h 6868508"/>
              <a:gd name="connsiteX0" fmla="*/ 4078012 w 11057599"/>
              <a:gd name="connsiteY0" fmla="*/ 2824654 h 6868508"/>
              <a:gd name="connsiteX1" fmla="*/ 1166648 w 11057599"/>
              <a:gd name="connsiteY1" fmla="*/ 10510 h 6868508"/>
              <a:gd name="connsiteX2" fmla="*/ 11057599 w 11057599"/>
              <a:gd name="connsiteY2" fmla="*/ 0 h 6868508"/>
              <a:gd name="connsiteX3" fmla="*/ 11057599 w 11057599"/>
              <a:gd name="connsiteY3" fmla="*/ 3434254 h 6868508"/>
              <a:gd name="connsiteX4" fmla="*/ 11057599 w 11057599"/>
              <a:gd name="connsiteY4" fmla="*/ 6868508 h 6868508"/>
              <a:gd name="connsiteX5" fmla="*/ 0 w 11057599"/>
              <a:gd name="connsiteY5" fmla="*/ 6868508 h 6868508"/>
              <a:gd name="connsiteX6" fmla="*/ 4078012 w 11057599"/>
              <a:gd name="connsiteY6" fmla="*/ 2824654 h 6868508"/>
              <a:gd name="connsiteX0" fmla="*/ 4078012 w 11068109"/>
              <a:gd name="connsiteY0" fmla="*/ 2814144 h 6857998"/>
              <a:gd name="connsiteX1" fmla="*/ 1166648 w 11068109"/>
              <a:gd name="connsiteY1" fmla="*/ 0 h 6857998"/>
              <a:gd name="connsiteX2" fmla="*/ 11068109 w 11068109"/>
              <a:gd name="connsiteY2" fmla="*/ 0 h 6857998"/>
              <a:gd name="connsiteX3" fmla="*/ 11057599 w 11068109"/>
              <a:gd name="connsiteY3" fmla="*/ 3423744 h 6857998"/>
              <a:gd name="connsiteX4" fmla="*/ 11057599 w 11068109"/>
              <a:gd name="connsiteY4" fmla="*/ 6857998 h 6857998"/>
              <a:gd name="connsiteX5" fmla="*/ 0 w 11068109"/>
              <a:gd name="connsiteY5" fmla="*/ 6857998 h 6857998"/>
              <a:gd name="connsiteX6" fmla="*/ 4078012 w 11068109"/>
              <a:gd name="connsiteY6" fmla="*/ 2814144 h 6857998"/>
              <a:gd name="connsiteX0" fmla="*/ 4078012 w 11068109"/>
              <a:gd name="connsiteY0" fmla="*/ 2814144 h 6857998"/>
              <a:gd name="connsiteX1" fmla="*/ 1166648 w 11068109"/>
              <a:gd name="connsiteY1" fmla="*/ 0 h 6857998"/>
              <a:gd name="connsiteX2" fmla="*/ 11068109 w 11068109"/>
              <a:gd name="connsiteY2" fmla="*/ 0 h 6857998"/>
              <a:gd name="connsiteX3" fmla="*/ 11057599 w 11068109"/>
              <a:gd name="connsiteY3" fmla="*/ 3423744 h 6857998"/>
              <a:gd name="connsiteX4" fmla="*/ 11047089 w 11068109"/>
              <a:gd name="connsiteY4" fmla="*/ 6857998 h 6857998"/>
              <a:gd name="connsiteX5" fmla="*/ 0 w 11068109"/>
              <a:gd name="connsiteY5" fmla="*/ 6857998 h 6857998"/>
              <a:gd name="connsiteX6" fmla="*/ 4078012 w 11068109"/>
              <a:gd name="connsiteY6" fmla="*/ 2814144 h 6857998"/>
              <a:gd name="connsiteX0" fmla="*/ 4041155 w 11068109"/>
              <a:gd name="connsiteY0" fmla="*/ 2820281 h 6857998"/>
              <a:gd name="connsiteX1" fmla="*/ 1166648 w 11068109"/>
              <a:gd name="connsiteY1" fmla="*/ 0 h 6857998"/>
              <a:gd name="connsiteX2" fmla="*/ 11068109 w 11068109"/>
              <a:gd name="connsiteY2" fmla="*/ 0 h 6857998"/>
              <a:gd name="connsiteX3" fmla="*/ 11057599 w 11068109"/>
              <a:gd name="connsiteY3" fmla="*/ 3423744 h 6857998"/>
              <a:gd name="connsiteX4" fmla="*/ 11047089 w 11068109"/>
              <a:gd name="connsiteY4" fmla="*/ 6857998 h 6857998"/>
              <a:gd name="connsiteX5" fmla="*/ 0 w 11068109"/>
              <a:gd name="connsiteY5" fmla="*/ 6857998 h 6857998"/>
              <a:gd name="connsiteX6" fmla="*/ 4041155 w 11068109"/>
              <a:gd name="connsiteY6" fmla="*/ 2820281 h 6857998"/>
              <a:gd name="connsiteX0" fmla="*/ 4090298 w 11117252"/>
              <a:gd name="connsiteY0" fmla="*/ 2820281 h 6857998"/>
              <a:gd name="connsiteX1" fmla="*/ 1215791 w 11117252"/>
              <a:gd name="connsiteY1" fmla="*/ 0 h 6857998"/>
              <a:gd name="connsiteX2" fmla="*/ 11117252 w 11117252"/>
              <a:gd name="connsiteY2" fmla="*/ 0 h 6857998"/>
              <a:gd name="connsiteX3" fmla="*/ 11106742 w 11117252"/>
              <a:gd name="connsiteY3" fmla="*/ 3423744 h 6857998"/>
              <a:gd name="connsiteX4" fmla="*/ 11096232 w 11117252"/>
              <a:gd name="connsiteY4" fmla="*/ 6857998 h 6857998"/>
              <a:gd name="connsiteX5" fmla="*/ 0 w 11117252"/>
              <a:gd name="connsiteY5" fmla="*/ 6857998 h 6857998"/>
              <a:gd name="connsiteX6" fmla="*/ 4090298 w 11117252"/>
              <a:gd name="connsiteY6" fmla="*/ 2820281 h 6857998"/>
              <a:gd name="connsiteX0" fmla="*/ 4090298 w 11117252"/>
              <a:gd name="connsiteY0" fmla="*/ 2820281 h 6857998"/>
              <a:gd name="connsiteX1" fmla="*/ 1215791 w 11117252"/>
              <a:gd name="connsiteY1" fmla="*/ 0 h 6857998"/>
              <a:gd name="connsiteX2" fmla="*/ 11117252 w 11117252"/>
              <a:gd name="connsiteY2" fmla="*/ 0 h 6857998"/>
              <a:gd name="connsiteX3" fmla="*/ 11106742 w 11117252"/>
              <a:gd name="connsiteY3" fmla="*/ 3423744 h 6857998"/>
              <a:gd name="connsiteX4" fmla="*/ 10778296 w 11117252"/>
              <a:gd name="connsiteY4" fmla="*/ 6838748 h 6857998"/>
              <a:gd name="connsiteX5" fmla="*/ 0 w 11117252"/>
              <a:gd name="connsiteY5" fmla="*/ 6857998 h 6857998"/>
              <a:gd name="connsiteX6" fmla="*/ 4090298 w 11117252"/>
              <a:gd name="connsiteY6" fmla="*/ 2820281 h 6857998"/>
              <a:gd name="connsiteX0" fmla="*/ 4090298 w 11125466"/>
              <a:gd name="connsiteY0" fmla="*/ 2820281 h 6857999"/>
              <a:gd name="connsiteX1" fmla="*/ 1215791 w 11125466"/>
              <a:gd name="connsiteY1" fmla="*/ 0 h 6857999"/>
              <a:gd name="connsiteX2" fmla="*/ 11117252 w 11125466"/>
              <a:gd name="connsiteY2" fmla="*/ 0 h 6857999"/>
              <a:gd name="connsiteX3" fmla="*/ 11106742 w 11125466"/>
              <a:gd name="connsiteY3" fmla="*/ 3423744 h 6857999"/>
              <a:gd name="connsiteX4" fmla="*/ 11125134 w 11125466"/>
              <a:gd name="connsiteY4" fmla="*/ 6857999 h 6857999"/>
              <a:gd name="connsiteX5" fmla="*/ 0 w 11125466"/>
              <a:gd name="connsiteY5" fmla="*/ 6857998 h 6857999"/>
              <a:gd name="connsiteX6" fmla="*/ 4090298 w 11125466"/>
              <a:gd name="connsiteY6" fmla="*/ 282028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25466" h="6857999">
                <a:moveTo>
                  <a:pt x="4090298" y="2820281"/>
                </a:moveTo>
                <a:lnTo>
                  <a:pt x="1215791" y="0"/>
                </a:lnTo>
                <a:lnTo>
                  <a:pt x="11117252" y="0"/>
                </a:lnTo>
                <a:cubicBezTo>
                  <a:pt x="11113749" y="1141248"/>
                  <a:pt x="11110245" y="2282496"/>
                  <a:pt x="11106742" y="3423744"/>
                </a:cubicBezTo>
                <a:cubicBezTo>
                  <a:pt x="11103239" y="4568495"/>
                  <a:pt x="11128637" y="5713248"/>
                  <a:pt x="11125134" y="6857999"/>
                </a:cubicBezTo>
                <a:lnTo>
                  <a:pt x="0" y="6857998"/>
                </a:lnTo>
                <a:lnTo>
                  <a:pt x="4090298" y="2820281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kumimoji="1" lang="en-US"/>
              <a:t> 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5FD9097-FD49-97BA-02C4-0CE23FFFD2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252801" y="2269324"/>
            <a:ext cx="1824708" cy="112146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5168" t="-57654" r="-11644" b="-35158"/>
            </a:stretch>
          </a:blipFill>
        </p:spPr>
        <p:txBody>
          <a:bodyPr/>
          <a:lstStyle>
            <a:lvl1pPr marL="0" indent="0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193675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2pPr>
            <a:lvl3pPr marL="412138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3pPr>
            <a:lvl4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4pPr>
            <a:lvl5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    </a:t>
            </a:r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9E5756FD-35A0-ADB4-0DD1-ADA90AA2F1F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2194" y="4165671"/>
            <a:ext cx="4991211" cy="379916"/>
          </a:xfrm>
        </p:spPr>
        <p:txBody>
          <a:bodyPr anchor="t"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/>
              <a:t>Click to edit Master text styles</a:t>
            </a:r>
          </a:p>
        </p:txBody>
      </p:sp>
      <p:sp>
        <p:nvSpPr>
          <p:cNvPr id="16" name="テキスト プレースホルダー 9">
            <a:extLst>
              <a:ext uri="{FF2B5EF4-FFF2-40B4-BE49-F238E27FC236}">
                <a16:creationId xmlns:a16="http://schemas.microsoft.com/office/drawing/2014/main" id="{E6D51B83-1C48-E7BD-0D5B-1176C4D79E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90271" y="5731914"/>
            <a:ext cx="3503342" cy="379916"/>
          </a:xfrm>
        </p:spPr>
        <p:txBody>
          <a:bodyPr anchor="b"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 altLang="ja-JP"/>
              <a:t>Legal Entity</a:t>
            </a:r>
          </a:p>
        </p:txBody>
      </p:sp>
      <p:sp>
        <p:nvSpPr>
          <p:cNvPr id="17" name="テキスト プレースホルダー 9">
            <a:extLst>
              <a:ext uri="{FF2B5EF4-FFF2-40B4-BE49-F238E27FC236}">
                <a16:creationId xmlns:a16="http://schemas.microsoft.com/office/drawing/2014/main" id="{1A8E3AF7-E398-8F22-E125-4E3E260367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0271" y="6130307"/>
            <a:ext cx="3506820" cy="379916"/>
          </a:xfrm>
        </p:spPr>
        <p:txBody>
          <a:bodyPr anchor="ctr" anchorCtr="0"/>
          <a:lstStyle>
            <a:lvl1pPr marL="0" indent="0" algn="r">
              <a:buFontTx/>
              <a:buNone/>
              <a:defRPr sz="1400">
                <a:solidFill>
                  <a:schemeClr val="tx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 altLang="ja-JP"/>
              <a:t>Month DD, YYYY</a:t>
            </a:r>
          </a:p>
        </p:txBody>
      </p:sp>
      <p:sp>
        <p:nvSpPr>
          <p:cNvPr id="18" name="Footer Placeholder 13">
            <a:extLst>
              <a:ext uri="{FF2B5EF4-FFF2-40B4-BE49-F238E27FC236}">
                <a16:creationId xmlns:a16="http://schemas.microsoft.com/office/drawing/2014/main" id="{0477C4C5-2FE0-0D24-041B-2A5EBB77C7A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403821" y="6544221"/>
            <a:ext cx="6285185" cy="1616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C6249B-01AB-115F-079A-95FE382AE10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86761" y="2311435"/>
            <a:ext cx="4986646" cy="1005506"/>
          </a:xfrm>
        </p:spPr>
        <p:txBody>
          <a:bodyPr anchor="ctr" anchorCtr="0"/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6FAB258-4504-D5D2-8362-F2D28453A05E}"/>
              </a:ext>
            </a:extLst>
          </p:cNvPr>
          <p:cNvSpPr txBox="1">
            <a:spLocks/>
          </p:cNvSpPr>
          <p:nvPr userDrawn="1"/>
        </p:nvSpPr>
        <p:spPr>
          <a:xfrm>
            <a:off x="597539" y="619165"/>
            <a:ext cx="1230861" cy="182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>
              <a:buFont typeface="Wingdings 3" panose="05040102010807070707" pitchFamily="18" charset="2"/>
              <a:buChar char="}"/>
            </a:pPr>
            <a:r>
              <a:rPr lang="en-US" sz="1000" b="1">
                <a:solidFill>
                  <a:schemeClr val="accent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627666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4_Agenda/Chapter - Green &amp; Diam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FEA35436-1892-0F20-1564-0D2B21FBBD2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7000">
                <a:srgbClr val="095DFF"/>
              </a:gs>
              <a:gs pos="55000">
                <a:srgbClr val="0087FF"/>
              </a:gs>
              <a:gs pos="15000">
                <a:srgbClr val="2230FE"/>
              </a:gs>
              <a:gs pos="0">
                <a:srgbClr val="0046AD"/>
              </a:gs>
              <a:gs pos="95000">
                <a:srgbClr val="26DE7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210B0A-EEC5-46EE-D174-7A304B1EC2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31711" b="21415"/>
          <a:stretch>
            <a:fillRect/>
          </a:stretch>
        </p:blipFill>
        <p:spPr>
          <a:xfrm>
            <a:off x="5370416" y="0"/>
            <a:ext cx="6821584" cy="6858000"/>
          </a:xfrm>
          <a:custGeom>
            <a:avLst/>
            <a:gdLst>
              <a:gd name="connsiteX0" fmla="*/ 0 w 6821584"/>
              <a:gd name="connsiteY0" fmla="*/ 0 h 6858000"/>
              <a:gd name="connsiteX1" fmla="*/ 6821584 w 6821584"/>
              <a:gd name="connsiteY1" fmla="*/ 0 h 6858000"/>
              <a:gd name="connsiteX2" fmla="*/ 6821584 w 6821584"/>
              <a:gd name="connsiteY2" fmla="*/ 6858000 h 6858000"/>
              <a:gd name="connsiteX3" fmla="*/ 0 w 682158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1584" h="6858000">
                <a:moveTo>
                  <a:pt x="0" y="0"/>
                </a:moveTo>
                <a:lnTo>
                  <a:pt x="6821584" y="0"/>
                </a:lnTo>
                <a:lnTo>
                  <a:pt x="682158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157BA6D-E17A-52FF-3E82-03744B038D4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17594FF-8F7F-195B-F671-27C456D03F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3">
            <a:extLst>
              <a:ext uri="{FF2B5EF4-FFF2-40B4-BE49-F238E27FC236}">
                <a16:creationId xmlns:a16="http://schemas.microsoft.com/office/drawing/2014/main" id="{7F5C7C94-6DD8-C036-FBC0-74DD6E8395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" r="27"/>
          <a:stretch/>
        </p:blipFill>
        <p:spPr>
          <a:xfrm rot="5400000">
            <a:off x="917296" y="272730"/>
            <a:ext cx="680764" cy="1340607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9FC37F60-617F-1A21-42C9-9DB6208DD33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5" b="7075"/>
          <a:stretch/>
        </p:blipFill>
        <p:spPr>
          <a:xfrm>
            <a:off x="543572" y="6405163"/>
            <a:ext cx="2117496" cy="27574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CB1ECEE-4DEC-636D-BC3C-A58153290D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686081"/>
            <a:ext cx="11017250" cy="1189177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Click to add Agenda or Chapter title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76EB8A-792C-85CC-9302-FDA128F1D491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587374" y="2969496"/>
            <a:ext cx="11017250" cy="3304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77740-FF8F-1E6D-F01E-1974A4E69F38}"/>
              </a:ext>
            </a:extLst>
          </p:cNvPr>
          <p:cNvSpPr txBox="1">
            <a:spLocks/>
          </p:cNvSpPr>
          <p:nvPr userDrawn="1"/>
        </p:nvSpPr>
        <p:spPr>
          <a:xfrm>
            <a:off x="3396003" y="6479656"/>
            <a:ext cx="1230861" cy="182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>
              <a:buFont typeface="Wingdings 3" panose="05040102010807070707" pitchFamily="18" charset="2"/>
              <a:buChar char="}"/>
            </a:pPr>
            <a:r>
              <a:rPr lang="en-US" sz="1200" b="1">
                <a:solidFill>
                  <a:schemeClr val="accent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6979760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1_Chapter - Purple &amp; Diamond Img.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BCC874CC-607C-CD8C-C525-71B83254CDF7}"/>
              </a:ext>
            </a:extLst>
          </p:cNvPr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4C234B9-6A7C-A69D-ACEB-01A8B7CF1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-6012" r="49616"/>
          <a:stretch>
            <a:fillRect/>
          </a:stretch>
        </p:blipFill>
        <p:spPr>
          <a:xfrm>
            <a:off x="1669091" y="0"/>
            <a:ext cx="4426909" cy="6858000"/>
          </a:xfrm>
          <a:prstGeom prst="rect">
            <a:avLst/>
          </a:prstGeom>
        </p:spPr>
      </p:pic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1834B3E4-28E1-F62C-8030-9014B8C823B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>
            <a:lvl1pPr marL="0" indent="0" algn="l">
              <a:buFontTx/>
              <a:buNone/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picture</a:t>
            </a:r>
          </a:p>
          <a:p>
            <a:endParaRPr kumimoji="1"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157BA6D-E17A-52FF-3E82-03744B038D4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17594FF-8F7F-195B-F671-27C456D03F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3">
            <a:extLst>
              <a:ext uri="{FF2B5EF4-FFF2-40B4-BE49-F238E27FC236}">
                <a16:creationId xmlns:a16="http://schemas.microsoft.com/office/drawing/2014/main" id="{47F925D9-EBEA-9DB9-AA7B-62C44BBA2C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" r="27"/>
          <a:stretch/>
        </p:blipFill>
        <p:spPr>
          <a:xfrm rot="5400000">
            <a:off x="917296" y="272730"/>
            <a:ext cx="680764" cy="1340607"/>
          </a:xfrm>
          <a:prstGeom prst="rect">
            <a:avLst/>
          </a:prstGeom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830B94EB-EE23-60E1-474C-8FB52E625F2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5" b="7075"/>
          <a:stretch/>
        </p:blipFill>
        <p:spPr>
          <a:xfrm>
            <a:off x="543572" y="6405163"/>
            <a:ext cx="2117496" cy="27574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D083251-A7FE-5FB2-0977-204F3AB167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686081"/>
            <a:ext cx="5230720" cy="1189177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Click to add Chapter title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E5C842-E0C2-4F73-6061-0FEEF65E42B8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587374" y="2969496"/>
            <a:ext cx="5230720" cy="3304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60A3F-15DD-CD15-322E-5D0854D509C5}"/>
              </a:ext>
            </a:extLst>
          </p:cNvPr>
          <p:cNvSpPr txBox="1">
            <a:spLocks/>
          </p:cNvSpPr>
          <p:nvPr userDrawn="1"/>
        </p:nvSpPr>
        <p:spPr>
          <a:xfrm>
            <a:off x="3396003" y="6479656"/>
            <a:ext cx="1230861" cy="182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>
              <a:buFont typeface="Wingdings 3" panose="05040102010807070707" pitchFamily="18" charset="2"/>
              <a:buChar char="}"/>
            </a:pPr>
            <a:r>
              <a:rPr lang="en-US" sz="1000" b="1">
                <a:solidFill>
                  <a:schemeClr val="accent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67712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2_Chapter - Blue &amp; Diamond Img.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092166C7-A48B-C12A-855D-3C1D6ACD85A0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gradFill>
            <a:gsLst>
              <a:gs pos="60000">
                <a:srgbClr val="106FFF"/>
              </a:gs>
              <a:gs pos="17000">
                <a:schemeClr val="accent2"/>
              </a:gs>
              <a:gs pos="35000">
                <a:srgbClr val="2230FE"/>
              </a:gs>
              <a:gs pos="0">
                <a:srgbClr val="0046AD"/>
              </a:gs>
              <a:gs pos="95000">
                <a:srgbClr val="2DC1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図プレースホルダー 4">
            <a:extLst>
              <a:ext uri="{FF2B5EF4-FFF2-40B4-BE49-F238E27FC236}">
                <a16:creationId xmlns:a16="http://schemas.microsoft.com/office/drawing/2014/main" id="{6B479A4B-CDC6-05C2-9163-C9B01EA3E2C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>
            <a:lvl1pPr marL="0" indent="0" algn="ctr">
              <a:buFontTx/>
              <a:buNone/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picture</a:t>
            </a:r>
          </a:p>
          <a:p>
            <a:endParaRPr kumimoji="1"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157BA6D-E17A-52FF-3E82-03744B038D4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17594FF-8F7F-195B-F671-27C456D03F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3DFDB9-D6A4-B131-C2D7-84272C7103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-6012" r="49616"/>
          <a:stretch>
            <a:fillRect/>
          </a:stretch>
        </p:blipFill>
        <p:spPr>
          <a:xfrm>
            <a:off x="1669091" y="0"/>
            <a:ext cx="4426909" cy="6858000"/>
          </a:xfrm>
          <a:prstGeom prst="rect">
            <a:avLst/>
          </a:prstGeom>
        </p:spPr>
      </p:pic>
      <p:pic>
        <p:nvPicPr>
          <p:cNvPr id="12" name="Graphic 3">
            <a:extLst>
              <a:ext uri="{FF2B5EF4-FFF2-40B4-BE49-F238E27FC236}">
                <a16:creationId xmlns:a16="http://schemas.microsoft.com/office/drawing/2014/main" id="{2CDD604E-232E-8D7A-03CF-C2FED3496A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" r="27"/>
          <a:stretch/>
        </p:blipFill>
        <p:spPr>
          <a:xfrm rot="5400000">
            <a:off x="917296" y="272730"/>
            <a:ext cx="680764" cy="1340607"/>
          </a:xfrm>
          <a:prstGeom prst="rect">
            <a:avLst/>
          </a:prstGeom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8FC20A5E-1D0E-36F0-7338-2BEFAC1B495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5" b="7075"/>
          <a:stretch/>
        </p:blipFill>
        <p:spPr>
          <a:xfrm>
            <a:off x="543572" y="6405163"/>
            <a:ext cx="2117496" cy="2757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2F6E470-593B-2BD6-8314-5C330C65770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686081"/>
            <a:ext cx="5230720" cy="1189177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Click to add Chapter title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A6612C-A682-C141-B5BA-99DBEB85D120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587374" y="2969496"/>
            <a:ext cx="5230720" cy="3304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63F4D81A-DD78-0A08-DCA6-F2A0F22E7E8F}"/>
              </a:ext>
            </a:extLst>
          </p:cNvPr>
          <p:cNvSpPr txBox="1">
            <a:spLocks/>
          </p:cNvSpPr>
          <p:nvPr userDrawn="1"/>
        </p:nvSpPr>
        <p:spPr>
          <a:xfrm>
            <a:off x="3396003" y="6479656"/>
            <a:ext cx="1230861" cy="182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>
              <a:buFont typeface="Wingdings 3" panose="05040102010807070707" pitchFamily="18" charset="2"/>
              <a:buChar char="}"/>
            </a:pPr>
            <a:r>
              <a:rPr lang="en-US" sz="1200" b="1">
                <a:solidFill>
                  <a:schemeClr val="accent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671318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3_Chapter - Purple &amp; Diamond Img.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BCC874CC-607C-CD8C-C525-71B83254CDF7}"/>
              </a:ext>
            </a:extLst>
          </p:cNvPr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29025">
                <a:schemeClr val="accent2"/>
              </a:gs>
              <a:gs pos="15000">
                <a:schemeClr val="accent2"/>
              </a:gs>
              <a:gs pos="0">
                <a:srgbClr val="0046AD"/>
              </a:gs>
              <a:gs pos="95000">
                <a:srgbClr val="C919F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94C234B9-6A7C-A69D-ACEB-01A8B7CF19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-6012" r="49616"/>
          <a:stretch>
            <a:fillRect/>
          </a:stretch>
        </p:blipFill>
        <p:spPr>
          <a:xfrm>
            <a:off x="1669091" y="0"/>
            <a:ext cx="4426909" cy="6858000"/>
          </a:xfrm>
          <a:prstGeom prst="rect">
            <a:avLst/>
          </a:prstGeom>
        </p:spPr>
      </p:pic>
      <p:sp>
        <p:nvSpPr>
          <p:cNvPr id="5" name="図プレースホルダー 4">
            <a:extLst>
              <a:ext uri="{FF2B5EF4-FFF2-40B4-BE49-F238E27FC236}">
                <a16:creationId xmlns:a16="http://schemas.microsoft.com/office/drawing/2014/main" id="{1834B3E4-28E1-F62C-8030-9014B8C823B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>
            <a:lvl1pPr marL="0" indent="0" algn="ctr">
              <a:buFontTx/>
              <a:buNone/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picture</a:t>
            </a:r>
          </a:p>
          <a:p>
            <a:endParaRPr kumimoji="1"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157BA6D-E17A-52FF-3E82-03744B038D4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17594FF-8F7F-195B-F671-27C456D03F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Graphic 3">
            <a:extLst>
              <a:ext uri="{FF2B5EF4-FFF2-40B4-BE49-F238E27FC236}">
                <a16:creationId xmlns:a16="http://schemas.microsoft.com/office/drawing/2014/main" id="{47F925D9-EBEA-9DB9-AA7B-62C44BBA2C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" r="27"/>
          <a:stretch/>
        </p:blipFill>
        <p:spPr>
          <a:xfrm rot="5400000">
            <a:off x="917296" y="272730"/>
            <a:ext cx="680764" cy="1340607"/>
          </a:xfrm>
          <a:prstGeom prst="rect">
            <a:avLst/>
          </a:prstGeom>
        </p:spPr>
      </p:pic>
      <p:pic>
        <p:nvPicPr>
          <p:cNvPr id="4" name="Picture 10">
            <a:extLst>
              <a:ext uri="{FF2B5EF4-FFF2-40B4-BE49-F238E27FC236}">
                <a16:creationId xmlns:a16="http://schemas.microsoft.com/office/drawing/2014/main" id="{830B94EB-EE23-60E1-474C-8FB52E625F2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5" b="7075"/>
          <a:stretch/>
        </p:blipFill>
        <p:spPr>
          <a:xfrm>
            <a:off x="543572" y="6405163"/>
            <a:ext cx="2117496" cy="27574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82B010B-9DF1-A6E3-0D87-A58D46A9B8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686081"/>
            <a:ext cx="5230720" cy="1189177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Click to add Chapter title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7321FFA-E36A-F120-95AF-923E72664447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587374" y="2969496"/>
            <a:ext cx="5230720" cy="3304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3B5DADBC-662F-2836-48BE-586C8E9B17B9}"/>
              </a:ext>
            </a:extLst>
          </p:cNvPr>
          <p:cNvSpPr txBox="1">
            <a:spLocks/>
          </p:cNvSpPr>
          <p:nvPr userDrawn="1"/>
        </p:nvSpPr>
        <p:spPr>
          <a:xfrm>
            <a:off x="3396003" y="6479656"/>
            <a:ext cx="1230861" cy="182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>
              <a:buFont typeface="Wingdings 3" panose="05040102010807070707" pitchFamily="18" charset="2"/>
              <a:buChar char="}"/>
            </a:pPr>
            <a:r>
              <a:rPr lang="en-US" sz="1200" b="1">
                <a:solidFill>
                  <a:schemeClr val="accent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5912717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4_Chapter - Green &amp; Diamond Img.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>
            <a:extLst>
              <a:ext uri="{FF2B5EF4-FFF2-40B4-BE49-F238E27FC236}">
                <a16:creationId xmlns:a16="http://schemas.microsoft.com/office/drawing/2014/main" id="{293B7CA4-8EAB-6FDB-5FB2-CD5079BC1C62}"/>
              </a:ext>
            </a:extLst>
          </p:cNvPr>
          <p:cNvSpPr/>
          <p:nvPr userDrawn="1"/>
        </p:nvSpPr>
        <p:spPr>
          <a:xfrm>
            <a:off x="0" y="0"/>
            <a:ext cx="6095999" cy="6858000"/>
          </a:xfrm>
          <a:prstGeom prst="rect">
            <a:avLst/>
          </a:prstGeom>
          <a:gradFill>
            <a:gsLst>
              <a:gs pos="60000">
                <a:srgbClr val="0087FF"/>
              </a:gs>
              <a:gs pos="15000">
                <a:srgbClr val="2230FE"/>
              </a:gs>
              <a:gs pos="0">
                <a:srgbClr val="0046AD"/>
              </a:gs>
              <a:gs pos="40000">
                <a:srgbClr val="0B52FF"/>
              </a:gs>
              <a:gs pos="95000">
                <a:srgbClr val="26DE7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図プレースホルダー 4">
            <a:extLst>
              <a:ext uri="{FF2B5EF4-FFF2-40B4-BE49-F238E27FC236}">
                <a16:creationId xmlns:a16="http://schemas.microsoft.com/office/drawing/2014/main" id="{35D8564B-9B56-394E-DF9E-C5EECE9F4EB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96000" y="0"/>
            <a:ext cx="6096000" cy="6858000"/>
          </a:xfrm>
          <a:solidFill>
            <a:schemeClr val="bg2"/>
          </a:solidFill>
        </p:spPr>
        <p:txBody>
          <a:bodyPr/>
          <a:lstStyle>
            <a:lvl1pPr marL="0" indent="0" algn="l">
              <a:buFontTx/>
              <a:buNone/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Insert picture</a:t>
            </a:r>
          </a:p>
          <a:p>
            <a:endParaRPr kumimoji="1"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157BA6D-E17A-52FF-3E82-03744B038D4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17594FF-8F7F-195B-F671-27C456D03F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B993059-383A-4E40-2F88-6DC9707F1D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-6012" r="49616"/>
          <a:stretch>
            <a:fillRect/>
          </a:stretch>
        </p:blipFill>
        <p:spPr>
          <a:xfrm>
            <a:off x="1669091" y="0"/>
            <a:ext cx="4426909" cy="6858000"/>
          </a:xfrm>
          <a:prstGeom prst="rect">
            <a:avLst/>
          </a:prstGeom>
        </p:spPr>
      </p:pic>
      <p:pic>
        <p:nvPicPr>
          <p:cNvPr id="6" name="Graphic 3">
            <a:extLst>
              <a:ext uri="{FF2B5EF4-FFF2-40B4-BE49-F238E27FC236}">
                <a16:creationId xmlns:a16="http://schemas.microsoft.com/office/drawing/2014/main" id="{408E8B4E-AA6A-34FB-8ACB-9ACC3A1BD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7" r="27"/>
          <a:stretch/>
        </p:blipFill>
        <p:spPr>
          <a:xfrm rot="5400000">
            <a:off x="917296" y="272730"/>
            <a:ext cx="680764" cy="1340607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681CA2E3-5F89-36EB-5CE0-A1DF4D6F158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5" b="7075"/>
          <a:stretch/>
        </p:blipFill>
        <p:spPr>
          <a:xfrm>
            <a:off x="543572" y="6405163"/>
            <a:ext cx="2117496" cy="275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3FA7C2-8CCE-DE0A-748F-FAB60E7CC4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87375" y="1686081"/>
            <a:ext cx="5230720" cy="1189177"/>
          </a:xfrm>
        </p:spPr>
        <p:txBody>
          <a:bodyPr anchor="t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altLang="ja-JP"/>
              <a:t>Click to add Chapter title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B1048B-0CCC-FFEC-2CB1-B96CB9BB3C26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587374" y="2969496"/>
            <a:ext cx="5230720" cy="330430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 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A77B044C-7D39-4BF2-7C48-945879F266DE}"/>
              </a:ext>
            </a:extLst>
          </p:cNvPr>
          <p:cNvSpPr txBox="1">
            <a:spLocks/>
          </p:cNvSpPr>
          <p:nvPr userDrawn="1"/>
        </p:nvSpPr>
        <p:spPr>
          <a:xfrm>
            <a:off x="3396003" y="6479656"/>
            <a:ext cx="1230861" cy="182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>
              <a:buFont typeface="Wingdings 3" panose="05040102010807070707" pitchFamily="18" charset="2"/>
              <a:buChar char="}"/>
            </a:pPr>
            <a:r>
              <a:rPr lang="en-US" sz="1200" b="1">
                <a:solidFill>
                  <a:schemeClr val="accent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4015414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1 Colored standard - Solid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1CE9078-0098-175C-BE71-CDE79982D6D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BE3BC-81B3-E530-1E0F-0C26B5AFD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7DFC8-1BC3-43DA-BCD5-916305E849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AE3A3C9-C608-2087-F225-C2794EF0DD5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E78CF30-4C17-56D3-EB40-E42B4A193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52130"/>
            <a:ext cx="385894" cy="805481"/>
          </a:xfrm>
          <a:prstGeom prst="rightArrow">
            <a:avLst>
              <a:gd name="adj1" fmla="val 50000"/>
              <a:gd name="adj2" fmla="val 139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 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821391A-BA33-0413-F703-AC35C7EFD3C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7374" y="1520824"/>
            <a:ext cx="11017250" cy="4752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8E0703A3-8222-EF81-8D85-F61F62679B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5" b="7075"/>
          <a:stretch/>
        </p:blipFill>
        <p:spPr>
          <a:xfrm>
            <a:off x="543572" y="6405163"/>
            <a:ext cx="2117496" cy="275743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0F32A85C-624C-C502-C140-21D37E3677CA}"/>
              </a:ext>
            </a:extLst>
          </p:cNvPr>
          <p:cNvSpPr txBox="1">
            <a:spLocks/>
          </p:cNvSpPr>
          <p:nvPr userDrawn="1"/>
        </p:nvSpPr>
        <p:spPr>
          <a:xfrm>
            <a:off x="3396003" y="6479656"/>
            <a:ext cx="1230861" cy="182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>
              <a:buFont typeface="Wingdings 3" panose="05040102010807070707" pitchFamily="18" charset="2"/>
              <a:buChar char="}"/>
            </a:pPr>
            <a:r>
              <a:rPr lang="en-US" sz="1200" b="1">
                <a:solidFill>
                  <a:schemeClr val="accent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27413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56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2 Colored standard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378F494E-1FB6-93A4-545C-0A1369A7C5A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0000">
                <a:srgbClr val="106FFF"/>
              </a:gs>
              <a:gs pos="17000">
                <a:schemeClr val="accent2"/>
              </a:gs>
              <a:gs pos="35000">
                <a:srgbClr val="2230FE"/>
              </a:gs>
              <a:gs pos="0">
                <a:srgbClr val="0046AD"/>
              </a:gs>
              <a:gs pos="95000">
                <a:srgbClr val="2DC1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BE3BC-81B3-E530-1E0F-0C26B5AFD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7DFC8-1BC3-43DA-BCD5-916305E849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AE3A3C9-C608-2087-F225-C2794EF0DD5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E78CF30-4C17-56D3-EB40-E42B4A193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52130"/>
            <a:ext cx="385894" cy="805481"/>
          </a:xfrm>
          <a:prstGeom prst="rightArrow">
            <a:avLst>
              <a:gd name="adj1" fmla="val 50000"/>
              <a:gd name="adj2" fmla="val 139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16E9BAF-1208-BD05-F437-5E37CC3B47A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7374" y="1520824"/>
            <a:ext cx="11017250" cy="4752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E36AB4FC-9BB1-65FD-B46E-6E40AB129B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5" b="7075"/>
          <a:stretch/>
        </p:blipFill>
        <p:spPr>
          <a:xfrm>
            <a:off x="543572" y="6405163"/>
            <a:ext cx="2117496" cy="275743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E08A8838-B012-4067-D3B7-B07EAB1F47EF}"/>
              </a:ext>
            </a:extLst>
          </p:cNvPr>
          <p:cNvSpPr txBox="1">
            <a:spLocks/>
          </p:cNvSpPr>
          <p:nvPr userDrawn="1"/>
        </p:nvSpPr>
        <p:spPr>
          <a:xfrm>
            <a:off x="3396003" y="6479656"/>
            <a:ext cx="1230861" cy="182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>
              <a:buFont typeface="Wingdings 3" panose="05040102010807070707" pitchFamily="18" charset="2"/>
              <a:buChar char="}"/>
            </a:pPr>
            <a:r>
              <a:rPr lang="en-US" sz="1200" b="1">
                <a:solidFill>
                  <a:schemeClr val="accent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195069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56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3 Colored standard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EE5815-F1E5-7779-2C4B-53E2E134B61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9025">
                <a:schemeClr val="accent2"/>
              </a:gs>
              <a:gs pos="15000">
                <a:schemeClr val="accent2"/>
              </a:gs>
              <a:gs pos="0">
                <a:srgbClr val="0046AD"/>
              </a:gs>
              <a:gs pos="95000">
                <a:srgbClr val="C919F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BE3BC-81B3-E530-1E0F-0C26B5AFD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7DFC8-1BC3-43DA-BCD5-916305E849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AE3A3C9-C608-2087-F225-C2794EF0DD5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E78CF30-4C17-56D3-EB40-E42B4A193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52130"/>
            <a:ext cx="385894" cy="805481"/>
          </a:xfrm>
          <a:prstGeom prst="rightArrow">
            <a:avLst>
              <a:gd name="adj1" fmla="val 50000"/>
              <a:gd name="adj2" fmla="val 139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 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3A154A5-E59D-A167-08F5-7166E588DB0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7374" y="1520824"/>
            <a:ext cx="11017250" cy="4752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6D20FCD4-9EAE-2B94-F177-9782D0CC33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5" b="7075"/>
          <a:stretch/>
        </p:blipFill>
        <p:spPr>
          <a:xfrm>
            <a:off x="543572" y="6405163"/>
            <a:ext cx="2117496" cy="275743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95E8ED19-6D5E-268E-6B72-FCEF65D2191A}"/>
              </a:ext>
            </a:extLst>
          </p:cNvPr>
          <p:cNvSpPr txBox="1">
            <a:spLocks/>
          </p:cNvSpPr>
          <p:nvPr userDrawn="1"/>
        </p:nvSpPr>
        <p:spPr>
          <a:xfrm>
            <a:off x="3396003" y="6479656"/>
            <a:ext cx="1230861" cy="182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>
              <a:buFont typeface="Wingdings 3" panose="05040102010807070707" pitchFamily="18" charset="2"/>
              <a:buChar char="}"/>
            </a:pPr>
            <a:r>
              <a:rPr lang="en-US" sz="1200" b="1">
                <a:solidFill>
                  <a:schemeClr val="accent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997817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56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4 Colored standard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50C6C37D-4E1A-47B7-D26D-CDB08F39A4B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5000">
                <a:srgbClr val="095DFF"/>
              </a:gs>
              <a:gs pos="55000">
                <a:srgbClr val="0087FF"/>
              </a:gs>
              <a:gs pos="15000">
                <a:srgbClr val="2230FE"/>
              </a:gs>
              <a:gs pos="0">
                <a:srgbClr val="0046AD"/>
              </a:gs>
              <a:gs pos="95000">
                <a:srgbClr val="26DE7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BE3BC-81B3-E530-1E0F-0C26B5AFD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7DFC8-1BC3-43DA-BCD5-916305E849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AE3A3C9-C608-2087-F225-C2794EF0DD5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E78CF30-4C17-56D3-EB40-E42B4A193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52130"/>
            <a:ext cx="385894" cy="805481"/>
          </a:xfrm>
          <a:prstGeom prst="rightArrow">
            <a:avLst>
              <a:gd name="adj1" fmla="val 50000"/>
              <a:gd name="adj2" fmla="val 139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F9A6220-5E3A-DD66-82DC-03DA83DD8E4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7374" y="1520824"/>
            <a:ext cx="11017250" cy="4752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 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10">
            <a:extLst>
              <a:ext uri="{FF2B5EF4-FFF2-40B4-BE49-F238E27FC236}">
                <a16:creationId xmlns:a16="http://schemas.microsoft.com/office/drawing/2014/main" id="{67183F1E-859C-8512-0EDF-A56E38AE86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5" b="7075"/>
          <a:stretch/>
        </p:blipFill>
        <p:spPr>
          <a:xfrm>
            <a:off x="543572" y="6405163"/>
            <a:ext cx="2117496" cy="275743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5D23F5B-AC8E-453E-FC39-8C644B757E6C}"/>
              </a:ext>
            </a:extLst>
          </p:cNvPr>
          <p:cNvSpPr txBox="1">
            <a:spLocks/>
          </p:cNvSpPr>
          <p:nvPr userDrawn="1"/>
        </p:nvSpPr>
        <p:spPr>
          <a:xfrm>
            <a:off x="3396003" y="6479656"/>
            <a:ext cx="1230861" cy="182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>
              <a:buFont typeface="Wingdings 3" panose="05040102010807070707" pitchFamily="18" charset="2"/>
              <a:buChar char="}"/>
            </a:pPr>
            <a:r>
              <a:rPr lang="en-US" sz="1200" b="1">
                <a:solidFill>
                  <a:schemeClr val="accent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1006289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56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1 Impact slide - Blue tone Img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F0B457-A517-646B-5DB0-F1EE81695B0B}"/>
              </a:ext>
            </a:extLst>
          </p:cNvPr>
          <p:cNvSpPr/>
          <p:nvPr userDrawn="1"/>
        </p:nvSpPr>
        <p:spPr>
          <a:xfrm rot="5400000">
            <a:off x="2666999" y="-2666999"/>
            <a:ext cx="6858004" cy="12191998"/>
          </a:xfrm>
          <a:prstGeom prst="rect">
            <a:avLst/>
          </a:prstGeom>
          <a:gradFill>
            <a:gsLst>
              <a:gs pos="67000">
                <a:srgbClr val="106FFF"/>
              </a:gs>
              <a:gs pos="17000">
                <a:schemeClr val="accent2"/>
              </a:gs>
              <a:gs pos="41000">
                <a:srgbClr val="2230FE"/>
              </a:gs>
              <a:gs pos="0">
                <a:srgbClr val="0046AD"/>
              </a:gs>
              <a:gs pos="95000">
                <a:srgbClr val="2DC1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EB7D91DF-2644-FF2D-437E-BEEAABD3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-3" y="-2"/>
            <a:ext cx="12192000" cy="6858000"/>
          </a:xfrm>
          <a:noFill/>
        </p:spPr>
        <p:txBody>
          <a:bodyPr tIns="864000" rIns="108000" anchor="ctr" anchorCtr="0"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picture</a:t>
            </a:r>
            <a:br>
              <a:rPr lang="en-US"/>
            </a:br>
            <a:r>
              <a:rPr lang="en-US" altLang="ja-JP"/>
              <a:t>Change picture transparency for color toning effect</a:t>
            </a:r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17534FC-2B7A-F2A0-C7DD-00F10CD7E9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52130"/>
            <a:ext cx="385894" cy="805481"/>
          </a:xfrm>
          <a:prstGeom prst="rightArrow">
            <a:avLst>
              <a:gd name="adj1" fmla="val 50000"/>
              <a:gd name="adj2" fmla="val 139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1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90F84-6418-2B9D-9740-D23912BBED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02E2B2F-2F59-314F-0A71-7BB133DB7E2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5F9345-FF18-0949-B82C-EC7F31DA15B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BAF2FBA-2F6C-3B31-B065-73CF5894D976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541853" y="6384215"/>
            <a:ext cx="2119215" cy="323723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193675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2pPr>
            <a:lvl3pPr marL="412138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3pPr>
            <a:lvl4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4pPr>
            <a:lvl5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593421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 A_Title 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975346BB-5837-D150-25A5-D4678A12C5B4}"/>
              </a:ext>
            </a:extLst>
          </p:cNvPr>
          <p:cNvSpPr/>
          <p:nvPr userDrawn="1"/>
        </p:nvSpPr>
        <p:spPr>
          <a:xfrm>
            <a:off x="-12850" y="-1"/>
            <a:ext cx="5599611" cy="6858000"/>
          </a:xfrm>
          <a:prstGeom prst="rect">
            <a:avLst/>
          </a:prstGeom>
          <a:gradFill>
            <a:gsLst>
              <a:gs pos="43000">
                <a:srgbClr val="0087FF"/>
              </a:gs>
              <a:gs pos="15000">
                <a:srgbClr val="2230FE"/>
              </a:gs>
              <a:gs pos="0">
                <a:srgbClr val="0046AD"/>
              </a:gs>
              <a:gs pos="65000">
                <a:srgbClr val="14B6B3"/>
              </a:gs>
              <a:gs pos="86000">
                <a:srgbClr val="26DE7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図プレースホルダー 29">
            <a:extLst>
              <a:ext uri="{FF2B5EF4-FFF2-40B4-BE49-F238E27FC236}">
                <a16:creationId xmlns:a16="http://schemas.microsoft.com/office/drawing/2014/main" id="{41C91DA4-9261-963C-5B4B-9D479C87A43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125867" y="1"/>
            <a:ext cx="11114901" cy="6857999"/>
          </a:xfrm>
          <a:custGeom>
            <a:avLst/>
            <a:gdLst>
              <a:gd name="connsiteX0" fmla="*/ 0 w 7063669"/>
              <a:gd name="connsiteY0" fmla="*/ 3434256 h 6868512"/>
              <a:gd name="connsiteX1" fmla="*/ 0 w 7063669"/>
              <a:gd name="connsiteY1" fmla="*/ 2 h 6868512"/>
              <a:gd name="connsiteX2" fmla="*/ 7063669 w 7063669"/>
              <a:gd name="connsiteY2" fmla="*/ 2 h 6868512"/>
              <a:gd name="connsiteX3" fmla="*/ 7063669 w 7063669"/>
              <a:gd name="connsiteY3" fmla="*/ 3434256 h 6868512"/>
              <a:gd name="connsiteX4" fmla="*/ 7063669 w 7063669"/>
              <a:gd name="connsiteY4" fmla="*/ 6868510 h 6868512"/>
              <a:gd name="connsiteX5" fmla="*/ 0 w 7063669"/>
              <a:gd name="connsiteY5" fmla="*/ 6868510 h 6868512"/>
              <a:gd name="connsiteX6" fmla="*/ 0 w 7063669"/>
              <a:gd name="connsiteY6" fmla="*/ 3434256 h 6868512"/>
              <a:gd name="connsiteX0" fmla="*/ 2837793 w 9901462"/>
              <a:gd name="connsiteY0" fmla="*/ 3434254 h 6868508"/>
              <a:gd name="connsiteX1" fmla="*/ 0 w 9901462"/>
              <a:gd name="connsiteY1" fmla="*/ 21021 h 6868508"/>
              <a:gd name="connsiteX2" fmla="*/ 9901462 w 9901462"/>
              <a:gd name="connsiteY2" fmla="*/ 0 h 6868508"/>
              <a:gd name="connsiteX3" fmla="*/ 9901462 w 9901462"/>
              <a:gd name="connsiteY3" fmla="*/ 3434254 h 6868508"/>
              <a:gd name="connsiteX4" fmla="*/ 9901462 w 9901462"/>
              <a:gd name="connsiteY4" fmla="*/ 6868508 h 6868508"/>
              <a:gd name="connsiteX5" fmla="*/ 2837793 w 9901462"/>
              <a:gd name="connsiteY5" fmla="*/ 6868508 h 6868508"/>
              <a:gd name="connsiteX6" fmla="*/ 2837793 w 9901462"/>
              <a:gd name="connsiteY6" fmla="*/ 3434254 h 6868508"/>
              <a:gd name="connsiteX0" fmla="*/ 2827282 w 9890951"/>
              <a:gd name="connsiteY0" fmla="*/ 3434254 h 6868508"/>
              <a:gd name="connsiteX1" fmla="*/ 0 w 9890951"/>
              <a:gd name="connsiteY1" fmla="*/ 10510 h 6868508"/>
              <a:gd name="connsiteX2" fmla="*/ 9890951 w 9890951"/>
              <a:gd name="connsiteY2" fmla="*/ 0 h 6868508"/>
              <a:gd name="connsiteX3" fmla="*/ 9890951 w 9890951"/>
              <a:gd name="connsiteY3" fmla="*/ 3434254 h 6868508"/>
              <a:gd name="connsiteX4" fmla="*/ 9890951 w 9890951"/>
              <a:gd name="connsiteY4" fmla="*/ 6868508 h 6868508"/>
              <a:gd name="connsiteX5" fmla="*/ 2827282 w 9890951"/>
              <a:gd name="connsiteY5" fmla="*/ 6868508 h 6868508"/>
              <a:gd name="connsiteX6" fmla="*/ 2827282 w 9890951"/>
              <a:gd name="connsiteY6" fmla="*/ 3434254 h 6868508"/>
              <a:gd name="connsiteX0" fmla="*/ 3142592 w 9890951"/>
              <a:gd name="connsiteY0" fmla="*/ 2898226 h 6868508"/>
              <a:gd name="connsiteX1" fmla="*/ 0 w 9890951"/>
              <a:gd name="connsiteY1" fmla="*/ 10510 h 6868508"/>
              <a:gd name="connsiteX2" fmla="*/ 9890951 w 9890951"/>
              <a:gd name="connsiteY2" fmla="*/ 0 h 6868508"/>
              <a:gd name="connsiteX3" fmla="*/ 9890951 w 9890951"/>
              <a:gd name="connsiteY3" fmla="*/ 3434254 h 6868508"/>
              <a:gd name="connsiteX4" fmla="*/ 9890951 w 9890951"/>
              <a:gd name="connsiteY4" fmla="*/ 6868508 h 6868508"/>
              <a:gd name="connsiteX5" fmla="*/ 2827282 w 9890951"/>
              <a:gd name="connsiteY5" fmla="*/ 6868508 h 6868508"/>
              <a:gd name="connsiteX6" fmla="*/ 3142592 w 9890951"/>
              <a:gd name="connsiteY6" fmla="*/ 2898226 h 6868508"/>
              <a:gd name="connsiteX0" fmla="*/ 2911364 w 9890951"/>
              <a:gd name="connsiteY0" fmla="*/ 2824654 h 6868508"/>
              <a:gd name="connsiteX1" fmla="*/ 0 w 9890951"/>
              <a:gd name="connsiteY1" fmla="*/ 10510 h 6868508"/>
              <a:gd name="connsiteX2" fmla="*/ 9890951 w 9890951"/>
              <a:gd name="connsiteY2" fmla="*/ 0 h 6868508"/>
              <a:gd name="connsiteX3" fmla="*/ 9890951 w 9890951"/>
              <a:gd name="connsiteY3" fmla="*/ 3434254 h 6868508"/>
              <a:gd name="connsiteX4" fmla="*/ 9890951 w 9890951"/>
              <a:gd name="connsiteY4" fmla="*/ 6868508 h 6868508"/>
              <a:gd name="connsiteX5" fmla="*/ 2827282 w 9890951"/>
              <a:gd name="connsiteY5" fmla="*/ 6868508 h 6868508"/>
              <a:gd name="connsiteX6" fmla="*/ 2911364 w 9890951"/>
              <a:gd name="connsiteY6" fmla="*/ 2824654 h 6868508"/>
              <a:gd name="connsiteX0" fmla="*/ 4056992 w 11036579"/>
              <a:gd name="connsiteY0" fmla="*/ 2824654 h 6868508"/>
              <a:gd name="connsiteX1" fmla="*/ 1145628 w 11036579"/>
              <a:gd name="connsiteY1" fmla="*/ 10510 h 6868508"/>
              <a:gd name="connsiteX2" fmla="*/ 11036579 w 11036579"/>
              <a:gd name="connsiteY2" fmla="*/ 0 h 6868508"/>
              <a:gd name="connsiteX3" fmla="*/ 11036579 w 11036579"/>
              <a:gd name="connsiteY3" fmla="*/ 3434254 h 6868508"/>
              <a:gd name="connsiteX4" fmla="*/ 11036579 w 11036579"/>
              <a:gd name="connsiteY4" fmla="*/ 6868508 h 6868508"/>
              <a:gd name="connsiteX5" fmla="*/ 0 w 11036579"/>
              <a:gd name="connsiteY5" fmla="*/ 6815956 h 6868508"/>
              <a:gd name="connsiteX6" fmla="*/ 4056992 w 11036579"/>
              <a:gd name="connsiteY6" fmla="*/ 2824654 h 6868508"/>
              <a:gd name="connsiteX0" fmla="*/ 4078012 w 11057599"/>
              <a:gd name="connsiteY0" fmla="*/ 2824654 h 6868508"/>
              <a:gd name="connsiteX1" fmla="*/ 1166648 w 11057599"/>
              <a:gd name="connsiteY1" fmla="*/ 10510 h 6868508"/>
              <a:gd name="connsiteX2" fmla="*/ 11057599 w 11057599"/>
              <a:gd name="connsiteY2" fmla="*/ 0 h 6868508"/>
              <a:gd name="connsiteX3" fmla="*/ 11057599 w 11057599"/>
              <a:gd name="connsiteY3" fmla="*/ 3434254 h 6868508"/>
              <a:gd name="connsiteX4" fmla="*/ 11057599 w 11057599"/>
              <a:gd name="connsiteY4" fmla="*/ 6868508 h 6868508"/>
              <a:gd name="connsiteX5" fmla="*/ 0 w 11057599"/>
              <a:gd name="connsiteY5" fmla="*/ 6868508 h 6868508"/>
              <a:gd name="connsiteX6" fmla="*/ 4078012 w 11057599"/>
              <a:gd name="connsiteY6" fmla="*/ 2824654 h 6868508"/>
              <a:gd name="connsiteX0" fmla="*/ 4078012 w 11068109"/>
              <a:gd name="connsiteY0" fmla="*/ 2814144 h 6857998"/>
              <a:gd name="connsiteX1" fmla="*/ 1166648 w 11068109"/>
              <a:gd name="connsiteY1" fmla="*/ 0 h 6857998"/>
              <a:gd name="connsiteX2" fmla="*/ 11068109 w 11068109"/>
              <a:gd name="connsiteY2" fmla="*/ 0 h 6857998"/>
              <a:gd name="connsiteX3" fmla="*/ 11057599 w 11068109"/>
              <a:gd name="connsiteY3" fmla="*/ 3423744 h 6857998"/>
              <a:gd name="connsiteX4" fmla="*/ 11057599 w 11068109"/>
              <a:gd name="connsiteY4" fmla="*/ 6857998 h 6857998"/>
              <a:gd name="connsiteX5" fmla="*/ 0 w 11068109"/>
              <a:gd name="connsiteY5" fmla="*/ 6857998 h 6857998"/>
              <a:gd name="connsiteX6" fmla="*/ 4078012 w 11068109"/>
              <a:gd name="connsiteY6" fmla="*/ 2814144 h 6857998"/>
              <a:gd name="connsiteX0" fmla="*/ 4078012 w 11068109"/>
              <a:gd name="connsiteY0" fmla="*/ 2814144 h 6857998"/>
              <a:gd name="connsiteX1" fmla="*/ 1166648 w 11068109"/>
              <a:gd name="connsiteY1" fmla="*/ 0 h 6857998"/>
              <a:gd name="connsiteX2" fmla="*/ 11068109 w 11068109"/>
              <a:gd name="connsiteY2" fmla="*/ 0 h 6857998"/>
              <a:gd name="connsiteX3" fmla="*/ 11057599 w 11068109"/>
              <a:gd name="connsiteY3" fmla="*/ 3423744 h 6857998"/>
              <a:gd name="connsiteX4" fmla="*/ 11047089 w 11068109"/>
              <a:gd name="connsiteY4" fmla="*/ 6857998 h 6857998"/>
              <a:gd name="connsiteX5" fmla="*/ 0 w 11068109"/>
              <a:gd name="connsiteY5" fmla="*/ 6857998 h 6857998"/>
              <a:gd name="connsiteX6" fmla="*/ 4078012 w 11068109"/>
              <a:gd name="connsiteY6" fmla="*/ 2814144 h 6857998"/>
              <a:gd name="connsiteX0" fmla="*/ 4041155 w 11068109"/>
              <a:gd name="connsiteY0" fmla="*/ 2820281 h 6857998"/>
              <a:gd name="connsiteX1" fmla="*/ 1166648 w 11068109"/>
              <a:gd name="connsiteY1" fmla="*/ 0 h 6857998"/>
              <a:gd name="connsiteX2" fmla="*/ 11068109 w 11068109"/>
              <a:gd name="connsiteY2" fmla="*/ 0 h 6857998"/>
              <a:gd name="connsiteX3" fmla="*/ 11057599 w 11068109"/>
              <a:gd name="connsiteY3" fmla="*/ 3423744 h 6857998"/>
              <a:gd name="connsiteX4" fmla="*/ 11047089 w 11068109"/>
              <a:gd name="connsiteY4" fmla="*/ 6857998 h 6857998"/>
              <a:gd name="connsiteX5" fmla="*/ 0 w 11068109"/>
              <a:gd name="connsiteY5" fmla="*/ 6857998 h 6857998"/>
              <a:gd name="connsiteX6" fmla="*/ 4041155 w 11068109"/>
              <a:gd name="connsiteY6" fmla="*/ 2820281 h 6857998"/>
              <a:gd name="connsiteX0" fmla="*/ 4090298 w 11117252"/>
              <a:gd name="connsiteY0" fmla="*/ 2820281 h 6857998"/>
              <a:gd name="connsiteX1" fmla="*/ 1215791 w 11117252"/>
              <a:gd name="connsiteY1" fmla="*/ 0 h 6857998"/>
              <a:gd name="connsiteX2" fmla="*/ 11117252 w 11117252"/>
              <a:gd name="connsiteY2" fmla="*/ 0 h 6857998"/>
              <a:gd name="connsiteX3" fmla="*/ 11106742 w 11117252"/>
              <a:gd name="connsiteY3" fmla="*/ 3423744 h 6857998"/>
              <a:gd name="connsiteX4" fmla="*/ 11096232 w 11117252"/>
              <a:gd name="connsiteY4" fmla="*/ 6857998 h 6857998"/>
              <a:gd name="connsiteX5" fmla="*/ 0 w 11117252"/>
              <a:gd name="connsiteY5" fmla="*/ 6857998 h 6857998"/>
              <a:gd name="connsiteX6" fmla="*/ 4090298 w 11117252"/>
              <a:gd name="connsiteY6" fmla="*/ 2820281 h 6857998"/>
              <a:gd name="connsiteX0" fmla="*/ 4090298 w 11117252"/>
              <a:gd name="connsiteY0" fmla="*/ 2820281 h 6857998"/>
              <a:gd name="connsiteX1" fmla="*/ 1215791 w 11117252"/>
              <a:gd name="connsiteY1" fmla="*/ 0 h 6857998"/>
              <a:gd name="connsiteX2" fmla="*/ 11117252 w 11117252"/>
              <a:gd name="connsiteY2" fmla="*/ 0 h 6857998"/>
              <a:gd name="connsiteX3" fmla="*/ 11106742 w 11117252"/>
              <a:gd name="connsiteY3" fmla="*/ 3423744 h 6857998"/>
              <a:gd name="connsiteX4" fmla="*/ 10778296 w 11117252"/>
              <a:gd name="connsiteY4" fmla="*/ 6838748 h 6857998"/>
              <a:gd name="connsiteX5" fmla="*/ 0 w 11117252"/>
              <a:gd name="connsiteY5" fmla="*/ 6857998 h 6857998"/>
              <a:gd name="connsiteX6" fmla="*/ 4090298 w 11117252"/>
              <a:gd name="connsiteY6" fmla="*/ 2820281 h 6857998"/>
              <a:gd name="connsiteX0" fmla="*/ 4090298 w 11125466"/>
              <a:gd name="connsiteY0" fmla="*/ 2820281 h 6857999"/>
              <a:gd name="connsiteX1" fmla="*/ 1215791 w 11125466"/>
              <a:gd name="connsiteY1" fmla="*/ 0 h 6857999"/>
              <a:gd name="connsiteX2" fmla="*/ 11117252 w 11125466"/>
              <a:gd name="connsiteY2" fmla="*/ 0 h 6857999"/>
              <a:gd name="connsiteX3" fmla="*/ 11106742 w 11125466"/>
              <a:gd name="connsiteY3" fmla="*/ 3423744 h 6857999"/>
              <a:gd name="connsiteX4" fmla="*/ 11125134 w 11125466"/>
              <a:gd name="connsiteY4" fmla="*/ 6857999 h 6857999"/>
              <a:gd name="connsiteX5" fmla="*/ 0 w 11125466"/>
              <a:gd name="connsiteY5" fmla="*/ 6857998 h 6857999"/>
              <a:gd name="connsiteX6" fmla="*/ 4090298 w 11125466"/>
              <a:gd name="connsiteY6" fmla="*/ 282028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25466" h="6857999">
                <a:moveTo>
                  <a:pt x="4090298" y="2820281"/>
                </a:moveTo>
                <a:lnTo>
                  <a:pt x="1215791" y="0"/>
                </a:lnTo>
                <a:lnTo>
                  <a:pt x="11117252" y="0"/>
                </a:lnTo>
                <a:cubicBezTo>
                  <a:pt x="11113749" y="1141248"/>
                  <a:pt x="11110245" y="2282496"/>
                  <a:pt x="11106742" y="3423744"/>
                </a:cubicBezTo>
                <a:cubicBezTo>
                  <a:pt x="11103239" y="4568495"/>
                  <a:pt x="11128637" y="5713248"/>
                  <a:pt x="11125134" y="6857999"/>
                </a:cubicBezTo>
                <a:lnTo>
                  <a:pt x="0" y="6857998"/>
                </a:lnTo>
                <a:lnTo>
                  <a:pt x="4090298" y="2820281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kumimoji="1" lang="en-US"/>
              <a:t> </a:t>
            </a:r>
          </a:p>
        </p:txBody>
      </p:sp>
      <p:pic>
        <p:nvPicPr>
          <p:cNvPr id="12" name="図 11" descr="挿絵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B7C00596-6204-5E71-B344-72F2A6F6A0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26" y="2603292"/>
            <a:ext cx="4090209" cy="620425"/>
          </a:xfrm>
          <a:prstGeom prst="rect">
            <a:avLst/>
          </a:prstGeom>
        </p:spPr>
      </p:pic>
      <p:sp>
        <p:nvSpPr>
          <p:cNvPr id="2" name="Footer Placeholder 13">
            <a:extLst>
              <a:ext uri="{FF2B5EF4-FFF2-40B4-BE49-F238E27FC236}">
                <a16:creationId xmlns:a16="http://schemas.microsoft.com/office/drawing/2014/main" id="{2F930C19-B720-4337-F63E-3B59C02B4DA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403821" y="6544221"/>
            <a:ext cx="6285185" cy="16164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D33FF81-683A-2F2E-A05C-EFD8A6480F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665704" y="1866162"/>
            <a:ext cx="1013677" cy="186525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193675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2pPr>
            <a:lvl3pPr marL="412138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3pPr>
            <a:lvl4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4pPr>
            <a:lvl5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    </a:t>
            </a:r>
          </a:p>
        </p:txBody>
      </p:sp>
      <p:sp>
        <p:nvSpPr>
          <p:cNvPr id="9" name="テキスト プレースホルダー 9">
            <a:extLst>
              <a:ext uri="{FF2B5EF4-FFF2-40B4-BE49-F238E27FC236}">
                <a16:creationId xmlns:a16="http://schemas.microsoft.com/office/drawing/2014/main" id="{78F25D47-4CE0-346E-88B1-294C2B5FDD1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90271" y="5731914"/>
            <a:ext cx="3503342" cy="379916"/>
          </a:xfrm>
        </p:spPr>
        <p:txBody>
          <a:bodyPr anchor="b"/>
          <a:lstStyle>
            <a:lvl1pPr marL="0" indent="0" algn="r">
              <a:buFontTx/>
              <a:buNone/>
              <a:defRPr sz="1600">
                <a:solidFill>
                  <a:schemeClr val="tx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 altLang="ja-JP"/>
              <a:t>Legal Entity</a:t>
            </a:r>
          </a:p>
        </p:txBody>
      </p:sp>
      <p:sp>
        <p:nvSpPr>
          <p:cNvPr id="11" name="テキスト プレースホルダー 9">
            <a:extLst>
              <a:ext uri="{FF2B5EF4-FFF2-40B4-BE49-F238E27FC236}">
                <a16:creationId xmlns:a16="http://schemas.microsoft.com/office/drawing/2014/main" id="{07A63F78-6075-6A62-343B-33057C3CF3E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90271" y="6130307"/>
            <a:ext cx="3506820" cy="379916"/>
          </a:xfrm>
        </p:spPr>
        <p:txBody>
          <a:bodyPr anchor="ctr" anchorCtr="0"/>
          <a:lstStyle>
            <a:lvl1pPr marL="0" indent="0" algn="r">
              <a:buFontTx/>
              <a:buNone/>
              <a:defRPr sz="1400">
                <a:solidFill>
                  <a:schemeClr val="tx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 altLang="ja-JP"/>
              <a:t>Month DD, YYYY</a:t>
            </a:r>
          </a:p>
        </p:txBody>
      </p:sp>
      <p:sp>
        <p:nvSpPr>
          <p:cNvPr id="15" name="テキスト プレースホルダー 9">
            <a:extLst>
              <a:ext uri="{FF2B5EF4-FFF2-40B4-BE49-F238E27FC236}">
                <a16:creationId xmlns:a16="http://schemas.microsoft.com/office/drawing/2014/main" id="{D9C1611C-9091-58CE-608C-3FCE3C0E75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2194" y="4165671"/>
            <a:ext cx="4991211" cy="379916"/>
          </a:xfrm>
        </p:spPr>
        <p:txBody>
          <a:bodyPr anchor="t"/>
          <a:lstStyle>
            <a:lvl1pPr marL="0" indent="0" algn="l">
              <a:buFontTx/>
              <a:buNone/>
              <a:defRPr sz="2000">
                <a:solidFill>
                  <a:schemeClr val="tx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16A898-CE19-7643-1378-56A339F1B3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86761" y="2311435"/>
            <a:ext cx="4986646" cy="1005506"/>
          </a:xfrm>
        </p:spPr>
        <p:txBody>
          <a:bodyPr anchor="ctr" anchorCtr="0"/>
          <a:lstStyle>
            <a:lvl1pPr algn="l">
              <a:defRPr sz="4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C003C-8038-281F-25CD-6545E9829C51}"/>
              </a:ext>
            </a:extLst>
          </p:cNvPr>
          <p:cNvSpPr txBox="1">
            <a:spLocks/>
          </p:cNvSpPr>
          <p:nvPr userDrawn="1"/>
        </p:nvSpPr>
        <p:spPr>
          <a:xfrm>
            <a:off x="597539" y="619165"/>
            <a:ext cx="1230861" cy="182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>
              <a:buFont typeface="Wingdings 3" panose="05040102010807070707" pitchFamily="18" charset="2"/>
              <a:buChar char="}"/>
            </a:pPr>
            <a:r>
              <a:rPr lang="en-US" sz="1000" b="1">
                <a:solidFill>
                  <a:schemeClr val="accent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83706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2 Impact slide - Purple tone Img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424C96DF-5971-14FD-D508-7BBE104FC7EF}"/>
              </a:ext>
            </a:extLst>
          </p:cNvPr>
          <p:cNvSpPr/>
          <p:nvPr userDrawn="1"/>
        </p:nvSpPr>
        <p:spPr>
          <a:xfrm rot="5400000">
            <a:off x="2666999" y="-2666997"/>
            <a:ext cx="6858001" cy="12191999"/>
          </a:xfrm>
          <a:prstGeom prst="rect">
            <a:avLst/>
          </a:prstGeom>
          <a:gradFill>
            <a:gsLst>
              <a:gs pos="29025">
                <a:schemeClr val="accent2"/>
              </a:gs>
              <a:gs pos="15000">
                <a:schemeClr val="accent2"/>
              </a:gs>
              <a:gs pos="0">
                <a:srgbClr val="0046AD"/>
              </a:gs>
              <a:gs pos="95000">
                <a:srgbClr val="C919F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EB7D91DF-2644-FF2D-437E-BEEAABD3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-3" y="0"/>
            <a:ext cx="12192000" cy="6858000"/>
          </a:xfrm>
          <a:noFill/>
        </p:spPr>
        <p:txBody>
          <a:bodyPr tIns="864000" rIns="108000" anchor="ctr" anchorCtr="0"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picture</a:t>
            </a:r>
            <a:br>
              <a:rPr lang="en-US"/>
            </a:br>
            <a:r>
              <a:rPr lang="en-US" altLang="ja-JP"/>
              <a:t>Change picture transparency for color toning effect</a:t>
            </a:r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17534FC-2B7A-F2A0-C7DD-00F10CD7E9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52130"/>
            <a:ext cx="385894" cy="805481"/>
          </a:xfrm>
          <a:prstGeom prst="rightArrow">
            <a:avLst>
              <a:gd name="adj1" fmla="val 50000"/>
              <a:gd name="adj2" fmla="val 139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1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90F84-6418-2B9D-9740-D23912BBED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02E2B2F-2F59-314F-0A71-7BB133DB7E2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5F9345-FF18-0949-B82C-EC7F31DA15B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BAF2FBA-2F6C-3B31-B065-73CF5894D976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541853" y="6384215"/>
            <a:ext cx="2119215" cy="323723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193675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2pPr>
            <a:lvl3pPr marL="412138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3pPr>
            <a:lvl4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4pPr>
            <a:lvl5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3138837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3 Impact slide - Green tone Img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6AE7E007-00FA-9145-77A1-1E6149890572}"/>
              </a:ext>
            </a:extLst>
          </p:cNvPr>
          <p:cNvSpPr/>
          <p:nvPr userDrawn="1"/>
        </p:nvSpPr>
        <p:spPr>
          <a:xfrm rot="5400000">
            <a:off x="2666997" y="-2668990"/>
            <a:ext cx="6858001" cy="12191997"/>
          </a:xfrm>
          <a:prstGeom prst="rect">
            <a:avLst/>
          </a:prstGeom>
          <a:gradFill>
            <a:gsLst>
              <a:gs pos="35000">
                <a:srgbClr val="095DFF"/>
              </a:gs>
              <a:gs pos="55000">
                <a:srgbClr val="0087FF"/>
              </a:gs>
              <a:gs pos="15000">
                <a:srgbClr val="2230FE"/>
              </a:gs>
              <a:gs pos="0">
                <a:srgbClr val="0046AD"/>
              </a:gs>
              <a:gs pos="95000">
                <a:srgbClr val="26DE7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EB7D91DF-2644-FF2D-437E-BEEAABD3EAD7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-3" y="0"/>
            <a:ext cx="12192000" cy="6858000"/>
          </a:xfrm>
          <a:noFill/>
        </p:spPr>
        <p:txBody>
          <a:bodyPr tIns="864000" rIns="108000" anchor="ctr" anchorCtr="0"/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picture</a:t>
            </a:r>
            <a:br>
              <a:rPr lang="en-US"/>
            </a:br>
            <a:r>
              <a:rPr lang="en-US" altLang="ja-JP"/>
              <a:t>Change picture transparency for color toning effect</a:t>
            </a:r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E17534FC-2B7A-F2A0-C7DD-00F10CD7E9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52130"/>
            <a:ext cx="385894" cy="805481"/>
          </a:xfrm>
          <a:prstGeom prst="rightArrow">
            <a:avLst>
              <a:gd name="adj1" fmla="val 50000"/>
              <a:gd name="adj2" fmla="val 1394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FontTx/>
              <a:buNone/>
              <a:defRPr lang="en-US" sz="1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C90F84-6418-2B9D-9740-D23912BBED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302E2B2F-2F59-314F-0A71-7BB133DB7E2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5F9345-FF18-0949-B82C-EC7F31DA15B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BAF2FBA-2F6C-3B31-B065-73CF5894D976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541853" y="6384215"/>
            <a:ext cx="2119215" cy="323723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193675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2pPr>
            <a:lvl3pPr marL="412138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3pPr>
            <a:lvl4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4pPr>
            <a:lvl5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00281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-4 Impact slide Full Img. 1 s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B6E4E7-2CF0-E986-5CAF-0FEF9643A2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864000" anchor="ctr" anchorCtr="0"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0C470E1D-EB07-0853-3CAF-19F121EAE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01460" y="1848496"/>
            <a:ext cx="1422893" cy="280205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193675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2pPr>
            <a:lvl3pPr marL="412138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3pPr>
            <a:lvl4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4pPr>
            <a:lvl5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    </a:t>
            </a:r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362BC536-CB85-FFFF-F331-37EF947080C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205659" y="6544221"/>
            <a:ext cx="398965" cy="1616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EF0F5FD7-3476-8768-E5B4-6767164484F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920474" y="6544221"/>
            <a:ext cx="6285185" cy="1616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C66D7CF3-F035-1862-CC7D-AB5B8DDDA046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541853" y="6384215"/>
            <a:ext cx="2119215" cy="323723"/>
          </a:xfr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193675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2pPr>
            <a:lvl3pPr marL="412138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3pPr>
            <a:lvl4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4pPr>
            <a:lvl5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8133541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5 Impact slide Full 1mg. 1 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B6E4E7-2CF0-E986-5CAF-0FEF9643A2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864000" anchor="ctr" anchorCtr="0"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0C470E1D-EB07-0853-3CAF-19F121EAE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5384553" y="831244"/>
            <a:ext cx="1422893" cy="280205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193675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2pPr>
            <a:lvl3pPr marL="412138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3pPr>
            <a:lvl4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4pPr>
            <a:lvl5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    </a:t>
            </a:r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362BC536-CB85-FFFF-F331-37EF947080C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205659" y="6544221"/>
            <a:ext cx="398965" cy="1616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EF0F5FD7-3476-8768-E5B4-6767164484F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920474" y="6544221"/>
            <a:ext cx="6285185" cy="1616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C66D7CF3-F035-1862-CC7D-AB5B8DDDA046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541853" y="6384215"/>
            <a:ext cx="2119215" cy="323723"/>
          </a:xfr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193675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2pPr>
            <a:lvl3pPr marL="412138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3pPr>
            <a:lvl4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4pPr>
            <a:lvl5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884002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6 Impact slide Full Img. 2 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B6E4E7-2CF0-E986-5CAF-0FEF9643A2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864000" anchor="ctr" anchorCtr="0"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17594FF-8F7F-195B-F671-27C456D03F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5" name="Footer Placeholder 7">
            <a:extLst>
              <a:ext uri="{FF2B5EF4-FFF2-40B4-BE49-F238E27FC236}">
                <a16:creationId xmlns:a16="http://schemas.microsoft.com/office/drawing/2014/main" id="{0A0409E2-2795-18FF-8B8D-0B302EA0D83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920474" y="6544221"/>
            <a:ext cx="6285185" cy="1616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D59676F-01B6-273C-8F8A-B8774A843C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flipH="1">
            <a:off x="10753398" y="2527427"/>
            <a:ext cx="922665" cy="1816974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193675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2pPr>
            <a:lvl3pPr marL="412138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3pPr>
            <a:lvl4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4pPr>
            <a:lvl5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  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3E4B67-CF85-08E3-C87B-B00FE06AA9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5937" y="2527427"/>
            <a:ext cx="922665" cy="1816974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193675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2pPr>
            <a:lvl3pPr marL="412138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3pPr>
            <a:lvl4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4pPr>
            <a:lvl5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    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57F3AAA-B49E-D28C-7F35-0C8A5308B82F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541853" y="6384215"/>
            <a:ext cx="2119215" cy="323723"/>
          </a:xfr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193675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2pPr>
            <a:lvl3pPr marL="412138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3pPr>
            <a:lvl4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4pPr>
            <a:lvl5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5500135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7 Impact slide Full Img. 2 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B6E4E7-2CF0-E986-5CAF-0FEF9643A2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864000" anchor="ctr" anchorCtr="0"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D59676F-01B6-273C-8F8A-B8774A843C4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 flipH="1">
            <a:off x="5650032" y="3692358"/>
            <a:ext cx="922665" cy="1816974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193675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2pPr>
            <a:lvl3pPr marL="412138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3pPr>
            <a:lvl4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4pPr>
            <a:lvl5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   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3E4B67-CF85-08E3-C87B-B00FE06AA9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5400000">
            <a:off x="5650032" y="1274527"/>
            <a:ext cx="922665" cy="1816974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193675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2pPr>
            <a:lvl3pPr marL="412138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3pPr>
            <a:lvl4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4pPr>
            <a:lvl5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    </a:t>
            </a:r>
          </a:p>
        </p:txBody>
      </p:sp>
      <p:sp>
        <p:nvSpPr>
          <p:cNvPr id="19" name="Slide Number Placeholder 14">
            <a:extLst>
              <a:ext uri="{FF2B5EF4-FFF2-40B4-BE49-F238E27FC236}">
                <a16:creationId xmlns:a16="http://schemas.microsoft.com/office/drawing/2014/main" id="{C60474AB-C1F3-2763-E4F5-FF81F8A08DA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205659" y="6544221"/>
            <a:ext cx="398965" cy="1616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Footer Placeholder 7">
            <a:extLst>
              <a:ext uri="{FF2B5EF4-FFF2-40B4-BE49-F238E27FC236}">
                <a16:creationId xmlns:a16="http://schemas.microsoft.com/office/drawing/2014/main" id="{2A77143D-5B23-405E-09E1-1DFB1973369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920474" y="6544221"/>
            <a:ext cx="6285185" cy="1616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EF0732FB-EC8F-20D3-9BDF-AD75C83E841A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541853" y="6384215"/>
            <a:ext cx="2119215" cy="323723"/>
          </a:xfr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193675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2pPr>
            <a:lvl3pPr marL="412138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3pPr>
            <a:lvl4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4pPr>
            <a:lvl5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9502368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8 Impact slide Full img. No 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B6E4E7-2CF0-E986-5CAF-0FEF9643A2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864000" anchor="ctr" anchorCtr="0"/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16" name="Slide Number Placeholder 14">
            <a:extLst>
              <a:ext uri="{FF2B5EF4-FFF2-40B4-BE49-F238E27FC236}">
                <a16:creationId xmlns:a16="http://schemas.microsoft.com/office/drawing/2014/main" id="{362BC536-CB85-FFFF-F331-37EF947080C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205659" y="6544221"/>
            <a:ext cx="398965" cy="1616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EF0F5FD7-3476-8768-E5B4-6767164484F5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920474" y="6544221"/>
            <a:ext cx="6285185" cy="1616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C66D7CF3-F035-1862-CC7D-AB5B8DDDA046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541853" y="6384215"/>
            <a:ext cx="2119215" cy="323723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193675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2pPr>
            <a:lvl3pPr marL="412138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3pPr>
            <a:lvl4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4pPr>
            <a:lvl5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9984981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-1 End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BD360AB0-9CBD-B97C-F465-6194F7383E2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0000">
                <a:srgbClr val="106FFF"/>
              </a:gs>
              <a:gs pos="17000">
                <a:schemeClr val="accent2"/>
              </a:gs>
              <a:gs pos="35000">
                <a:srgbClr val="2230FE"/>
              </a:gs>
              <a:gs pos="0">
                <a:srgbClr val="0046AD"/>
              </a:gs>
              <a:gs pos="95000">
                <a:srgbClr val="2DC1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Graphic 5">
            <a:extLst>
              <a:ext uri="{FF2B5EF4-FFF2-40B4-BE49-F238E27FC236}">
                <a16:creationId xmlns:a16="http://schemas.microsoft.com/office/drawing/2014/main" id="{028DD3B7-CC57-478E-1E9C-6EF5093A55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2336" y="2791650"/>
            <a:ext cx="3556684" cy="12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095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-2 End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09A0785-DC8A-8389-90FF-3C1E668C3FE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9025">
                <a:schemeClr val="accent2"/>
              </a:gs>
              <a:gs pos="15000">
                <a:schemeClr val="accent2"/>
              </a:gs>
              <a:gs pos="0">
                <a:srgbClr val="0046AD"/>
              </a:gs>
              <a:gs pos="95000">
                <a:srgbClr val="C919F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3EABF24-5669-0CDD-7E43-106889485A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2336" y="2791650"/>
            <a:ext cx="3556684" cy="12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717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-3 End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53F5891C-AC72-1D5F-84FE-86FFD366EE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5000">
                <a:srgbClr val="095DFF"/>
              </a:gs>
              <a:gs pos="55000">
                <a:srgbClr val="0087FF"/>
              </a:gs>
              <a:gs pos="15000">
                <a:srgbClr val="2230FE"/>
              </a:gs>
              <a:gs pos="0">
                <a:srgbClr val="0046AD"/>
              </a:gs>
              <a:gs pos="95000">
                <a:srgbClr val="26DE7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2" name="Graphic 5">
            <a:extLst>
              <a:ext uri="{FF2B5EF4-FFF2-40B4-BE49-F238E27FC236}">
                <a16:creationId xmlns:a16="http://schemas.microsoft.com/office/drawing/2014/main" id="{E45E1BC7-78E6-CC9D-788A-DDA60C0691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2336" y="2791650"/>
            <a:ext cx="3556684" cy="12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3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 A_Title 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975346BB-5837-D150-25A5-D4678A12C5B4}"/>
              </a:ext>
            </a:extLst>
          </p:cNvPr>
          <p:cNvSpPr/>
          <p:nvPr userDrawn="1"/>
        </p:nvSpPr>
        <p:spPr>
          <a:xfrm>
            <a:off x="-58999" y="-1"/>
            <a:ext cx="559961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0" name="図プレースホルダー 29">
            <a:extLst>
              <a:ext uri="{FF2B5EF4-FFF2-40B4-BE49-F238E27FC236}">
                <a16:creationId xmlns:a16="http://schemas.microsoft.com/office/drawing/2014/main" id="{41C91DA4-9261-963C-5B4B-9D479C87A434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113840" y="1"/>
            <a:ext cx="11115173" cy="6857999"/>
          </a:xfrm>
          <a:custGeom>
            <a:avLst/>
            <a:gdLst>
              <a:gd name="connsiteX0" fmla="*/ 0 w 7063669"/>
              <a:gd name="connsiteY0" fmla="*/ 3434256 h 6868512"/>
              <a:gd name="connsiteX1" fmla="*/ 0 w 7063669"/>
              <a:gd name="connsiteY1" fmla="*/ 2 h 6868512"/>
              <a:gd name="connsiteX2" fmla="*/ 7063669 w 7063669"/>
              <a:gd name="connsiteY2" fmla="*/ 2 h 6868512"/>
              <a:gd name="connsiteX3" fmla="*/ 7063669 w 7063669"/>
              <a:gd name="connsiteY3" fmla="*/ 3434256 h 6868512"/>
              <a:gd name="connsiteX4" fmla="*/ 7063669 w 7063669"/>
              <a:gd name="connsiteY4" fmla="*/ 6868510 h 6868512"/>
              <a:gd name="connsiteX5" fmla="*/ 0 w 7063669"/>
              <a:gd name="connsiteY5" fmla="*/ 6868510 h 6868512"/>
              <a:gd name="connsiteX6" fmla="*/ 0 w 7063669"/>
              <a:gd name="connsiteY6" fmla="*/ 3434256 h 6868512"/>
              <a:gd name="connsiteX0" fmla="*/ 2837793 w 9901462"/>
              <a:gd name="connsiteY0" fmla="*/ 3434254 h 6868508"/>
              <a:gd name="connsiteX1" fmla="*/ 0 w 9901462"/>
              <a:gd name="connsiteY1" fmla="*/ 21021 h 6868508"/>
              <a:gd name="connsiteX2" fmla="*/ 9901462 w 9901462"/>
              <a:gd name="connsiteY2" fmla="*/ 0 h 6868508"/>
              <a:gd name="connsiteX3" fmla="*/ 9901462 w 9901462"/>
              <a:gd name="connsiteY3" fmla="*/ 3434254 h 6868508"/>
              <a:gd name="connsiteX4" fmla="*/ 9901462 w 9901462"/>
              <a:gd name="connsiteY4" fmla="*/ 6868508 h 6868508"/>
              <a:gd name="connsiteX5" fmla="*/ 2837793 w 9901462"/>
              <a:gd name="connsiteY5" fmla="*/ 6868508 h 6868508"/>
              <a:gd name="connsiteX6" fmla="*/ 2837793 w 9901462"/>
              <a:gd name="connsiteY6" fmla="*/ 3434254 h 6868508"/>
              <a:gd name="connsiteX0" fmla="*/ 2827282 w 9890951"/>
              <a:gd name="connsiteY0" fmla="*/ 3434254 h 6868508"/>
              <a:gd name="connsiteX1" fmla="*/ 0 w 9890951"/>
              <a:gd name="connsiteY1" fmla="*/ 10510 h 6868508"/>
              <a:gd name="connsiteX2" fmla="*/ 9890951 w 9890951"/>
              <a:gd name="connsiteY2" fmla="*/ 0 h 6868508"/>
              <a:gd name="connsiteX3" fmla="*/ 9890951 w 9890951"/>
              <a:gd name="connsiteY3" fmla="*/ 3434254 h 6868508"/>
              <a:gd name="connsiteX4" fmla="*/ 9890951 w 9890951"/>
              <a:gd name="connsiteY4" fmla="*/ 6868508 h 6868508"/>
              <a:gd name="connsiteX5" fmla="*/ 2827282 w 9890951"/>
              <a:gd name="connsiteY5" fmla="*/ 6868508 h 6868508"/>
              <a:gd name="connsiteX6" fmla="*/ 2827282 w 9890951"/>
              <a:gd name="connsiteY6" fmla="*/ 3434254 h 6868508"/>
              <a:gd name="connsiteX0" fmla="*/ 3142592 w 9890951"/>
              <a:gd name="connsiteY0" fmla="*/ 2898226 h 6868508"/>
              <a:gd name="connsiteX1" fmla="*/ 0 w 9890951"/>
              <a:gd name="connsiteY1" fmla="*/ 10510 h 6868508"/>
              <a:gd name="connsiteX2" fmla="*/ 9890951 w 9890951"/>
              <a:gd name="connsiteY2" fmla="*/ 0 h 6868508"/>
              <a:gd name="connsiteX3" fmla="*/ 9890951 w 9890951"/>
              <a:gd name="connsiteY3" fmla="*/ 3434254 h 6868508"/>
              <a:gd name="connsiteX4" fmla="*/ 9890951 w 9890951"/>
              <a:gd name="connsiteY4" fmla="*/ 6868508 h 6868508"/>
              <a:gd name="connsiteX5" fmla="*/ 2827282 w 9890951"/>
              <a:gd name="connsiteY5" fmla="*/ 6868508 h 6868508"/>
              <a:gd name="connsiteX6" fmla="*/ 3142592 w 9890951"/>
              <a:gd name="connsiteY6" fmla="*/ 2898226 h 6868508"/>
              <a:gd name="connsiteX0" fmla="*/ 2911364 w 9890951"/>
              <a:gd name="connsiteY0" fmla="*/ 2824654 h 6868508"/>
              <a:gd name="connsiteX1" fmla="*/ 0 w 9890951"/>
              <a:gd name="connsiteY1" fmla="*/ 10510 h 6868508"/>
              <a:gd name="connsiteX2" fmla="*/ 9890951 w 9890951"/>
              <a:gd name="connsiteY2" fmla="*/ 0 h 6868508"/>
              <a:gd name="connsiteX3" fmla="*/ 9890951 w 9890951"/>
              <a:gd name="connsiteY3" fmla="*/ 3434254 h 6868508"/>
              <a:gd name="connsiteX4" fmla="*/ 9890951 w 9890951"/>
              <a:gd name="connsiteY4" fmla="*/ 6868508 h 6868508"/>
              <a:gd name="connsiteX5" fmla="*/ 2827282 w 9890951"/>
              <a:gd name="connsiteY5" fmla="*/ 6868508 h 6868508"/>
              <a:gd name="connsiteX6" fmla="*/ 2911364 w 9890951"/>
              <a:gd name="connsiteY6" fmla="*/ 2824654 h 6868508"/>
              <a:gd name="connsiteX0" fmla="*/ 4056992 w 11036579"/>
              <a:gd name="connsiteY0" fmla="*/ 2824654 h 6868508"/>
              <a:gd name="connsiteX1" fmla="*/ 1145628 w 11036579"/>
              <a:gd name="connsiteY1" fmla="*/ 10510 h 6868508"/>
              <a:gd name="connsiteX2" fmla="*/ 11036579 w 11036579"/>
              <a:gd name="connsiteY2" fmla="*/ 0 h 6868508"/>
              <a:gd name="connsiteX3" fmla="*/ 11036579 w 11036579"/>
              <a:gd name="connsiteY3" fmla="*/ 3434254 h 6868508"/>
              <a:gd name="connsiteX4" fmla="*/ 11036579 w 11036579"/>
              <a:gd name="connsiteY4" fmla="*/ 6868508 h 6868508"/>
              <a:gd name="connsiteX5" fmla="*/ 0 w 11036579"/>
              <a:gd name="connsiteY5" fmla="*/ 6815956 h 6868508"/>
              <a:gd name="connsiteX6" fmla="*/ 4056992 w 11036579"/>
              <a:gd name="connsiteY6" fmla="*/ 2824654 h 6868508"/>
              <a:gd name="connsiteX0" fmla="*/ 4078012 w 11057599"/>
              <a:gd name="connsiteY0" fmla="*/ 2824654 h 6868508"/>
              <a:gd name="connsiteX1" fmla="*/ 1166648 w 11057599"/>
              <a:gd name="connsiteY1" fmla="*/ 10510 h 6868508"/>
              <a:gd name="connsiteX2" fmla="*/ 11057599 w 11057599"/>
              <a:gd name="connsiteY2" fmla="*/ 0 h 6868508"/>
              <a:gd name="connsiteX3" fmla="*/ 11057599 w 11057599"/>
              <a:gd name="connsiteY3" fmla="*/ 3434254 h 6868508"/>
              <a:gd name="connsiteX4" fmla="*/ 11057599 w 11057599"/>
              <a:gd name="connsiteY4" fmla="*/ 6868508 h 6868508"/>
              <a:gd name="connsiteX5" fmla="*/ 0 w 11057599"/>
              <a:gd name="connsiteY5" fmla="*/ 6868508 h 6868508"/>
              <a:gd name="connsiteX6" fmla="*/ 4078012 w 11057599"/>
              <a:gd name="connsiteY6" fmla="*/ 2824654 h 6868508"/>
              <a:gd name="connsiteX0" fmla="*/ 4078012 w 11068109"/>
              <a:gd name="connsiteY0" fmla="*/ 2814144 h 6857998"/>
              <a:gd name="connsiteX1" fmla="*/ 1166648 w 11068109"/>
              <a:gd name="connsiteY1" fmla="*/ 0 h 6857998"/>
              <a:gd name="connsiteX2" fmla="*/ 11068109 w 11068109"/>
              <a:gd name="connsiteY2" fmla="*/ 0 h 6857998"/>
              <a:gd name="connsiteX3" fmla="*/ 11057599 w 11068109"/>
              <a:gd name="connsiteY3" fmla="*/ 3423744 h 6857998"/>
              <a:gd name="connsiteX4" fmla="*/ 11057599 w 11068109"/>
              <a:gd name="connsiteY4" fmla="*/ 6857998 h 6857998"/>
              <a:gd name="connsiteX5" fmla="*/ 0 w 11068109"/>
              <a:gd name="connsiteY5" fmla="*/ 6857998 h 6857998"/>
              <a:gd name="connsiteX6" fmla="*/ 4078012 w 11068109"/>
              <a:gd name="connsiteY6" fmla="*/ 2814144 h 6857998"/>
              <a:gd name="connsiteX0" fmla="*/ 4078012 w 11068109"/>
              <a:gd name="connsiteY0" fmla="*/ 2814144 h 6857998"/>
              <a:gd name="connsiteX1" fmla="*/ 1166648 w 11068109"/>
              <a:gd name="connsiteY1" fmla="*/ 0 h 6857998"/>
              <a:gd name="connsiteX2" fmla="*/ 11068109 w 11068109"/>
              <a:gd name="connsiteY2" fmla="*/ 0 h 6857998"/>
              <a:gd name="connsiteX3" fmla="*/ 11057599 w 11068109"/>
              <a:gd name="connsiteY3" fmla="*/ 3423744 h 6857998"/>
              <a:gd name="connsiteX4" fmla="*/ 11047089 w 11068109"/>
              <a:gd name="connsiteY4" fmla="*/ 6857998 h 6857998"/>
              <a:gd name="connsiteX5" fmla="*/ 0 w 11068109"/>
              <a:gd name="connsiteY5" fmla="*/ 6857998 h 6857998"/>
              <a:gd name="connsiteX6" fmla="*/ 4078012 w 11068109"/>
              <a:gd name="connsiteY6" fmla="*/ 2814144 h 6857998"/>
              <a:gd name="connsiteX0" fmla="*/ 4041155 w 11068109"/>
              <a:gd name="connsiteY0" fmla="*/ 2820281 h 6857998"/>
              <a:gd name="connsiteX1" fmla="*/ 1166648 w 11068109"/>
              <a:gd name="connsiteY1" fmla="*/ 0 h 6857998"/>
              <a:gd name="connsiteX2" fmla="*/ 11068109 w 11068109"/>
              <a:gd name="connsiteY2" fmla="*/ 0 h 6857998"/>
              <a:gd name="connsiteX3" fmla="*/ 11057599 w 11068109"/>
              <a:gd name="connsiteY3" fmla="*/ 3423744 h 6857998"/>
              <a:gd name="connsiteX4" fmla="*/ 11047089 w 11068109"/>
              <a:gd name="connsiteY4" fmla="*/ 6857998 h 6857998"/>
              <a:gd name="connsiteX5" fmla="*/ 0 w 11068109"/>
              <a:gd name="connsiteY5" fmla="*/ 6857998 h 6857998"/>
              <a:gd name="connsiteX6" fmla="*/ 4041155 w 11068109"/>
              <a:gd name="connsiteY6" fmla="*/ 2820281 h 6857998"/>
              <a:gd name="connsiteX0" fmla="*/ 4090298 w 11117252"/>
              <a:gd name="connsiteY0" fmla="*/ 2820281 h 6857998"/>
              <a:gd name="connsiteX1" fmla="*/ 1215791 w 11117252"/>
              <a:gd name="connsiteY1" fmla="*/ 0 h 6857998"/>
              <a:gd name="connsiteX2" fmla="*/ 11117252 w 11117252"/>
              <a:gd name="connsiteY2" fmla="*/ 0 h 6857998"/>
              <a:gd name="connsiteX3" fmla="*/ 11106742 w 11117252"/>
              <a:gd name="connsiteY3" fmla="*/ 3423744 h 6857998"/>
              <a:gd name="connsiteX4" fmla="*/ 11096232 w 11117252"/>
              <a:gd name="connsiteY4" fmla="*/ 6857998 h 6857998"/>
              <a:gd name="connsiteX5" fmla="*/ 0 w 11117252"/>
              <a:gd name="connsiteY5" fmla="*/ 6857998 h 6857998"/>
              <a:gd name="connsiteX6" fmla="*/ 4090298 w 11117252"/>
              <a:gd name="connsiteY6" fmla="*/ 2820281 h 6857998"/>
              <a:gd name="connsiteX0" fmla="*/ 4090298 w 11117252"/>
              <a:gd name="connsiteY0" fmla="*/ 2820281 h 6857998"/>
              <a:gd name="connsiteX1" fmla="*/ 1215791 w 11117252"/>
              <a:gd name="connsiteY1" fmla="*/ 0 h 6857998"/>
              <a:gd name="connsiteX2" fmla="*/ 11117252 w 11117252"/>
              <a:gd name="connsiteY2" fmla="*/ 0 h 6857998"/>
              <a:gd name="connsiteX3" fmla="*/ 11106742 w 11117252"/>
              <a:gd name="connsiteY3" fmla="*/ 3423744 h 6857998"/>
              <a:gd name="connsiteX4" fmla="*/ 10778296 w 11117252"/>
              <a:gd name="connsiteY4" fmla="*/ 6838748 h 6857998"/>
              <a:gd name="connsiteX5" fmla="*/ 0 w 11117252"/>
              <a:gd name="connsiteY5" fmla="*/ 6857998 h 6857998"/>
              <a:gd name="connsiteX6" fmla="*/ 4090298 w 11117252"/>
              <a:gd name="connsiteY6" fmla="*/ 2820281 h 6857998"/>
              <a:gd name="connsiteX0" fmla="*/ 4090298 w 11125466"/>
              <a:gd name="connsiteY0" fmla="*/ 2820281 h 6857999"/>
              <a:gd name="connsiteX1" fmla="*/ 1215791 w 11125466"/>
              <a:gd name="connsiteY1" fmla="*/ 0 h 6857999"/>
              <a:gd name="connsiteX2" fmla="*/ 11117252 w 11125466"/>
              <a:gd name="connsiteY2" fmla="*/ 0 h 6857999"/>
              <a:gd name="connsiteX3" fmla="*/ 11106742 w 11125466"/>
              <a:gd name="connsiteY3" fmla="*/ 3423744 h 6857999"/>
              <a:gd name="connsiteX4" fmla="*/ 11125134 w 11125466"/>
              <a:gd name="connsiteY4" fmla="*/ 6857999 h 6857999"/>
              <a:gd name="connsiteX5" fmla="*/ 0 w 11125466"/>
              <a:gd name="connsiteY5" fmla="*/ 6857998 h 6857999"/>
              <a:gd name="connsiteX6" fmla="*/ 4090298 w 11125466"/>
              <a:gd name="connsiteY6" fmla="*/ 2820281 h 6857999"/>
              <a:gd name="connsiteX0" fmla="*/ 4090298 w 11125363"/>
              <a:gd name="connsiteY0" fmla="*/ 2820281 h 6857999"/>
              <a:gd name="connsiteX1" fmla="*/ 1215791 w 11125363"/>
              <a:gd name="connsiteY1" fmla="*/ 0 h 6857999"/>
              <a:gd name="connsiteX2" fmla="*/ 11117252 w 11125363"/>
              <a:gd name="connsiteY2" fmla="*/ 0 h 6857999"/>
              <a:gd name="connsiteX3" fmla="*/ 11094373 w 11125363"/>
              <a:gd name="connsiteY3" fmla="*/ 3324890 h 6857999"/>
              <a:gd name="connsiteX4" fmla="*/ 11125134 w 11125363"/>
              <a:gd name="connsiteY4" fmla="*/ 6857999 h 6857999"/>
              <a:gd name="connsiteX5" fmla="*/ 0 w 11125363"/>
              <a:gd name="connsiteY5" fmla="*/ 6857998 h 6857999"/>
              <a:gd name="connsiteX6" fmla="*/ 4090298 w 11125363"/>
              <a:gd name="connsiteY6" fmla="*/ 2820281 h 6857999"/>
              <a:gd name="connsiteX0" fmla="*/ 4090298 w 11125363"/>
              <a:gd name="connsiteY0" fmla="*/ 2820281 h 6857999"/>
              <a:gd name="connsiteX1" fmla="*/ 1215791 w 11125363"/>
              <a:gd name="connsiteY1" fmla="*/ 0 h 6857999"/>
              <a:gd name="connsiteX2" fmla="*/ 11117252 w 11125363"/>
              <a:gd name="connsiteY2" fmla="*/ 0 h 6857999"/>
              <a:gd name="connsiteX3" fmla="*/ 11094373 w 11125363"/>
              <a:gd name="connsiteY3" fmla="*/ 3324890 h 6857999"/>
              <a:gd name="connsiteX4" fmla="*/ 11125134 w 11125363"/>
              <a:gd name="connsiteY4" fmla="*/ 6857999 h 6857999"/>
              <a:gd name="connsiteX5" fmla="*/ 0 w 11125363"/>
              <a:gd name="connsiteY5" fmla="*/ 6857998 h 6857999"/>
              <a:gd name="connsiteX6" fmla="*/ 4090298 w 11125363"/>
              <a:gd name="connsiteY6" fmla="*/ 2820281 h 6857999"/>
              <a:gd name="connsiteX0" fmla="*/ 4090298 w 11125466"/>
              <a:gd name="connsiteY0" fmla="*/ 2820281 h 6857999"/>
              <a:gd name="connsiteX1" fmla="*/ 1215791 w 11125466"/>
              <a:gd name="connsiteY1" fmla="*/ 0 h 6857999"/>
              <a:gd name="connsiteX2" fmla="*/ 11117252 w 11125466"/>
              <a:gd name="connsiteY2" fmla="*/ 0 h 6857999"/>
              <a:gd name="connsiteX3" fmla="*/ 11106740 w 11125466"/>
              <a:gd name="connsiteY3" fmla="*/ 3658523 h 6857999"/>
              <a:gd name="connsiteX4" fmla="*/ 11125134 w 11125466"/>
              <a:gd name="connsiteY4" fmla="*/ 6857999 h 6857999"/>
              <a:gd name="connsiteX5" fmla="*/ 0 w 11125466"/>
              <a:gd name="connsiteY5" fmla="*/ 6857998 h 6857999"/>
              <a:gd name="connsiteX6" fmla="*/ 4090298 w 11125466"/>
              <a:gd name="connsiteY6" fmla="*/ 2820281 h 6857999"/>
              <a:gd name="connsiteX0" fmla="*/ 4090298 w 11125718"/>
              <a:gd name="connsiteY0" fmla="*/ 2820281 h 6857999"/>
              <a:gd name="connsiteX1" fmla="*/ 1215791 w 11125718"/>
              <a:gd name="connsiteY1" fmla="*/ 0 h 6857999"/>
              <a:gd name="connsiteX2" fmla="*/ 11117252 w 11125718"/>
              <a:gd name="connsiteY2" fmla="*/ 0 h 6857999"/>
              <a:gd name="connsiteX3" fmla="*/ 11106740 w 11125718"/>
              <a:gd name="connsiteY3" fmla="*/ 3658523 h 6857999"/>
              <a:gd name="connsiteX4" fmla="*/ 11125134 w 11125718"/>
              <a:gd name="connsiteY4" fmla="*/ 6857999 h 6857999"/>
              <a:gd name="connsiteX5" fmla="*/ 0 w 11125718"/>
              <a:gd name="connsiteY5" fmla="*/ 6857998 h 6857999"/>
              <a:gd name="connsiteX6" fmla="*/ 4090298 w 11125718"/>
              <a:gd name="connsiteY6" fmla="*/ 2820281 h 6857999"/>
              <a:gd name="connsiteX0" fmla="*/ 4090298 w 11125718"/>
              <a:gd name="connsiteY0" fmla="*/ 2820281 h 6857999"/>
              <a:gd name="connsiteX1" fmla="*/ 1215791 w 11125718"/>
              <a:gd name="connsiteY1" fmla="*/ 0 h 6857999"/>
              <a:gd name="connsiteX2" fmla="*/ 11117252 w 11125718"/>
              <a:gd name="connsiteY2" fmla="*/ 0 h 6857999"/>
              <a:gd name="connsiteX3" fmla="*/ 11106740 w 11125718"/>
              <a:gd name="connsiteY3" fmla="*/ 3658523 h 6857999"/>
              <a:gd name="connsiteX4" fmla="*/ 11125134 w 11125718"/>
              <a:gd name="connsiteY4" fmla="*/ 6857999 h 6857999"/>
              <a:gd name="connsiteX5" fmla="*/ 0 w 11125718"/>
              <a:gd name="connsiteY5" fmla="*/ 6857998 h 6857999"/>
              <a:gd name="connsiteX6" fmla="*/ 4090298 w 11125718"/>
              <a:gd name="connsiteY6" fmla="*/ 2820281 h 6857999"/>
              <a:gd name="connsiteX0" fmla="*/ 4090298 w 11127061"/>
              <a:gd name="connsiteY0" fmla="*/ 2820281 h 6857999"/>
              <a:gd name="connsiteX1" fmla="*/ 1215791 w 11127061"/>
              <a:gd name="connsiteY1" fmla="*/ 0 h 6857999"/>
              <a:gd name="connsiteX2" fmla="*/ 11117252 w 11127061"/>
              <a:gd name="connsiteY2" fmla="*/ 0 h 6857999"/>
              <a:gd name="connsiteX3" fmla="*/ 11118944 w 11127061"/>
              <a:gd name="connsiteY3" fmla="*/ 3621947 h 6857999"/>
              <a:gd name="connsiteX4" fmla="*/ 11125134 w 11127061"/>
              <a:gd name="connsiteY4" fmla="*/ 6857999 h 6857999"/>
              <a:gd name="connsiteX5" fmla="*/ 0 w 11127061"/>
              <a:gd name="connsiteY5" fmla="*/ 6857998 h 6857999"/>
              <a:gd name="connsiteX6" fmla="*/ 4090298 w 11127061"/>
              <a:gd name="connsiteY6" fmla="*/ 2820281 h 6857999"/>
              <a:gd name="connsiteX0" fmla="*/ 4090298 w 11127061"/>
              <a:gd name="connsiteY0" fmla="*/ 2820281 h 6857999"/>
              <a:gd name="connsiteX1" fmla="*/ 1215791 w 11127061"/>
              <a:gd name="connsiteY1" fmla="*/ 0 h 6857999"/>
              <a:gd name="connsiteX2" fmla="*/ 11117252 w 11127061"/>
              <a:gd name="connsiteY2" fmla="*/ 0 h 6857999"/>
              <a:gd name="connsiteX3" fmla="*/ 11118944 w 11127061"/>
              <a:gd name="connsiteY3" fmla="*/ 3621947 h 6857999"/>
              <a:gd name="connsiteX4" fmla="*/ 11125134 w 11127061"/>
              <a:gd name="connsiteY4" fmla="*/ 6857999 h 6857999"/>
              <a:gd name="connsiteX5" fmla="*/ 0 w 11127061"/>
              <a:gd name="connsiteY5" fmla="*/ 6857998 h 6857999"/>
              <a:gd name="connsiteX6" fmla="*/ 4090298 w 11127061"/>
              <a:gd name="connsiteY6" fmla="*/ 2820281 h 6857999"/>
              <a:gd name="connsiteX0" fmla="*/ 4090298 w 11125472"/>
              <a:gd name="connsiteY0" fmla="*/ 2820281 h 6857999"/>
              <a:gd name="connsiteX1" fmla="*/ 1215791 w 11125472"/>
              <a:gd name="connsiteY1" fmla="*/ 0 h 6857999"/>
              <a:gd name="connsiteX2" fmla="*/ 11117252 w 11125472"/>
              <a:gd name="connsiteY2" fmla="*/ 0 h 6857999"/>
              <a:gd name="connsiteX3" fmla="*/ 11118944 w 11125472"/>
              <a:gd name="connsiteY3" fmla="*/ 3621947 h 6857999"/>
              <a:gd name="connsiteX4" fmla="*/ 11125134 w 11125472"/>
              <a:gd name="connsiteY4" fmla="*/ 6857999 h 6857999"/>
              <a:gd name="connsiteX5" fmla="*/ 0 w 11125472"/>
              <a:gd name="connsiteY5" fmla="*/ 6857998 h 6857999"/>
              <a:gd name="connsiteX6" fmla="*/ 4090298 w 11125472"/>
              <a:gd name="connsiteY6" fmla="*/ 2820281 h 6857999"/>
              <a:gd name="connsiteX0" fmla="*/ 4090298 w 11125737"/>
              <a:gd name="connsiteY0" fmla="*/ 2820281 h 6857999"/>
              <a:gd name="connsiteX1" fmla="*/ 1215791 w 11125737"/>
              <a:gd name="connsiteY1" fmla="*/ 0 h 6857999"/>
              <a:gd name="connsiteX2" fmla="*/ 11117252 w 11125737"/>
              <a:gd name="connsiteY2" fmla="*/ 0 h 6857999"/>
              <a:gd name="connsiteX3" fmla="*/ 11118944 w 11125737"/>
              <a:gd name="connsiteY3" fmla="*/ 3621947 h 6857999"/>
              <a:gd name="connsiteX4" fmla="*/ 11125134 w 11125737"/>
              <a:gd name="connsiteY4" fmla="*/ 6857999 h 6857999"/>
              <a:gd name="connsiteX5" fmla="*/ 0 w 11125737"/>
              <a:gd name="connsiteY5" fmla="*/ 6857998 h 6857999"/>
              <a:gd name="connsiteX6" fmla="*/ 4090298 w 11125737"/>
              <a:gd name="connsiteY6" fmla="*/ 282028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125737" h="6857999">
                <a:moveTo>
                  <a:pt x="4090298" y="2820281"/>
                </a:moveTo>
                <a:lnTo>
                  <a:pt x="1215791" y="0"/>
                </a:lnTo>
                <a:lnTo>
                  <a:pt x="11117252" y="0"/>
                </a:lnTo>
                <a:cubicBezTo>
                  <a:pt x="11113749" y="1141248"/>
                  <a:pt x="11122281" y="2008133"/>
                  <a:pt x="11118944" y="3621947"/>
                </a:cubicBezTo>
                <a:cubicBezTo>
                  <a:pt x="11115607" y="5235761"/>
                  <a:pt x="11128637" y="5713248"/>
                  <a:pt x="11125134" y="6857999"/>
                </a:cubicBezTo>
                <a:lnTo>
                  <a:pt x="0" y="6857998"/>
                </a:lnTo>
                <a:lnTo>
                  <a:pt x="4090298" y="2820281"/>
                </a:lnTo>
                <a:close/>
              </a:path>
            </a:pathLst>
          </a:custGeom>
          <a:solidFill>
            <a:schemeClr val="bg2"/>
          </a:solidFill>
        </p:spPr>
        <p:txBody>
          <a:bodyPr/>
          <a:lstStyle>
            <a:lvl1pPr marL="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kumimoji="1" lang="en-US"/>
              <a:t> </a:t>
            </a: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7C00596-6204-5E71-B344-72F2A6F6A0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426" y="2603292"/>
            <a:ext cx="4090209" cy="6204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80C9E6-C0DA-86BC-0AE7-59636CC8624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86761" y="2311435"/>
            <a:ext cx="4986646" cy="1005506"/>
          </a:xfrm>
        </p:spPr>
        <p:txBody>
          <a:bodyPr anchor="ctr" anchorCtr="0"/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F541B387-4358-695A-9C8B-A78F7A0CD55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665704" y="1866162"/>
            <a:ext cx="1013677" cy="1865255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193675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2pPr>
            <a:lvl3pPr marL="412138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3pPr>
            <a:lvl4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4pPr>
            <a:lvl5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    </a:t>
            </a:r>
          </a:p>
        </p:txBody>
      </p:sp>
      <p:sp>
        <p:nvSpPr>
          <p:cNvPr id="6" name="テキスト プレースホルダー 9">
            <a:extLst>
              <a:ext uri="{FF2B5EF4-FFF2-40B4-BE49-F238E27FC236}">
                <a16:creationId xmlns:a16="http://schemas.microsoft.com/office/drawing/2014/main" id="{E0BB32F0-2385-5398-085D-B8ECB28061E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90271" y="5731914"/>
            <a:ext cx="3503342" cy="379916"/>
          </a:xfrm>
        </p:spPr>
        <p:txBody>
          <a:bodyPr anchor="b"/>
          <a:lstStyle>
            <a:lvl1pPr marL="0" indent="0" algn="r">
              <a:buFontTx/>
              <a:buNone/>
              <a:defRPr sz="1600">
                <a:solidFill>
                  <a:schemeClr val="bg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 altLang="ja-JP"/>
              <a:t>Legal Entity</a:t>
            </a:r>
          </a:p>
        </p:txBody>
      </p:sp>
      <p:sp>
        <p:nvSpPr>
          <p:cNvPr id="9" name="テキスト プレースホルダー 9">
            <a:extLst>
              <a:ext uri="{FF2B5EF4-FFF2-40B4-BE49-F238E27FC236}">
                <a16:creationId xmlns:a16="http://schemas.microsoft.com/office/drawing/2014/main" id="{789F3915-8D50-9E2D-EB43-B915EA73340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90271" y="6130307"/>
            <a:ext cx="3506820" cy="379916"/>
          </a:xfrm>
        </p:spPr>
        <p:txBody>
          <a:bodyPr anchor="ctr" anchorCtr="0"/>
          <a:lstStyle>
            <a:lvl1pPr marL="0" indent="0" algn="r">
              <a:buFontTx/>
              <a:buNone/>
              <a:defRPr sz="1400">
                <a:solidFill>
                  <a:schemeClr val="bg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/>
              <a:t>Month DD, YYYY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8E7EF569-2CF3-FC77-EFC2-DD79C90590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82194" y="4165671"/>
            <a:ext cx="4991211" cy="379916"/>
          </a:xfrm>
        </p:spPr>
        <p:txBody>
          <a:bodyPr anchor="t"/>
          <a:lstStyle>
            <a:lvl1pPr marL="0" indent="0" algn="l">
              <a:buFontTx/>
              <a:buNone/>
              <a:defRPr sz="2000">
                <a:solidFill>
                  <a:schemeClr val="bg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/>
              <a:t>Click to edit Master text styles</a:t>
            </a:r>
          </a:p>
        </p:txBody>
      </p:sp>
      <p:sp>
        <p:nvSpPr>
          <p:cNvPr id="11" name="Footer Placeholder 13">
            <a:extLst>
              <a:ext uri="{FF2B5EF4-FFF2-40B4-BE49-F238E27FC236}">
                <a16:creationId xmlns:a16="http://schemas.microsoft.com/office/drawing/2014/main" id="{4680BED9-F16D-47FB-D69D-EB04CBCF329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403821" y="6544221"/>
            <a:ext cx="6285185" cy="1616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5EFA4AA6-29E4-DB6F-48BF-127614FAC432}"/>
              </a:ext>
            </a:extLst>
          </p:cNvPr>
          <p:cNvSpPr txBox="1">
            <a:spLocks/>
          </p:cNvSpPr>
          <p:nvPr userDrawn="1"/>
        </p:nvSpPr>
        <p:spPr>
          <a:xfrm>
            <a:off x="597539" y="619165"/>
            <a:ext cx="1230861" cy="18207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>
              <a:buFont typeface="Wingdings 3" panose="05040102010807070707" pitchFamily="18" charset="2"/>
              <a:buChar char="}"/>
            </a:pPr>
            <a:r>
              <a:rPr lang="en-US" sz="1000" b="1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5638354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4 End - TDK Blue">
    <p:bg>
      <p:bgPr>
        <a:solidFill>
          <a:srgbClr val="004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B4B40396-8070-AD66-585C-0F6C2484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79194" y="6544221"/>
            <a:ext cx="1441280" cy="1616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49B3117-24B2-555F-E247-0B5C2FC3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4E5F2BD-29E6-B962-1A6D-3371C241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459091-8AF1-E319-E61E-60550C3339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46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0F452CD0-F828-E815-37B6-64A20DFA8D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2336" y="2791650"/>
            <a:ext cx="3556684" cy="1295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762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5 End - White">
    <p:bg>
      <p:bgPr>
        <a:solidFill>
          <a:srgbClr val="0046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B4B40396-8070-AD66-585C-0F6C248403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79194" y="6544221"/>
            <a:ext cx="1441280" cy="1616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49B3117-24B2-555F-E247-0B5C2FC3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4E5F2BD-29E6-B962-1A6D-3371C2414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459091-8AF1-E319-E61E-60550C3339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B6056BA-BF18-B08E-BA8E-2139BC19BB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1850" y="2655303"/>
            <a:ext cx="4248299" cy="154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81286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45856" y="-468824"/>
            <a:ext cx="7658547" cy="1477328"/>
          </a:xfrm>
          <a:prstGeom prst="rect">
            <a:avLst/>
          </a:prstGeom>
        </p:spPr>
        <p:txBody>
          <a:bodyPr vert="horz" wrap="square" lIns="0" tIns="0" rIns="0" bIns="0" anchor="b" anchorCtr="0">
            <a:sp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Headline 2 (additional in case of second line)</a:t>
            </a:r>
            <a:br>
              <a:rPr lang="en-US"/>
            </a:br>
            <a:r>
              <a:rPr lang="en-US"/>
              <a:t>Headline 1 (in case of one line only)</a:t>
            </a:r>
            <a:endParaRPr lang="en-US" noProof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45856" y="1276661"/>
            <a:ext cx="11300289" cy="5032064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1999"/>
            </a:lvl1pPr>
            <a:lvl2pPr>
              <a:buClr>
                <a:schemeClr val="accent6">
                  <a:lumMod val="75000"/>
                </a:schemeClr>
              </a:buClr>
              <a:defRPr sz="1999"/>
            </a:lvl2pPr>
            <a:lvl3pPr marL="358596" indent="-179298">
              <a:buFont typeface="Arial" panose="020B0604020202020204" pitchFamily="34" charset="0"/>
              <a:buChar char="¬"/>
              <a:defRPr sz="1999"/>
            </a:lvl3pPr>
            <a:lvl4pPr>
              <a:defRPr sz="1999"/>
            </a:lvl4pPr>
            <a:lvl5pPr marL="712432" indent="-176125">
              <a:defRPr sz="1399"/>
            </a:lvl5pPr>
          </a:lstStyle>
          <a:p>
            <a:pPr marL="0" marR="0" lvl="0" indent="0" algn="l" defTabSz="863168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Tx/>
              <a:buFont typeface="Symbol" pitchFamily="18" charset="2"/>
              <a:buNone/>
              <a:tabLst/>
              <a:defRPr/>
            </a:pPr>
            <a:r>
              <a:rPr lang="en-US" noProof="0"/>
              <a:t>Master text format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4" name="Text Box 285"/>
          <p:cNvSpPr txBox="1">
            <a:spLocks noChangeArrowheads="1"/>
          </p:cNvSpPr>
          <p:nvPr userDrawn="1"/>
        </p:nvSpPr>
        <p:spPr bwMode="auto">
          <a:xfrm>
            <a:off x="7987642" y="-228283"/>
            <a:ext cx="246733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de-DE" sz="999">
                <a:solidFill>
                  <a:schemeClr val="bg1"/>
                </a:solidFill>
              </a:rPr>
              <a:t>5,60</a:t>
            </a:r>
          </a:p>
        </p:txBody>
      </p:sp>
    </p:spTree>
    <p:extLst>
      <p:ext uri="{BB962C8B-B14F-4D97-AF65-F5344CB8AC3E}">
        <p14:creationId xmlns:p14="http://schemas.microsoft.com/office/powerpoint/2010/main" val="267907459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1 B_Title 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3E9A95A-2F39-2AA4-D372-9F4B8103147B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3479194" y="6544221"/>
            <a:ext cx="1441280" cy="1616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17594FF-8F7F-195B-F671-27C456D03F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FE53D2-0BF2-3408-CE3F-908FD3647F6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0000">
                <a:srgbClr val="106FFF"/>
              </a:gs>
              <a:gs pos="17000">
                <a:schemeClr val="accent2"/>
              </a:gs>
              <a:gs pos="35000">
                <a:srgbClr val="2230FE"/>
              </a:gs>
              <a:gs pos="0">
                <a:srgbClr val="0046AD"/>
              </a:gs>
              <a:gs pos="100000">
                <a:srgbClr val="2DC1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Footer Placeholder 13">
            <a:extLst>
              <a:ext uri="{FF2B5EF4-FFF2-40B4-BE49-F238E27FC236}">
                <a16:creationId xmlns:a16="http://schemas.microsoft.com/office/drawing/2014/main" id="{D478F426-8F07-5802-21EC-DE5AC87C3B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410925" y="6544221"/>
            <a:ext cx="6285185" cy="1616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pic>
        <p:nvPicPr>
          <p:cNvPr id="9" name="Graphic 1">
            <a:extLst>
              <a:ext uri="{FF2B5EF4-FFF2-40B4-BE49-F238E27FC236}">
                <a16:creationId xmlns:a16="http://schemas.microsoft.com/office/drawing/2014/main" id="{E29F2C46-CDF0-948B-4F1B-CABE118E13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" r="27"/>
          <a:stretch/>
        </p:blipFill>
        <p:spPr>
          <a:xfrm>
            <a:off x="3030569" y="2143668"/>
            <a:ext cx="1123204" cy="2211889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id="{F4725EEC-6191-9A83-DC5E-706F8EE545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479" y="2763342"/>
            <a:ext cx="2201006" cy="80169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83CDA8CC-2F10-D4E6-500B-392057721E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48146" y="2143667"/>
            <a:ext cx="7056478" cy="2211889"/>
          </a:xfrm>
        </p:spPr>
        <p:txBody>
          <a:bodyPr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テキスト プレースホルダー 9">
            <a:extLst>
              <a:ext uri="{FF2B5EF4-FFF2-40B4-BE49-F238E27FC236}">
                <a16:creationId xmlns:a16="http://schemas.microsoft.com/office/drawing/2014/main" id="{C457A4A5-6DF0-B693-7B2A-968707C488E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90271" y="5731914"/>
            <a:ext cx="3503342" cy="379916"/>
          </a:xfrm>
        </p:spPr>
        <p:txBody>
          <a:bodyPr anchor="b"/>
          <a:lstStyle>
            <a:lvl1pPr marL="0" indent="0" algn="r">
              <a:buFontTx/>
              <a:buNone/>
              <a:defRPr sz="1600">
                <a:solidFill>
                  <a:schemeClr val="bg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 altLang="ja-JP"/>
              <a:t>Legal Entity</a:t>
            </a:r>
          </a:p>
        </p:txBody>
      </p:sp>
      <p:sp>
        <p:nvSpPr>
          <p:cNvPr id="20" name="テキスト プレースホルダー 9">
            <a:extLst>
              <a:ext uri="{FF2B5EF4-FFF2-40B4-BE49-F238E27FC236}">
                <a16:creationId xmlns:a16="http://schemas.microsoft.com/office/drawing/2014/main" id="{ED7544B2-5ED8-E8A6-A086-C57254E0A18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90271" y="6130307"/>
            <a:ext cx="3506820" cy="379916"/>
          </a:xfrm>
        </p:spPr>
        <p:txBody>
          <a:bodyPr anchor="ctr" anchorCtr="0"/>
          <a:lstStyle>
            <a:lvl1pPr marL="0" indent="0" algn="r">
              <a:buFontTx/>
              <a:buNone/>
              <a:defRPr sz="1400">
                <a:solidFill>
                  <a:schemeClr val="bg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 altLang="ja-JP"/>
              <a:t>Month DD, YYYY</a:t>
            </a:r>
          </a:p>
        </p:txBody>
      </p:sp>
      <p:sp>
        <p:nvSpPr>
          <p:cNvPr id="21" name="テキスト プレースホルダー 9">
            <a:extLst>
              <a:ext uri="{FF2B5EF4-FFF2-40B4-BE49-F238E27FC236}">
                <a16:creationId xmlns:a16="http://schemas.microsoft.com/office/drawing/2014/main" id="{ACC8A8BA-AC89-99B8-02B4-80F3443A5A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48146" y="4597989"/>
            <a:ext cx="7056478" cy="379916"/>
          </a:xfrm>
        </p:spPr>
        <p:txBody>
          <a:bodyPr anchor="t"/>
          <a:lstStyle>
            <a:lvl1pPr marL="0" indent="0" algn="l">
              <a:buFontTx/>
              <a:buNone/>
              <a:defRPr sz="2000">
                <a:solidFill>
                  <a:schemeClr val="bg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/>
              <a:t>Click to edit Master text styles</a:t>
            </a:r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4249C2FA-57FD-AEA3-ADBA-73C7573F4A0A}"/>
              </a:ext>
            </a:extLst>
          </p:cNvPr>
          <p:cNvSpPr txBox="1">
            <a:spLocks/>
          </p:cNvSpPr>
          <p:nvPr userDrawn="1"/>
        </p:nvSpPr>
        <p:spPr>
          <a:xfrm>
            <a:off x="597539" y="619165"/>
            <a:ext cx="1230861" cy="182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>
              <a:buFont typeface="Wingdings 3" panose="05040102010807070707" pitchFamily="18" charset="2"/>
              <a:buChar char="}"/>
            </a:pPr>
            <a:r>
              <a:rPr lang="en-US" sz="1000" b="1">
                <a:solidFill>
                  <a:schemeClr val="accent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1017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2 B_Title 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3E9A95A-2F39-2AA4-D372-9F4B8103147B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3479194" y="6544221"/>
            <a:ext cx="1441280" cy="16164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17594FF-8F7F-195B-F671-27C456D03F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D98A7B-8C2F-5EBB-9E93-C3C70C73B25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9025">
                <a:schemeClr val="accent2"/>
              </a:gs>
              <a:gs pos="15000">
                <a:schemeClr val="accent2"/>
              </a:gs>
              <a:gs pos="0">
                <a:srgbClr val="0046AD"/>
              </a:gs>
              <a:gs pos="95000">
                <a:srgbClr val="C919F4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157BA6D-E17A-52FF-3E82-03744B038D4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410925" y="6544221"/>
            <a:ext cx="6285185" cy="1616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pic>
        <p:nvPicPr>
          <p:cNvPr id="10" name="Graphic 1">
            <a:extLst>
              <a:ext uri="{FF2B5EF4-FFF2-40B4-BE49-F238E27FC236}">
                <a16:creationId xmlns:a16="http://schemas.microsoft.com/office/drawing/2014/main" id="{6BB52AF3-0A78-3960-31D5-1329AB726D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" r="27"/>
          <a:stretch/>
        </p:blipFill>
        <p:spPr>
          <a:xfrm>
            <a:off x="3030569" y="2143668"/>
            <a:ext cx="1123204" cy="2211889"/>
          </a:xfrm>
          <a:prstGeom prst="rect">
            <a:avLst/>
          </a:prstGeom>
        </p:spPr>
      </p:pic>
      <p:pic>
        <p:nvPicPr>
          <p:cNvPr id="2" name="Graphic 2">
            <a:extLst>
              <a:ext uri="{FF2B5EF4-FFF2-40B4-BE49-F238E27FC236}">
                <a16:creationId xmlns:a16="http://schemas.microsoft.com/office/drawing/2014/main" id="{DD60442B-B372-4766-6CE5-42A9F37F0EC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479" y="2763342"/>
            <a:ext cx="2201006" cy="80169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8EB0F28-65D2-A02A-80E6-5E719E8BDF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48146" y="2143668"/>
            <a:ext cx="7056478" cy="2211890"/>
          </a:xfrm>
        </p:spPr>
        <p:txBody>
          <a:bodyPr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テキスト プレースホルダー 9">
            <a:extLst>
              <a:ext uri="{FF2B5EF4-FFF2-40B4-BE49-F238E27FC236}">
                <a16:creationId xmlns:a16="http://schemas.microsoft.com/office/drawing/2014/main" id="{1908AD77-88C9-BF7E-50EC-D73F219C36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90271" y="5731914"/>
            <a:ext cx="3503342" cy="379916"/>
          </a:xfrm>
        </p:spPr>
        <p:txBody>
          <a:bodyPr anchor="b"/>
          <a:lstStyle>
            <a:lvl1pPr marL="0" indent="0" algn="r">
              <a:buFontTx/>
              <a:buNone/>
              <a:defRPr sz="1600">
                <a:solidFill>
                  <a:schemeClr val="bg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 altLang="ja-JP"/>
              <a:t>Legal Entity</a:t>
            </a:r>
          </a:p>
        </p:txBody>
      </p:sp>
      <p:sp>
        <p:nvSpPr>
          <p:cNvPr id="9" name="テキスト プレースホルダー 9">
            <a:extLst>
              <a:ext uri="{FF2B5EF4-FFF2-40B4-BE49-F238E27FC236}">
                <a16:creationId xmlns:a16="http://schemas.microsoft.com/office/drawing/2014/main" id="{21F26C79-58E1-223F-A62A-4E03FE655CB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90271" y="6130307"/>
            <a:ext cx="3506820" cy="379916"/>
          </a:xfrm>
        </p:spPr>
        <p:txBody>
          <a:bodyPr anchor="ctr" anchorCtr="0"/>
          <a:lstStyle>
            <a:lvl1pPr marL="0" indent="0" algn="r">
              <a:buFontTx/>
              <a:buNone/>
              <a:defRPr sz="1400">
                <a:solidFill>
                  <a:schemeClr val="bg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 altLang="ja-JP"/>
              <a:t>Month DD, YYYY</a:t>
            </a:r>
          </a:p>
        </p:txBody>
      </p:sp>
      <p:sp>
        <p:nvSpPr>
          <p:cNvPr id="11" name="テキスト プレースホルダー 9">
            <a:extLst>
              <a:ext uri="{FF2B5EF4-FFF2-40B4-BE49-F238E27FC236}">
                <a16:creationId xmlns:a16="http://schemas.microsoft.com/office/drawing/2014/main" id="{E44E6B84-8507-BD83-FF57-B52850A723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48146" y="4597989"/>
            <a:ext cx="7056478" cy="379916"/>
          </a:xfrm>
        </p:spPr>
        <p:txBody>
          <a:bodyPr anchor="t"/>
          <a:lstStyle>
            <a:lvl1pPr marL="0" indent="0" algn="l">
              <a:buFontTx/>
              <a:buNone/>
              <a:defRPr sz="2000">
                <a:solidFill>
                  <a:schemeClr val="bg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/>
              <a:t>Click to edit Master text styles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E45028A9-25F7-4C1A-5F8C-C3C244413736}"/>
              </a:ext>
            </a:extLst>
          </p:cNvPr>
          <p:cNvSpPr txBox="1">
            <a:spLocks/>
          </p:cNvSpPr>
          <p:nvPr userDrawn="1"/>
        </p:nvSpPr>
        <p:spPr>
          <a:xfrm>
            <a:off x="597539" y="619165"/>
            <a:ext cx="1230861" cy="182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>
              <a:buFont typeface="Wingdings 3" panose="05040102010807070707" pitchFamily="18" charset="2"/>
              <a:buChar char="}"/>
            </a:pPr>
            <a:r>
              <a:rPr lang="en-US" sz="1000" b="1">
                <a:solidFill>
                  <a:schemeClr val="accent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97638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3 B_Title 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>
            <a:extLst>
              <a:ext uri="{FF2B5EF4-FFF2-40B4-BE49-F238E27FC236}">
                <a16:creationId xmlns:a16="http://schemas.microsoft.com/office/drawing/2014/main" id="{69D60BF1-E9D5-8727-1309-B6C0CA6D3E8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7000">
                <a:srgbClr val="095DFF"/>
              </a:gs>
              <a:gs pos="55000">
                <a:srgbClr val="0087FF"/>
              </a:gs>
              <a:gs pos="15000">
                <a:srgbClr val="2230FE"/>
              </a:gs>
              <a:gs pos="0">
                <a:srgbClr val="0046AD"/>
              </a:gs>
              <a:gs pos="95000">
                <a:srgbClr val="26DE7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17594FF-8F7F-195B-F671-27C456D03FE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32E8973-1694-A193-E1F1-F888B3470E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" r="27"/>
          <a:stretch/>
        </p:blipFill>
        <p:spPr>
          <a:xfrm>
            <a:off x="3030569" y="2143668"/>
            <a:ext cx="1123204" cy="2211889"/>
          </a:xfrm>
          <a:prstGeom prst="rect">
            <a:avLst/>
          </a:prstGeom>
        </p:spPr>
      </p:pic>
      <p:sp>
        <p:nvSpPr>
          <p:cNvPr id="4" name="Footer Placeholder 13">
            <a:extLst>
              <a:ext uri="{FF2B5EF4-FFF2-40B4-BE49-F238E27FC236}">
                <a16:creationId xmlns:a16="http://schemas.microsoft.com/office/drawing/2014/main" id="{1FEA4884-6B7C-7CDA-E874-C60C7F6635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410925" y="6544221"/>
            <a:ext cx="6285185" cy="1616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pic>
        <p:nvPicPr>
          <p:cNvPr id="16" name="Graphic 2">
            <a:extLst>
              <a:ext uri="{FF2B5EF4-FFF2-40B4-BE49-F238E27FC236}">
                <a16:creationId xmlns:a16="http://schemas.microsoft.com/office/drawing/2014/main" id="{BA6C8627-B116-47BE-05D4-C82CEDFD625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479" y="2763342"/>
            <a:ext cx="2201006" cy="80169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A18CBA0-E26F-ABBB-BC54-5209D9ECFA7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48146" y="2143668"/>
            <a:ext cx="7056478" cy="2211890"/>
          </a:xfrm>
        </p:spPr>
        <p:txBody>
          <a:bodyPr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テキスト プレースホルダー 9">
            <a:extLst>
              <a:ext uri="{FF2B5EF4-FFF2-40B4-BE49-F238E27FC236}">
                <a16:creationId xmlns:a16="http://schemas.microsoft.com/office/drawing/2014/main" id="{6193A2AB-F4CA-4169-0794-EAC89AC9480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90271" y="5731914"/>
            <a:ext cx="3503342" cy="379916"/>
          </a:xfrm>
        </p:spPr>
        <p:txBody>
          <a:bodyPr anchor="b"/>
          <a:lstStyle>
            <a:lvl1pPr marL="0" indent="0" algn="r">
              <a:buFontTx/>
              <a:buNone/>
              <a:defRPr sz="1600">
                <a:solidFill>
                  <a:schemeClr val="bg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 altLang="ja-JP"/>
              <a:t>Legal Entity</a:t>
            </a:r>
          </a:p>
        </p:txBody>
      </p:sp>
      <p:sp>
        <p:nvSpPr>
          <p:cNvPr id="7" name="テキスト プレースホルダー 9">
            <a:extLst>
              <a:ext uri="{FF2B5EF4-FFF2-40B4-BE49-F238E27FC236}">
                <a16:creationId xmlns:a16="http://schemas.microsoft.com/office/drawing/2014/main" id="{74A682D8-72A0-17F3-3B2A-6D0B568A43C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90271" y="6130307"/>
            <a:ext cx="3506820" cy="379916"/>
          </a:xfrm>
        </p:spPr>
        <p:txBody>
          <a:bodyPr anchor="ctr" anchorCtr="0"/>
          <a:lstStyle>
            <a:lvl1pPr marL="0" indent="0" algn="r">
              <a:buFontTx/>
              <a:buNone/>
              <a:defRPr sz="1400">
                <a:solidFill>
                  <a:schemeClr val="bg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 altLang="ja-JP"/>
              <a:t>Month DD, YYYY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75F27159-A3E1-E77C-6BEF-1B37DDD188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48146" y="4597989"/>
            <a:ext cx="7056478" cy="379916"/>
          </a:xfrm>
        </p:spPr>
        <p:txBody>
          <a:bodyPr anchor="t"/>
          <a:lstStyle>
            <a:lvl1pPr marL="0" indent="0" algn="l">
              <a:buFontTx/>
              <a:buNone/>
              <a:defRPr sz="2000">
                <a:solidFill>
                  <a:schemeClr val="bg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650B4-E49C-1958-3FFF-FCE2F6B38813}"/>
              </a:ext>
            </a:extLst>
          </p:cNvPr>
          <p:cNvSpPr txBox="1">
            <a:spLocks/>
          </p:cNvSpPr>
          <p:nvPr userDrawn="1"/>
        </p:nvSpPr>
        <p:spPr>
          <a:xfrm>
            <a:off x="597539" y="619165"/>
            <a:ext cx="1230861" cy="18207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>
              <a:buFont typeface="Wingdings 3" panose="05040102010807070707" pitchFamily="18" charset="2"/>
              <a:buChar char="}"/>
            </a:pPr>
            <a:r>
              <a:rPr lang="en-US" sz="1050" b="1">
                <a:solidFill>
                  <a:schemeClr val="accent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575619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4 B_Title 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ED91E2F-678E-BC7C-4F27-E21FC20D77E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85000"/>
            </a:schemeClr>
          </a:solidFill>
        </p:spPr>
        <p:txBody>
          <a:bodyPr tIns="864000" anchor="t" anchorCtr="0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Insert picture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157BA6D-E17A-52FF-3E82-03744B038D4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413644" y="6544221"/>
            <a:ext cx="6285185" cy="16164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DB3E856-FDA7-A703-84C6-81B75D58724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48146" y="2149236"/>
            <a:ext cx="7056478" cy="2200751"/>
          </a:xfrm>
        </p:spPr>
        <p:txBody>
          <a:bodyPr anchor="ctr" anchorCtr="0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E34251C-12A3-4155-1787-52F1E8D0C1F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10800000">
            <a:off x="2957769" y="2149237"/>
            <a:ext cx="1196003" cy="2200751"/>
          </a:xfr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193675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2pPr>
            <a:lvl3pPr marL="412138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3pPr>
            <a:lvl4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4pPr>
            <a:lvl5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    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213E4F8-F51B-E9CD-238F-A908E81D41AE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536479" y="2763342"/>
            <a:ext cx="2200094" cy="801422"/>
          </a:xfr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FontTx/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  <a:lvl2pPr marL="193675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2pPr>
            <a:lvl3pPr marL="412138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3pPr>
            <a:lvl4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4pPr>
            <a:lvl5pPr marL="414000" indent="0">
              <a:buFontTx/>
              <a:buNone/>
              <a:defRPr>
                <a:solidFill>
                  <a:schemeClr val="tx1">
                    <a:alpha val="0"/>
                  </a:schemeClr>
                </a:solidFill>
              </a:defRPr>
            </a:lvl5pPr>
          </a:lstStyle>
          <a:p>
            <a:pPr lvl="0"/>
            <a:r>
              <a:rPr lang="en-US"/>
              <a:t>    </a:t>
            </a:r>
          </a:p>
        </p:txBody>
      </p:sp>
      <p:sp>
        <p:nvSpPr>
          <p:cNvPr id="4" name="テキスト プレースホルダー 9">
            <a:extLst>
              <a:ext uri="{FF2B5EF4-FFF2-40B4-BE49-F238E27FC236}">
                <a16:creationId xmlns:a16="http://schemas.microsoft.com/office/drawing/2014/main" id="{33FDADEB-4553-2E47-DB6E-35121652AC4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90271" y="5731914"/>
            <a:ext cx="3503342" cy="379916"/>
          </a:xfrm>
        </p:spPr>
        <p:txBody>
          <a:bodyPr anchor="b"/>
          <a:lstStyle>
            <a:lvl1pPr marL="0" indent="0" algn="r">
              <a:buFontTx/>
              <a:buNone/>
              <a:defRPr sz="1600">
                <a:solidFill>
                  <a:schemeClr val="bg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 altLang="ja-JP"/>
              <a:t>Legal Entity</a:t>
            </a:r>
          </a:p>
        </p:txBody>
      </p:sp>
      <p:sp>
        <p:nvSpPr>
          <p:cNvPr id="6" name="テキスト プレースホルダー 9">
            <a:extLst>
              <a:ext uri="{FF2B5EF4-FFF2-40B4-BE49-F238E27FC236}">
                <a16:creationId xmlns:a16="http://schemas.microsoft.com/office/drawing/2014/main" id="{24AC566B-B751-6E96-0C05-A3E4CB432E7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90271" y="6130307"/>
            <a:ext cx="3506820" cy="379916"/>
          </a:xfrm>
        </p:spPr>
        <p:txBody>
          <a:bodyPr anchor="ctr" anchorCtr="0"/>
          <a:lstStyle>
            <a:lvl1pPr marL="0" indent="0" algn="r">
              <a:buFontTx/>
              <a:buNone/>
              <a:defRPr sz="1400">
                <a:solidFill>
                  <a:schemeClr val="bg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 altLang="ja-JP"/>
              <a:t>Month DD, YYYY</a:t>
            </a:r>
          </a:p>
        </p:txBody>
      </p:sp>
      <p:sp>
        <p:nvSpPr>
          <p:cNvPr id="7" name="テキスト プレースホルダー 9">
            <a:extLst>
              <a:ext uri="{FF2B5EF4-FFF2-40B4-BE49-F238E27FC236}">
                <a16:creationId xmlns:a16="http://schemas.microsoft.com/office/drawing/2014/main" id="{0E87A0B5-7046-FD20-D31E-8E6955A750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48146" y="4597989"/>
            <a:ext cx="7056478" cy="379916"/>
          </a:xfrm>
        </p:spPr>
        <p:txBody>
          <a:bodyPr anchor="t"/>
          <a:lstStyle>
            <a:lvl1pPr marL="0" indent="0" algn="l">
              <a:buFontTx/>
              <a:buNone/>
              <a:defRPr sz="2000">
                <a:solidFill>
                  <a:schemeClr val="bg1"/>
                </a:solidFill>
              </a:defRPr>
            </a:lvl1pPr>
            <a:lvl2pPr marL="214313" indent="0">
              <a:buFontTx/>
              <a:buNone/>
              <a:defRPr/>
            </a:lvl2pPr>
            <a:lvl3pPr marL="414338" indent="0">
              <a:buFontTx/>
              <a:buNone/>
              <a:defRPr/>
            </a:lvl3pPr>
            <a:lvl4pPr marL="414338" indent="0">
              <a:buFontTx/>
              <a:buNone/>
              <a:defRPr/>
            </a:lvl4pPr>
            <a:lvl5pPr marL="414338" indent="0">
              <a:buFontTx/>
              <a:buNone/>
              <a:defRPr/>
            </a:lvl5pPr>
          </a:lstStyle>
          <a:p>
            <a:pPr lvl="0"/>
            <a:r>
              <a:rPr kumimoji="1"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1874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1 Content - Titl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BE3BC-81B3-E530-1E0F-0C26B5AFD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C7DFC8-1BC3-43DA-BCD5-916305E849D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AE3A3C9-C608-2087-F225-C2794EF0DD5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4E78CF30-4C17-56D3-EB40-E42B4A1937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" y="152130"/>
            <a:ext cx="385894" cy="805481"/>
          </a:xfrm>
          <a:prstGeom prst="rightArrow">
            <a:avLst>
              <a:gd name="adj1" fmla="val 50000"/>
              <a:gd name="adj2" fmla="val 139445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/>
              <a:t> </a:t>
            </a: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144F759E-836C-41A8-A181-1FCB72007E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5" b="7075"/>
          <a:stretch/>
        </p:blipFill>
        <p:spPr>
          <a:xfrm>
            <a:off x="543572" y="6405163"/>
            <a:ext cx="2117496" cy="27574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08CD92-99CF-DC10-86F5-AF6A2D074D8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7374" y="1519584"/>
            <a:ext cx="11017249" cy="4754215"/>
          </a:xfrm>
        </p:spPr>
        <p:txBody>
          <a:bodyPr/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5847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556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E118B2-1A34-1FEC-017F-B8F900D7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334206"/>
            <a:ext cx="11017250" cy="914956"/>
          </a:xfrm>
          <a:prstGeom prst="rect">
            <a:avLst/>
          </a:prstGeom>
        </p:spPr>
        <p:txBody>
          <a:bodyPr vert="horz" lIns="0" tIns="72000" rIns="91440" bIns="45720" rtlCol="0" anchor="t" anchorCtr="0">
            <a:noAutofit/>
          </a:bodyPr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85238-48ED-1491-DCD4-E91086A98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374" y="1519585"/>
            <a:ext cx="11017249" cy="4754216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/>
              <a:t>Click to edit Master text styles (20pt)</a:t>
            </a:r>
          </a:p>
          <a:p>
            <a:pPr lvl="1"/>
            <a:r>
              <a:rPr lang="en-US"/>
              <a:t>Second level (18pt)</a:t>
            </a:r>
          </a:p>
          <a:p>
            <a:pPr lvl="2"/>
            <a:r>
              <a:rPr lang="en-US"/>
              <a:t>Third level (16pt)</a:t>
            </a:r>
          </a:p>
          <a:p>
            <a:pPr lvl="3"/>
            <a:r>
              <a:rPr lang="en-US"/>
              <a:t>Fourth level (14pt)</a:t>
            </a:r>
          </a:p>
          <a:p>
            <a:pPr lvl="4"/>
            <a:r>
              <a:rPr lang="en-US"/>
              <a:t>Fifth level (12pt）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25419-C6AA-A239-202D-F746F7937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920474" y="6544221"/>
            <a:ext cx="6285185" cy="1616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©︎ TDK Corporation 2025 | AI Center | Document title | Date |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16A1-FD63-1B13-A9EC-54A0B2FAA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5659" y="6544221"/>
            <a:ext cx="398965" cy="161649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1DAB662-2DEF-4FCA-85D7-1FA44B0FCDE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D7356FF7-5DEB-B5E2-F93E-2657399E8429}"/>
              </a:ext>
            </a:extLst>
          </p:cNvPr>
          <p:cNvSpPr txBox="1">
            <a:spLocks/>
          </p:cNvSpPr>
          <p:nvPr userDrawn="1"/>
        </p:nvSpPr>
        <p:spPr>
          <a:xfrm>
            <a:off x="3396003" y="6479656"/>
            <a:ext cx="1230861" cy="182075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2075" indent="-92075" algn="ctr">
              <a:buFont typeface="Wingdings 3" panose="05040102010807070707" pitchFamily="18" charset="2"/>
              <a:buChar char="}"/>
            </a:pPr>
            <a:r>
              <a:rPr lang="en-US" sz="1000" b="1">
                <a:solidFill>
                  <a:schemeClr val="bg1"/>
                </a:solidFill>
              </a:rPr>
              <a:t>CONFIDENTIAL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B65FF7-B336-38CC-6767-A86BB740BB3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0587038" y="63500"/>
            <a:ext cx="1577975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400">
                <a:solidFill>
                  <a:srgbClr val="FF0000">
                    <a:alpha val="50000"/>
                  </a:srgbClr>
                </a:solidFill>
                <a:latin typeface="Aptos" panose="020B0004020202020204" pitchFamily="34" charset="0"/>
              </a:rPr>
              <a:t>L2: Internal use only</a:t>
            </a:r>
          </a:p>
        </p:txBody>
      </p:sp>
    </p:spTree>
    <p:extLst>
      <p:ext uri="{BB962C8B-B14F-4D97-AF65-F5344CB8AC3E}">
        <p14:creationId xmlns:p14="http://schemas.microsoft.com/office/powerpoint/2010/main" val="10943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9088" indent="-319088" algn="l" defTabSz="914400" rtl="0" eaLnBrk="1" latinLnBrk="0" hangingPunct="1">
        <a:lnSpc>
          <a:spcPct val="100000"/>
        </a:lnSpc>
        <a:spcBef>
          <a:spcPts val="900"/>
        </a:spcBef>
        <a:buFont typeface="Wingdings 3" panose="05040102010807070707" pitchFamily="18" charset="2"/>
        <a:buChar char=""/>
        <a:tabLst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19075" algn="l" defTabSz="914400" rtl="0" eaLnBrk="1" latinLnBrk="0" hangingPunct="1">
        <a:lnSpc>
          <a:spcPct val="100000"/>
        </a:lnSpc>
        <a:spcBef>
          <a:spcPts val="900"/>
        </a:spcBef>
        <a:buFont typeface="Wingdings 3" panose="05040102010807070707" pitchFamily="18" charset="2"/>
        <a:buChar char="}"/>
        <a:tabLst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57238" indent="-219075" algn="l" defTabSz="914400" rtl="0" eaLnBrk="1" latinLnBrk="0" hangingPunct="1">
        <a:lnSpc>
          <a:spcPct val="100000"/>
        </a:lnSpc>
        <a:spcBef>
          <a:spcPts val="900"/>
        </a:spcBef>
        <a:buFont typeface="Wingdings 3" panose="05040102010807070707" pitchFamily="18" charset="2"/>
        <a:buChar char="}"/>
        <a:tabLst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757238" indent="-219075" algn="l" defTabSz="914400" rtl="0" eaLnBrk="1" latinLnBrk="0" hangingPunct="1">
        <a:lnSpc>
          <a:spcPct val="100000"/>
        </a:lnSpc>
        <a:spcBef>
          <a:spcPts val="900"/>
        </a:spcBef>
        <a:buFont typeface="Wingdings 3" panose="05040102010807070707" pitchFamily="18" charset="2"/>
        <a:buChar char="}"/>
        <a:tabLst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57238" indent="-219075" algn="l" defTabSz="914400" rtl="0" eaLnBrk="1" latinLnBrk="0" hangingPunct="1">
        <a:lnSpc>
          <a:spcPct val="100000"/>
        </a:lnSpc>
        <a:spcBef>
          <a:spcPts val="900"/>
        </a:spcBef>
        <a:buFont typeface="Wingdings 3" panose="05040102010807070707" pitchFamily="18" charset="2"/>
        <a:buChar char="}"/>
        <a:tabLst/>
        <a:defRPr kumimoji="1"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757238" indent="-219075" algn="l" defTabSz="914400" rtl="0" eaLnBrk="1" latinLnBrk="0" hangingPunct="1">
        <a:lnSpc>
          <a:spcPct val="100000"/>
        </a:lnSpc>
        <a:spcBef>
          <a:spcPts val="900"/>
        </a:spcBef>
        <a:buFont typeface="Wingdings 3" panose="05040102010807070707" pitchFamily="18" charset="2"/>
        <a:buChar char="}"/>
        <a:tabLst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757238" indent="-219075" algn="l" defTabSz="914400" rtl="0" eaLnBrk="1" latinLnBrk="0" hangingPunct="1">
        <a:lnSpc>
          <a:spcPct val="100000"/>
        </a:lnSpc>
        <a:spcBef>
          <a:spcPts val="900"/>
        </a:spcBef>
        <a:buFont typeface="Wingdings 3" panose="05040102010807070707" pitchFamily="18" charset="2"/>
        <a:buChar char="}"/>
        <a:tabLst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757238" indent="-219075" algn="l" defTabSz="914400" rtl="0" eaLnBrk="1" latinLnBrk="0" hangingPunct="1">
        <a:lnSpc>
          <a:spcPct val="100000"/>
        </a:lnSpc>
        <a:spcBef>
          <a:spcPts val="900"/>
        </a:spcBef>
        <a:buFont typeface="Wingdings 3" panose="05040102010807070707" pitchFamily="18" charset="2"/>
        <a:buChar char="}"/>
        <a:tabLst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757238" indent="-219075" algn="l" defTabSz="914400" rtl="0" eaLnBrk="1" latinLnBrk="0" hangingPunct="1">
        <a:lnSpc>
          <a:spcPct val="100000"/>
        </a:lnSpc>
        <a:spcBef>
          <a:spcPts val="900"/>
        </a:spcBef>
        <a:buFont typeface="Wingdings 3" panose="05040102010807070707" pitchFamily="18" charset="2"/>
        <a:buChar char="}"/>
        <a:tabLst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70">
          <p15:clr>
            <a:srgbClr val="F26B43"/>
          </p15:clr>
        </p15:guide>
        <p15:guide id="4" pos="7310">
          <p15:clr>
            <a:srgbClr val="F26B43"/>
          </p15:clr>
        </p15:guide>
        <p15:guide id="5" orient="horz" pos="3952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10">
          <p15:clr>
            <a:srgbClr val="F26B43"/>
          </p15:clr>
        </p15:guide>
        <p15:guide id="8" orient="horz" pos="4201">
          <p15:clr>
            <a:srgbClr val="F26B43"/>
          </p15:clr>
        </p15:guide>
        <p15:guide id="9" pos="4044">
          <p15:clr>
            <a:srgbClr val="F26B43"/>
          </p15:clr>
        </p15:guide>
        <p15:guide id="10" pos="3636">
          <p15:clr>
            <a:srgbClr val="F26B43"/>
          </p15:clr>
        </p15:guide>
        <p15:guide id="11" pos="3727">
          <p15:clr>
            <a:srgbClr val="F26B43"/>
          </p15:clr>
        </p15:guide>
        <p15:guide id="12" orient="horz" pos="2047">
          <p15:clr>
            <a:srgbClr val="F26B43"/>
          </p15:clr>
        </p15:guide>
        <p15:guide id="13" orient="horz" pos="3974">
          <p15:clr>
            <a:srgbClr val="F26B43"/>
          </p15:clr>
        </p15:guide>
        <p15:guide id="14" orient="horz" pos="41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b="1" dirty="0"/>
              <a:t>DevOps Case Study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DX Promotion Group, AI Center</a:t>
            </a:r>
            <a:endParaRPr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October, 2025</a:t>
            </a:r>
            <a:endParaRPr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41E6552-D927-8B89-46AB-453345B966F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C881-8CBF-7042-C9AB-EF9CE3AA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Expect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00445-A975-C8DA-6873-B34911D137F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©︎ TDK Corporation 2025 | Department | Document title | Date | CONFIDENTIAL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2F1C1-8C18-3062-9B02-7EA5B0D31D3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1DAB662-2DEF-4FCA-85D7-1FA44B0FCDE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1A3B8-BC22-6F01-65B8-81B36372D98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7BF649-3EC9-AA27-2C18-84716DA7F2C0}"/>
              </a:ext>
            </a:extLst>
          </p:cNvPr>
          <p:cNvSpPr/>
          <p:nvPr/>
        </p:nvSpPr>
        <p:spPr>
          <a:xfrm>
            <a:off x="965527" y="3213020"/>
            <a:ext cx="10833298" cy="645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/>
              <a:t>Create </a:t>
            </a:r>
            <a:r>
              <a:rPr lang="en-US" sz="1799"/>
              <a:t>microservices in local </a:t>
            </a:r>
            <a:r>
              <a:rPr lang="en-US" sz="1799" dirty="0"/>
              <a:t>and orchestration among them. Please push your work in GitHub repository and share the link with us.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508754-2124-25A9-0A6A-4A8E7F14FB4B}"/>
              </a:ext>
            </a:extLst>
          </p:cNvPr>
          <p:cNvGrpSpPr/>
          <p:nvPr/>
        </p:nvGrpSpPr>
        <p:grpSpPr>
          <a:xfrm>
            <a:off x="1798306" y="4057682"/>
            <a:ext cx="1827848" cy="913924"/>
            <a:chOff x="1097279" y="3476122"/>
            <a:chExt cx="1828800" cy="9144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A5578D-4081-7ED0-A91C-7C9FCB248BCE}"/>
                </a:ext>
              </a:extLst>
            </p:cNvPr>
            <p:cNvSpPr/>
            <p:nvPr/>
          </p:nvSpPr>
          <p:spPr bwMode="auto">
            <a:xfrm>
              <a:off x="1097279" y="3476122"/>
              <a:ext cx="1828800" cy="457200"/>
            </a:xfrm>
            <a:prstGeom prst="rect">
              <a:avLst/>
            </a:prstGeom>
            <a:solidFill>
              <a:srgbClr val="2B47E4"/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394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5892" algn="l"/>
                  <a:tab pos="3313043" algn="l"/>
                  <a:tab pos="3855696" algn="l"/>
                  <a:tab pos="4569714" algn="l"/>
                </a:tabLst>
              </a:pPr>
              <a:r>
                <a:rPr lang="en-US" sz="1599" b="1" dirty="0">
                  <a:solidFill>
                    <a:schemeClr val="bg1"/>
                  </a:solidFill>
                  <a:latin typeface="Arial" charset="0"/>
                </a:rPr>
                <a:t>Raw Data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F9A7FE2-8752-3BAB-1E04-258E0453102A}"/>
                </a:ext>
              </a:extLst>
            </p:cNvPr>
            <p:cNvSpPr/>
            <p:nvPr/>
          </p:nvSpPr>
          <p:spPr bwMode="auto">
            <a:xfrm>
              <a:off x="1097279" y="3933322"/>
              <a:ext cx="1828800" cy="457200"/>
            </a:xfrm>
            <a:prstGeom prst="rect">
              <a:avLst/>
            </a:prstGeom>
            <a:solidFill>
              <a:srgbClr val="993300"/>
            </a:solidFill>
            <a:ln>
              <a:noFill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 defTabSz="91394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65892" algn="l"/>
                  <a:tab pos="3313043" algn="l"/>
                  <a:tab pos="3855696" algn="l"/>
                  <a:tab pos="4569714" algn="l"/>
                </a:tabLst>
              </a:pPr>
              <a:r>
                <a:rPr lang="en-US" sz="1599" b="1" dirty="0">
                  <a:solidFill>
                    <a:schemeClr val="bg1"/>
                  </a:solidFill>
                  <a:latin typeface="Arial" charset="0"/>
                </a:rPr>
                <a:t>Oracle DB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2B246B8-0890-C6ED-0263-1BD73B4B6072}"/>
              </a:ext>
            </a:extLst>
          </p:cNvPr>
          <p:cNvSpPr/>
          <p:nvPr/>
        </p:nvSpPr>
        <p:spPr bwMode="auto">
          <a:xfrm>
            <a:off x="9175045" y="4286163"/>
            <a:ext cx="1827848" cy="456962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3943" eaLnBrk="0" fontAlgn="base" hangingPunct="0">
              <a:spcBef>
                <a:spcPct val="0"/>
              </a:spcBef>
              <a:spcAft>
                <a:spcPct val="0"/>
              </a:spcAft>
              <a:tabLst>
                <a:tab pos="2065892" algn="l"/>
                <a:tab pos="3313043" algn="l"/>
                <a:tab pos="3855696" algn="l"/>
                <a:tab pos="4569714" algn="l"/>
              </a:tabLst>
            </a:pPr>
            <a:r>
              <a:rPr lang="en-US" sz="1599" b="1" dirty="0">
                <a:solidFill>
                  <a:schemeClr val="bg1"/>
                </a:solidFill>
                <a:latin typeface="Arial" charset="0"/>
              </a:rPr>
              <a:t>Physical Location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564F4D-F0EF-CEF2-2777-B4E889CA66F4}"/>
              </a:ext>
            </a:extLst>
          </p:cNvPr>
          <p:cNvSpPr/>
          <p:nvPr/>
        </p:nvSpPr>
        <p:spPr bwMode="auto">
          <a:xfrm>
            <a:off x="5442177" y="4323088"/>
            <a:ext cx="1827848" cy="45696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defTabSz="913943" eaLnBrk="0" fontAlgn="base" hangingPunct="0">
              <a:spcBef>
                <a:spcPct val="0"/>
              </a:spcBef>
              <a:spcAft>
                <a:spcPct val="0"/>
              </a:spcAft>
              <a:tabLst>
                <a:tab pos="2065892" algn="l"/>
                <a:tab pos="3313043" algn="l"/>
                <a:tab pos="3855696" algn="l"/>
                <a:tab pos="4569714" algn="l"/>
              </a:tabLst>
            </a:pPr>
            <a:r>
              <a:rPr lang="en-US" sz="1599" b="1" dirty="0">
                <a:solidFill>
                  <a:schemeClr val="bg1"/>
                </a:solidFill>
                <a:latin typeface="Arial" charset="0"/>
              </a:rPr>
              <a:t>Python Script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6D49F6-821A-B575-D130-90BD3888A416}"/>
              </a:ext>
            </a:extLst>
          </p:cNvPr>
          <p:cNvSpPr/>
          <p:nvPr/>
        </p:nvSpPr>
        <p:spPr>
          <a:xfrm>
            <a:off x="496740" y="1307228"/>
            <a:ext cx="2467595" cy="369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b="1" dirty="0">
                <a:solidFill>
                  <a:srgbClr val="2B47E4"/>
                </a:solidFill>
              </a:rPr>
              <a:t>Business Objective</a:t>
            </a:r>
            <a:r>
              <a:rPr lang="en-US" sz="1799" dirty="0"/>
              <a:t>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49F07B-8A19-9DB5-F01E-5030E4947498}"/>
              </a:ext>
            </a:extLst>
          </p:cNvPr>
          <p:cNvSpPr/>
          <p:nvPr/>
        </p:nvSpPr>
        <p:spPr>
          <a:xfrm>
            <a:off x="965527" y="1769155"/>
            <a:ext cx="10833298" cy="9228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dirty="0"/>
              <a:t>The Raw data needs to be inserted to Oracle DB and then fetch the same data from Oracle DB using the shared python script and finally save to a physical location in </a:t>
            </a:r>
            <a:r>
              <a:rPr lang="en-US" sz="1799" dirty="0" err="1"/>
              <a:t>tsv</a:t>
            </a:r>
            <a:r>
              <a:rPr lang="en-US" sz="1799" dirty="0"/>
              <a:t> format. Please also make sure the process will execute every night at 00:00 AM local time.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AF806-EF46-17EC-090C-BC9BD3811513}"/>
              </a:ext>
            </a:extLst>
          </p:cNvPr>
          <p:cNvSpPr/>
          <p:nvPr/>
        </p:nvSpPr>
        <p:spPr>
          <a:xfrm>
            <a:off x="496740" y="2724623"/>
            <a:ext cx="2467595" cy="369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99" b="1" dirty="0">
                <a:solidFill>
                  <a:srgbClr val="2B47E4"/>
                </a:solidFill>
              </a:rPr>
              <a:t>Task to Accomplish</a:t>
            </a:r>
            <a:r>
              <a:rPr lang="en-US" sz="1799" dirty="0"/>
              <a:t>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F60E24-30FA-06A8-0BE4-917B8F4C0BB2}"/>
              </a:ext>
            </a:extLst>
          </p:cNvPr>
          <p:cNvSpPr/>
          <p:nvPr/>
        </p:nvSpPr>
        <p:spPr>
          <a:xfrm>
            <a:off x="540011" y="5952526"/>
            <a:ext cx="10833298" cy="246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99" dirty="0"/>
              <a:t>Note: we are sharing a sample raw data and also a python script. However, feel free to come up with your own codes or data set or modify them as you like.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72F1F38-86FD-C337-6E92-B08863750E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8654923"/>
              </p:ext>
            </p:extLst>
          </p:nvPr>
        </p:nvGraphicFramePr>
        <p:xfrm>
          <a:off x="2317149" y="5128865"/>
          <a:ext cx="790163" cy="437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789840" imgH="437760" progId="Package">
                  <p:embed/>
                </p:oleObj>
              </mc:Choice>
              <mc:Fallback>
                <p:oleObj name="Packager Shell Object" showAsIcon="1" r:id="rId2" imgW="789840" imgH="437760" progId="Package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712DD557-C76D-CA9B-EE16-B085234B1F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17149" y="5128865"/>
                        <a:ext cx="790163" cy="4379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EEB97E94-05F6-01AB-50C3-11612E4C54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0697" y="5128865"/>
          <a:ext cx="1570807" cy="413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4" imgW="1571760" imgH="437760" progId="Package">
                  <p:embed/>
                </p:oleObj>
              </mc:Choice>
              <mc:Fallback>
                <p:oleObj name="Packager Shell Object" showAsIcon="1" r:id="rId4" imgW="1571760" imgH="437760" progId="Packag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399AFB5-8601-3215-A1EE-1D5BB59453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70697" y="5128865"/>
                        <a:ext cx="1570807" cy="4130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77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6017828"/>
      </p:ext>
    </p:extLst>
  </p:cSld>
  <p:clrMapOvr>
    <a:masterClrMapping/>
  </p:clrMapOvr>
</p:sld>
</file>

<file path=ppt/theme/theme1.xml><?xml version="1.0" encoding="utf-8"?>
<a:theme xmlns:a="http://schemas.openxmlformats.org/drawingml/2006/main" name="TDK Template 1.7">
  <a:themeElements>
    <a:clrScheme name="TDK">
      <a:dk1>
        <a:srgbClr val="000000"/>
      </a:dk1>
      <a:lt1>
        <a:srgbClr val="FFFFFF"/>
      </a:lt1>
      <a:dk2>
        <a:srgbClr val="838383"/>
      </a:dk2>
      <a:lt2>
        <a:srgbClr val="D7D8D6"/>
      </a:lt2>
      <a:accent1>
        <a:srgbClr val="0046AD"/>
      </a:accent1>
      <a:accent2>
        <a:srgbClr val="1132FF"/>
      </a:accent2>
      <a:accent3>
        <a:srgbClr val="2BA8FF"/>
      </a:accent3>
      <a:accent4>
        <a:srgbClr val="C97BF3"/>
      </a:accent4>
      <a:accent5>
        <a:srgbClr val="38D189"/>
      </a:accent5>
      <a:accent6>
        <a:srgbClr val="FF932A"/>
      </a:accent6>
      <a:hlink>
        <a:srgbClr val="0000FF"/>
      </a:hlink>
      <a:folHlink>
        <a:srgbClr val="800080"/>
      </a:folHlink>
    </a:clrScheme>
    <a:fontScheme name="TDK Eng + Jpn fonts">
      <a:majorFont>
        <a:latin typeface="Noto Sans"/>
        <a:ea typeface="Noto Sans JP"/>
        <a:cs typeface=""/>
      </a:majorFont>
      <a:minorFont>
        <a:latin typeface="Noto Sans"/>
        <a:ea typeface="Noto Sans JP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custClrLst>
    <a:custClr name="TDK Corporate Blue">
      <a:srgbClr val="0046AD"/>
    </a:custClr>
    <a:custClr>
      <a:srgbClr val="FFFFFF"/>
    </a:custClr>
    <a:custClr name="TDK Primary Blue">
      <a:srgbClr val="0087FF"/>
    </a:custClr>
    <a:custClr name="TDK Secondary Blue ">
      <a:srgbClr val="2DA8FF"/>
    </a:custClr>
    <a:custClr name="TDK Secondary Blue 75%">
      <a:srgbClr val="62BEFF"/>
    </a:custClr>
    <a:custClr name="TDK Secondary Blue 50%">
      <a:srgbClr val="96D3FF"/>
    </a:custClr>
    <a:custClr name="TDK Secondary Blue 25%">
      <a:srgbClr val="CAE9FF"/>
    </a:custClr>
    <a:custClr name="TDK Secondary Blue ">
      <a:srgbClr val="072F8C"/>
    </a:custClr>
    <a:custClr name="BLANK">
      <a:srgbClr val="FFFFFF"/>
    </a:custClr>
    <a:custClr name="BLANK">
      <a:srgbClr val="FFFFFF"/>
    </a:custClr>
    <a:custClr name="TDK Primary Vivid Blue">
      <a:srgbClr val="1132FF"/>
    </a:custClr>
    <a:custClr>
      <a:srgbClr val="FFFFFF"/>
    </a:custClr>
    <a:custClr name="TDK Primary Purple">
      <a:srgbClr val="C919F4"/>
    </a:custClr>
    <a:custClr name="TDK Secondary Purple">
      <a:srgbClr val="D79BF7"/>
    </a:custClr>
    <a:custClr name="TDK Secondary Purple 75%">
      <a:srgbClr val="D79BF7"/>
    </a:custClr>
    <a:custClr name="TDK Secondary Purple 50%">
      <a:srgbClr val="E4BCF9"/>
    </a:custClr>
    <a:custClr name="TDK Secondary Purple 25%">
      <a:srgbClr val="F1DEFC"/>
    </a:custClr>
    <a:custClr name="TDK Secondary Purple">
      <a:srgbClr val="660C92"/>
    </a:custClr>
    <a:custClr name="BLANK">
      <a:srgbClr val="FFFFFF"/>
    </a:custClr>
    <a:custClr name="BLANK">
      <a:srgbClr val="FFFFFF"/>
    </a:custClr>
    <a:custClr name="TDK Corporate Black">
      <a:srgbClr val="000000"/>
    </a:custClr>
    <a:custClr>
      <a:srgbClr val="FFFFFF"/>
    </a:custClr>
    <a:custClr name="TDK Primary Green">
      <a:srgbClr val="26DE71"/>
    </a:custClr>
    <a:custClr name="TDK Secondary Green">
      <a:srgbClr val="38D189"/>
    </a:custClr>
    <a:custClr name="TDK Secondary Green 75%">
      <a:srgbClr val="68DDA7"/>
    </a:custClr>
    <a:custClr name="TDK Secondary Green 50%">
      <a:srgbClr val="9AE8C4"/>
    </a:custClr>
    <a:custClr name="TDK Secondary Green 25%">
      <a:srgbClr val="CDF3E1"/>
    </a:custClr>
    <a:custClr name="BLANK">
      <a:srgbClr val="437873"/>
    </a:custClr>
    <a:custClr name="BLANK">
      <a:srgbClr val="FFFFFF"/>
    </a:custClr>
    <a:custClr name="BLANK">
      <a:srgbClr val="FFFFFF"/>
    </a:custClr>
    <a:custClr name="TDK Corporate White">
      <a:srgbClr val="FFFFFF"/>
    </a:custClr>
    <a:custClr>
      <a:srgbClr val="FFFFFF"/>
    </a:custClr>
    <a:custClr>
      <a:srgbClr val="FFFFFF"/>
    </a:custClr>
    <a:custClr name="TDK Secondary Orange">
      <a:srgbClr val="FF932A"/>
    </a:custClr>
    <a:custClr name="TDK Secondary Orange 75%">
      <a:srgbClr val="FFAE5F"/>
    </a:custClr>
    <a:custClr name="TDK Secondary Orange 50%">
      <a:srgbClr val="FFC994"/>
    </a:custClr>
    <a:custClr name="TDK Secondary Orange 25%">
      <a:srgbClr val="FFE4CA"/>
    </a:custClr>
    <a:custClr name="TDK Secondary Orange">
      <a:srgbClr val="A75227"/>
    </a:custClr>
    <a:custClr name="BLANK">
      <a:srgbClr val="FFFFFF"/>
    </a:custClr>
    <a:custClr name="BLANK">
      <a:srgbClr val="FFFFFF"/>
    </a:custClr>
    <a:custClr>
      <a:srgbClr val="FFFFFF"/>
    </a:custClr>
    <a:custClr>
      <a:srgbClr val="FFFFFF"/>
    </a:custClr>
    <a:custClr>
      <a:srgbClr val="FFFFFF"/>
    </a:custClr>
    <a:custClr name="TDK Secondary Gray">
      <a:srgbClr val="848484"/>
    </a:custClr>
    <a:custClr name="TDK Secondary Gray 75%">
      <a:srgbClr val="A3A3A3"/>
    </a:custClr>
    <a:custClr name="TDK Secondary Gray 50%">
      <a:srgbClr val="C1C1C1"/>
    </a:custClr>
    <a:custClr name="TDK Secondary Gray 25%">
      <a:srgbClr val="E0E0E0"/>
    </a:custClr>
    <a:custClr name="TDK Secondary Gray">
      <a:srgbClr val="545456"/>
    </a:custClr>
    <a:custClr>
      <a:srgbClr val="FFFFFF"/>
    </a:custClr>
    <a:custClr>
      <a:srgbClr val="FFFFFF"/>
    </a:custClr>
  </a:custClrLst>
  <a:extLst>
    <a:ext uri="{05A4C25C-085E-4340-85A3-A5531E510DB2}">
      <thm15:themeFamily xmlns:thm15="http://schemas.microsoft.com/office/thememl/2012/main" name="TDK PPT template 1.7 CONFIDENTIAL.pptx" id="{90435844-08FB-40A0-BA1D-5669C805DD33}" vid="{62B7FA30-D7DE-4CEF-B333-B80D68109978}"/>
    </a:ext>
  </a:extLst>
</a:theme>
</file>

<file path=docMetadata/LabelInfo.xml><?xml version="1.0" encoding="utf-8"?>
<clbl:labelList xmlns:clbl="http://schemas.microsoft.com/office/2020/mipLabelMetadata">
  <clbl:label id="{ca92b90d-8b2c-464d-94f0-5bcfb983aed4}" enabled="1" method="Standard" siteId="{7e452255-946f-4f17-800a-a0fb6835dc6c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Arial</vt:lpstr>
      <vt:lpstr>Noto Sans</vt:lpstr>
      <vt:lpstr>Symbol</vt:lpstr>
      <vt:lpstr>Wingdings 3</vt:lpstr>
      <vt:lpstr>TDK Template 1.7</vt:lpstr>
      <vt:lpstr>Package</vt:lpstr>
      <vt:lpstr>Packager Shell Object</vt:lpstr>
      <vt:lpstr>DevOps Case Study</vt:lpstr>
      <vt:lpstr>What We Expect</vt:lpstr>
      <vt:lpstr>PowerPoint Presentation</vt:lpstr>
    </vt:vector>
  </TitlesOfParts>
  <Company>TDK Electronics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Dinesh Pamanji</dc:creator>
  <cp:lastModifiedBy>Dinesh Pamanji</cp:lastModifiedBy>
  <cp:revision>1</cp:revision>
  <dcterms:created xsi:type="dcterms:W3CDTF">2025-10-08T05:00:51Z</dcterms:created>
  <dcterms:modified xsi:type="dcterms:W3CDTF">2025-10-08T05:03:37Z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TDK Template 1.7:7</vt:lpwstr>
  </property>
  <property fmtid="{D5CDD505-2E9C-101B-9397-08002B2CF9AE}" pid="3" name="ClassificationContentMarkingHeaderText">
    <vt:lpwstr>L2: Internal use only</vt:lpwstr>
  </property>
</Properties>
</file>