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7" r:id="rId2"/>
    <p:sldId id="268" r:id="rId3"/>
    <p:sldId id="269" r:id="rId4"/>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19" autoAdjust="0"/>
    <p:restoredTop sz="94660"/>
  </p:normalViewPr>
  <p:slideViewPr>
    <p:cSldViewPr snapToGrid="0">
      <p:cViewPr varScale="1">
        <p:scale>
          <a:sx n="78" d="100"/>
          <a:sy n="78" d="100"/>
        </p:scale>
        <p:origin x="67" y="2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9769D6-E7B5-46A7-B595-E0BCF37511C0}" type="datetimeFigureOut">
              <a:rPr lang="en-IN" smtClean="0"/>
              <a:t>21-07-2022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D8CD2F-7DD6-457F-B83D-92E75678C65E}" type="slidenum">
              <a:rPr lang="en-IN" smtClean="0"/>
              <a:t>‹#›</a:t>
            </a:fld>
            <a:endParaRPr lang="en-IN"/>
          </a:p>
        </p:txBody>
      </p:sp>
    </p:spTree>
    <p:extLst>
      <p:ext uri="{BB962C8B-B14F-4D97-AF65-F5344CB8AC3E}">
        <p14:creationId xmlns:p14="http://schemas.microsoft.com/office/powerpoint/2010/main" val="2273886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7AF2F-7CDD-193A-A282-398486480C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B30AD1-2331-E134-8651-952CCA4BBF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02EA19-A881-BE7A-E8F4-FD321BB96729}"/>
              </a:ext>
            </a:extLst>
          </p:cNvPr>
          <p:cNvSpPr>
            <a:spLocks noGrp="1"/>
          </p:cNvSpPr>
          <p:nvPr>
            <p:ph type="dt" sz="half" idx="10"/>
          </p:nvPr>
        </p:nvSpPr>
        <p:spPr/>
        <p:txBody>
          <a:bodyPr/>
          <a:lstStyle/>
          <a:p>
            <a:fld id="{78A60600-93B2-4494-8239-0725EED1024E}" type="datetimeFigureOut">
              <a:rPr lang="en-IN" smtClean="0"/>
              <a:t>21-07-2022</a:t>
            </a:fld>
            <a:endParaRPr lang="en-IN"/>
          </a:p>
        </p:txBody>
      </p:sp>
      <p:sp>
        <p:nvSpPr>
          <p:cNvPr id="5" name="Footer Placeholder 4">
            <a:extLst>
              <a:ext uri="{FF2B5EF4-FFF2-40B4-BE49-F238E27FC236}">
                <a16:creationId xmlns:a16="http://schemas.microsoft.com/office/drawing/2014/main" id="{746AA173-5A41-EB13-394C-EB2EB6E4E4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F586D4-B1DC-2849-D55C-A56DB1458C68}"/>
              </a:ext>
            </a:extLst>
          </p:cNvPr>
          <p:cNvSpPr>
            <a:spLocks noGrp="1"/>
          </p:cNvSpPr>
          <p:nvPr>
            <p:ph type="sldNum" sz="quarter" idx="12"/>
          </p:nvPr>
        </p:nvSpPr>
        <p:spPr/>
        <p:txBody>
          <a:bodyPr/>
          <a:lstStyle/>
          <a:p>
            <a:fld id="{4FC44798-7EB7-401E-AFF3-37767B4A5AEF}" type="slidenum">
              <a:rPr lang="en-IN" smtClean="0"/>
              <a:t>‹#›</a:t>
            </a:fld>
            <a:endParaRPr lang="en-IN"/>
          </a:p>
        </p:txBody>
      </p:sp>
    </p:spTree>
    <p:extLst>
      <p:ext uri="{BB962C8B-B14F-4D97-AF65-F5344CB8AC3E}">
        <p14:creationId xmlns:p14="http://schemas.microsoft.com/office/powerpoint/2010/main" val="3318035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C24A4-79F0-95D8-340A-93A2AC8EA3F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D2DA84-85EF-144C-7F95-DC7CDF5DC3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054A7D-B3D3-8B5F-5F57-723D018130EA}"/>
              </a:ext>
            </a:extLst>
          </p:cNvPr>
          <p:cNvSpPr>
            <a:spLocks noGrp="1"/>
          </p:cNvSpPr>
          <p:nvPr>
            <p:ph type="dt" sz="half" idx="10"/>
          </p:nvPr>
        </p:nvSpPr>
        <p:spPr/>
        <p:txBody>
          <a:bodyPr/>
          <a:lstStyle/>
          <a:p>
            <a:fld id="{78A60600-93B2-4494-8239-0725EED1024E}" type="datetimeFigureOut">
              <a:rPr lang="en-IN" smtClean="0"/>
              <a:t>21-07-2022</a:t>
            </a:fld>
            <a:endParaRPr lang="en-IN"/>
          </a:p>
        </p:txBody>
      </p:sp>
      <p:sp>
        <p:nvSpPr>
          <p:cNvPr id="5" name="Footer Placeholder 4">
            <a:extLst>
              <a:ext uri="{FF2B5EF4-FFF2-40B4-BE49-F238E27FC236}">
                <a16:creationId xmlns:a16="http://schemas.microsoft.com/office/drawing/2014/main" id="{762703DC-8566-0B3A-4D88-1326BE3DB1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A4CC6B-A369-98DF-F52B-AA41B7AC8329}"/>
              </a:ext>
            </a:extLst>
          </p:cNvPr>
          <p:cNvSpPr>
            <a:spLocks noGrp="1"/>
          </p:cNvSpPr>
          <p:nvPr>
            <p:ph type="sldNum" sz="quarter" idx="12"/>
          </p:nvPr>
        </p:nvSpPr>
        <p:spPr/>
        <p:txBody>
          <a:bodyPr/>
          <a:lstStyle/>
          <a:p>
            <a:fld id="{4FC44798-7EB7-401E-AFF3-37767B4A5AEF}" type="slidenum">
              <a:rPr lang="en-IN" smtClean="0"/>
              <a:t>‹#›</a:t>
            </a:fld>
            <a:endParaRPr lang="en-IN"/>
          </a:p>
        </p:txBody>
      </p:sp>
    </p:spTree>
    <p:extLst>
      <p:ext uri="{BB962C8B-B14F-4D97-AF65-F5344CB8AC3E}">
        <p14:creationId xmlns:p14="http://schemas.microsoft.com/office/powerpoint/2010/main" val="4062996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9CAEEB-6E7E-C194-546C-CA51CDF899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4135EB-4E06-9605-1E8E-BFE2EFD883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FCE04E-6C69-6500-6E0E-D2E88A5943F7}"/>
              </a:ext>
            </a:extLst>
          </p:cNvPr>
          <p:cNvSpPr>
            <a:spLocks noGrp="1"/>
          </p:cNvSpPr>
          <p:nvPr>
            <p:ph type="dt" sz="half" idx="10"/>
          </p:nvPr>
        </p:nvSpPr>
        <p:spPr/>
        <p:txBody>
          <a:bodyPr/>
          <a:lstStyle/>
          <a:p>
            <a:fld id="{78A60600-93B2-4494-8239-0725EED1024E}" type="datetimeFigureOut">
              <a:rPr lang="en-IN" smtClean="0"/>
              <a:t>21-07-2022</a:t>
            </a:fld>
            <a:endParaRPr lang="en-IN"/>
          </a:p>
        </p:txBody>
      </p:sp>
      <p:sp>
        <p:nvSpPr>
          <p:cNvPr id="5" name="Footer Placeholder 4">
            <a:extLst>
              <a:ext uri="{FF2B5EF4-FFF2-40B4-BE49-F238E27FC236}">
                <a16:creationId xmlns:a16="http://schemas.microsoft.com/office/drawing/2014/main" id="{BE154CA2-B76E-DB80-D6EF-5B70ACE2A1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B59797-AA11-605D-74D5-D4D82724C798}"/>
              </a:ext>
            </a:extLst>
          </p:cNvPr>
          <p:cNvSpPr>
            <a:spLocks noGrp="1"/>
          </p:cNvSpPr>
          <p:nvPr>
            <p:ph type="sldNum" sz="quarter" idx="12"/>
          </p:nvPr>
        </p:nvSpPr>
        <p:spPr/>
        <p:txBody>
          <a:bodyPr/>
          <a:lstStyle/>
          <a:p>
            <a:fld id="{4FC44798-7EB7-401E-AFF3-37767B4A5AEF}" type="slidenum">
              <a:rPr lang="en-IN" smtClean="0"/>
              <a:t>‹#›</a:t>
            </a:fld>
            <a:endParaRPr lang="en-IN"/>
          </a:p>
        </p:txBody>
      </p:sp>
    </p:spTree>
    <p:extLst>
      <p:ext uri="{BB962C8B-B14F-4D97-AF65-F5344CB8AC3E}">
        <p14:creationId xmlns:p14="http://schemas.microsoft.com/office/powerpoint/2010/main" val="4202233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E2A10-7A2A-349D-A1CC-8851B3DD31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96DE07-18AC-16F9-7983-9BADF5FDA8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394A4F-B756-FD91-C387-435991696C06}"/>
              </a:ext>
            </a:extLst>
          </p:cNvPr>
          <p:cNvSpPr>
            <a:spLocks noGrp="1"/>
          </p:cNvSpPr>
          <p:nvPr>
            <p:ph type="dt" sz="half" idx="10"/>
          </p:nvPr>
        </p:nvSpPr>
        <p:spPr/>
        <p:txBody>
          <a:bodyPr/>
          <a:lstStyle/>
          <a:p>
            <a:fld id="{78A60600-93B2-4494-8239-0725EED1024E}" type="datetimeFigureOut">
              <a:rPr lang="en-IN" smtClean="0"/>
              <a:t>21-07-2022</a:t>
            </a:fld>
            <a:endParaRPr lang="en-IN"/>
          </a:p>
        </p:txBody>
      </p:sp>
      <p:sp>
        <p:nvSpPr>
          <p:cNvPr id="5" name="Footer Placeholder 4">
            <a:extLst>
              <a:ext uri="{FF2B5EF4-FFF2-40B4-BE49-F238E27FC236}">
                <a16:creationId xmlns:a16="http://schemas.microsoft.com/office/drawing/2014/main" id="{BA638480-F9FE-4DBE-5EC4-55DE182095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60D6D0-EC34-CBE2-7F14-8583B9E1CD8D}"/>
              </a:ext>
            </a:extLst>
          </p:cNvPr>
          <p:cNvSpPr>
            <a:spLocks noGrp="1"/>
          </p:cNvSpPr>
          <p:nvPr>
            <p:ph type="sldNum" sz="quarter" idx="12"/>
          </p:nvPr>
        </p:nvSpPr>
        <p:spPr/>
        <p:txBody>
          <a:bodyPr/>
          <a:lstStyle/>
          <a:p>
            <a:fld id="{4FC44798-7EB7-401E-AFF3-37767B4A5AEF}" type="slidenum">
              <a:rPr lang="en-IN" smtClean="0"/>
              <a:t>‹#›</a:t>
            </a:fld>
            <a:endParaRPr lang="en-IN"/>
          </a:p>
        </p:txBody>
      </p:sp>
    </p:spTree>
    <p:extLst>
      <p:ext uri="{BB962C8B-B14F-4D97-AF65-F5344CB8AC3E}">
        <p14:creationId xmlns:p14="http://schemas.microsoft.com/office/powerpoint/2010/main" val="2061190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AEEF5-CF95-697C-17E4-C282BCC02E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4B5AAE-257D-58E8-DD4B-72C73C1050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ADF040-B496-7A26-ADFF-239822A8BA42}"/>
              </a:ext>
            </a:extLst>
          </p:cNvPr>
          <p:cNvSpPr>
            <a:spLocks noGrp="1"/>
          </p:cNvSpPr>
          <p:nvPr>
            <p:ph type="dt" sz="half" idx="10"/>
          </p:nvPr>
        </p:nvSpPr>
        <p:spPr/>
        <p:txBody>
          <a:bodyPr/>
          <a:lstStyle/>
          <a:p>
            <a:fld id="{78A60600-93B2-4494-8239-0725EED1024E}" type="datetimeFigureOut">
              <a:rPr lang="en-IN" smtClean="0"/>
              <a:t>21-07-2022</a:t>
            </a:fld>
            <a:endParaRPr lang="en-IN"/>
          </a:p>
        </p:txBody>
      </p:sp>
      <p:sp>
        <p:nvSpPr>
          <p:cNvPr id="5" name="Footer Placeholder 4">
            <a:extLst>
              <a:ext uri="{FF2B5EF4-FFF2-40B4-BE49-F238E27FC236}">
                <a16:creationId xmlns:a16="http://schemas.microsoft.com/office/drawing/2014/main" id="{8FD464FD-F7CC-2864-C19E-02535330A0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E64838-F1EA-38D4-5A1A-8D65C99FB20D}"/>
              </a:ext>
            </a:extLst>
          </p:cNvPr>
          <p:cNvSpPr>
            <a:spLocks noGrp="1"/>
          </p:cNvSpPr>
          <p:nvPr>
            <p:ph type="sldNum" sz="quarter" idx="12"/>
          </p:nvPr>
        </p:nvSpPr>
        <p:spPr/>
        <p:txBody>
          <a:bodyPr/>
          <a:lstStyle/>
          <a:p>
            <a:fld id="{4FC44798-7EB7-401E-AFF3-37767B4A5AEF}" type="slidenum">
              <a:rPr lang="en-IN" smtClean="0"/>
              <a:t>‹#›</a:t>
            </a:fld>
            <a:endParaRPr lang="en-IN"/>
          </a:p>
        </p:txBody>
      </p:sp>
    </p:spTree>
    <p:extLst>
      <p:ext uri="{BB962C8B-B14F-4D97-AF65-F5344CB8AC3E}">
        <p14:creationId xmlns:p14="http://schemas.microsoft.com/office/powerpoint/2010/main" val="3701176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1B44A-93D1-B843-7FD7-AD398A27EF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4B1918-6299-F17B-5F22-4B819E88B0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003129C-7B3A-B6F7-90AC-A73D52AC41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3781961-9902-DB25-558A-EC340FF8BA5F}"/>
              </a:ext>
            </a:extLst>
          </p:cNvPr>
          <p:cNvSpPr>
            <a:spLocks noGrp="1"/>
          </p:cNvSpPr>
          <p:nvPr>
            <p:ph type="dt" sz="half" idx="10"/>
          </p:nvPr>
        </p:nvSpPr>
        <p:spPr/>
        <p:txBody>
          <a:bodyPr/>
          <a:lstStyle/>
          <a:p>
            <a:fld id="{78A60600-93B2-4494-8239-0725EED1024E}" type="datetimeFigureOut">
              <a:rPr lang="en-IN" smtClean="0"/>
              <a:t>21-07-2022</a:t>
            </a:fld>
            <a:endParaRPr lang="en-IN"/>
          </a:p>
        </p:txBody>
      </p:sp>
      <p:sp>
        <p:nvSpPr>
          <p:cNvPr id="6" name="Footer Placeholder 5">
            <a:extLst>
              <a:ext uri="{FF2B5EF4-FFF2-40B4-BE49-F238E27FC236}">
                <a16:creationId xmlns:a16="http://schemas.microsoft.com/office/drawing/2014/main" id="{DBB1B06A-BD22-4FE7-C5AC-9DDFC33756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019972-F157-C414-8166-E359486643BB}"/>
              </a:ext>
            </a:extLst>
          </p:cNvPr>
          <p:cNvSpPr>
            <a:spLocks noGrp="1"/>
          </p:cNvSpPr>
          <p:nvPr>
            <p:ph type="sldNum" sz="quarter" idx="12"/>
          </p:nvPr>
        </p:nvSpPr>
        <p:spPr/>
        <p:txBody>
          <a:bodyPr/>
          <a:lstStyle/>
          <a:p>
            <a:fld id="{4FC44798-7EB7-401E-AFF3-37767B4A5AEF}" type="slidenum">
              <a:rPr lang="en-IN" smtClean="0"/>
              <a:t>‹#›</a:t>
            </a:fld>
            <a:endParaRPr lang="en-IN"/>
          </a:p>
        </p:txBody>
      </p:sp>
    </p:spTree>
    <p:extLst>
      <p:ext uri="{BB962C8B-B14F-4D97-AF65-F5344CB8AC3E}">
        <p14:creationId xmlns:p14="http://schemas.microsoft.com/office/powerpoint/2010/main" val="3208907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E177B-B792-E4C5-9921-BE5A0F3DDB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2C2FCB-AB5B-DE60-FC9F-7F9ABAD62F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0A56C4-AC67-9323-6C51-7313BA5D45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962F714-CC25-3A89-6414-10265E8EF2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906F33-D523-19FF-08AE-12718694C9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4ACCF1-BCFA-3C8C-565D-7D769126A618}"/>
              </a:ext>
            </a:extLst>
          </p:cNvPr>
          <p:cNvSpPr>
            <a:spLocks noGrp="1"/>
          </p:cNvSpPr>
          <p:nvPr>
            <p:ph type="dt" sz="half" idx="10"/>
          </p:nvPr>
        </p:nvSpPr>
        <p:spPr/>
        <p:txBody>
          <a:bodyPr/>
          <a:lstStyle/>
          <a:p>
            <a:fld id="{78A60600-93B2-4494-8239-0725EED1024E}" type="datetimeFigureOut">
              <a:rPr lang="en-IN" smtClean="0"/>
              <a:t>21-07-2022</a:t>
            </a:fld>
            <a:endParaRPr lang="en-IN"/>
          </a:p>
        </p:txBody>
      </p:sp>
      <p:sp>
        <p:nvSpPr>
          <p:cNvPr id="8" name="Footer Placeholder 7">
            <a:extLst>
              <a:ext uri="{FF2B5EF4-FFF2-40B4-BE49-F238E27FC236}">
                <a16:creationId xmlns:a16="http://schemas.microsoft.com/office/drawing/2014/main" id="{19282B79-E168-07E9-3385-B7CD940C4C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291C798-92C4-BD97-4030-938E7A709E25}"/>
              </a:ext>
            </a:extLst>
          </p:cNvPr>
          <p:cNvSpPr>
            <a:spLocks noGrp="1"/>
          </p:cNvSpPr>
          <p:nvPr>
            <p:ph type="sldNum" sz="quarter" idx="12"/>
          </p:nvPr>
        </p:nvSpPr>
        <p:spPr/>
        <p:txBody>
          <a:bodyPr/>
          <a:lstStyle/>
          <a:p>
            <a:fld id="{4FC44798-7EB7-401E-AFF3-37767B4A5AEF}" type="slidenum">
              <a:rPr lang="en-IN" smtClean="0"/>
              <a:t>‹#›</a:t>
            </a:fld>
            <a:endParaRPr lang="en-IN"/>
          </a:p>
        </p:txBody>
      </p:sp>
    </p:spTree>
    <p:extLst>
      <p:ext uri="{BB962C8B-B14F-4D97-AF65-F5344CB8AC3E}">
        <p14:creationId xmlns:p14="http://schemas.microsoft.com/office/powerpoint/2010/main" val="1943710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4BB5F-9699-2417-FF39-2BA4CCC51C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933758-B44D-56B2-693A-5DF157EED9B1}"/>
              </a:ext>
            </a:extLst>
          </p:cNvPr>
          <p:cNvSpPr>
            <a:spLocks noGrp="1"/>
          </p:cNvSpPr>
          <p:nvPr>
            <p:ph type="dt" sz="half" idx="10"/>
          </p:nvPr>
        </p:nvSpPr>
        <p:spPr/>
        <p:txBody>
          <a:bodyPr/>
          <a:lstStyle/>
          <a:p>
            <a:fld id="{78A60600-93B2-4494-8239-0725EED1024E}" type="datetimeFigureOut">
              <a:rPr lang="en-IN" smtClean="0"/>
              <a:t>21-07-2022</a:t>
            </a:fld>
            <a:endParaRPr lang="en-IN"/>
          </a:p>
        </p:txBody>
      </p:sp>
      <p:sp>
        <p:nvSpPr>
          <p:cNvPr id="4" name="Footer Placeholder 3">
            <a:extLst>
              <a:ext uri="{FF2B5EF4-FFF2-40B4-BE49-F238E27FC236}">
                <a16:creationId xmlns:a16="http://schemas.microsoft.com/office/drawing/2014/main" id="{17F17851-4899-FF2A-A157-8AD574564E8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E29E7A9-982A-9512-8557-534F834C5367}"/>
              </a:ext>
            </a:extLst>
          </p:cNvPr>
          <p:cNvSpPr>
            <a:spLocks noGrp="1"/>
          </p:cNvSpPr>
          <p:nvPr>
            <p:ph type="sldNum" sz="quarter" idx="12"/>
          </p:nvPr>
        </p:nvSpPr>
        <p:spPr/>
        <p:txBody>
          <a:bodyPr/>
          <a:lstStyle/>
          <a:p>
            <a:fld id="{4FC44798-7EB7-401E-AFF3-37767B4A5AEF}" type="slidenum">
              <a:rPr lang="en-IN" smtClean="0"/>
              <a:t>‹#›</a:t>
            </a:fld>
            <a:endParaRPr lang="en-IN"/>
          </a:p>
        </p:txBody>
      </p:sp>
    </p:spTree>
    <p:extLst>
      <p:ext uri="{BB962C8B-B14F-4D97-AF65-F5344CB8AC3E}">
        <p14:creationId xmlns:p14="http://schemas.microsoft.com/office/powerpoint/2010/main" val="2618806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EB7F8D-6815-4C7D-EC80-59EEC185CE2D}"/>
              </a:ext>
            </a:extLst>
          </p:cNvPr>
          <p:cNvSpPr>
            <a:spLocks noGrp="1"/>
          </p:cNvSpPr>
          <p:nvPr>
            <p:ph type="dt" sz="half" idx="10"/>
          </p:nvPr>
        </p:nvSpPr>
        <p:spPr/>
        <p:txBody>
          <a:bodyPr/>
          <a:lstStyle/>
          <a:p>
            <a:fld id="{78A60600-93B2-4494-8239-0725EED1024E}" type="datetimeFigureOut">
              <a:rPr lang="en-IN" smtClean="0"/>
              <a:t>21-07-2022</a:t>
            </a:fld>
            <a:endParaRPr lang="en-IN"/>
          </a:p>
        </p:txBody>
      </p:sp>
      <p:sp>
        <p:nvSpPr>
          <p:cNvPr id="3" name="Footer Placeholder 2">
            <a:extLst>
              <a:ext uri="{FF2B5EF4-FFF2-40B4-BE49-F238E27FC236}">
                <a16:creationId xmlns:a16="http://schemas.microsoft.com/office/drawing/2014/main" id="{0CA5AC17-A6B6-35CD-0D84-358C51BF85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C5DD366-6AA5-6BC3-B87F-7FC251745817}"/>
              </a:ext>
            </a:extLst>
          </p:cNvPr>
          <p:cNvSpPr>
            <a:spLocks noGrp="1"/>
          </p:cNvSpPr>
          <p:nvPr>
            <p:ph type="sldNum" sz="quarter" idx="12"/>
          </p:nvPr>
        </p:nvSpPr>
        <p:spPr/>
        <p:txBody>
          <a:bodyPr/>
          <a:lstStyle/>
          <a:p>
            <a:fld id="{4FC44798-7EB7-401E-AFF3-37767B4A5AEF}" type="slidenum">
              <a:rPr lang="en-IN" smtClean="0"/>
              <a:t>‹#›</a:t>
            </a:fld>
            <a:endParaRPr lang="en-IN"/>
          </a:p>
        </p:txBody>
      </p:sp>
    </p:spTree>
    <p:extLst>
      <p:ext uri="{BB962C8B-B14F-4D97-AF65-F5344CB8AC3E}">
        <p14:creationId xmlns:p14="http://schemas.microsoft.com/office/powerpoint/2010/main" val="1556917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79B6C-D454-AD66-3CC8-E937DC2C76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B179968-4D17-3157-E15A-B8F62AA97B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07A5E3-A09F-BE31-3C29-A77FC5C674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F6A8A7-DED2-7101-7C4C-73B79C04002A}"/>
              </a:ext>
            </a:extLst>
          </p:cNvPr>
          <p:cNvSpPr>
            <a:spLocks noGrp="1"/>
          </p:cNvSpPr>
          <p:nvPr>
            <p:ph type="dt" sz="half" idx="10"/>
          </p:nvPr>
        </p:nvSpPr>
        <p:spPr/>
        <p:txBody>
          <a:bodyPr/>
          <a:lstStyle/>
          <a:p>
            <a:fld id="{78A60600-93B2-4494-8239-0725EED1024E}" type="datetimeFigureOut">
              <a:rPr lang="en-IN" smtClean="0"/>
              <a:t>21-07-2022</a:t>
            </a:fld>
            <a:endParaRPr lang="en-IN"/>
          </a:p>
        </p:txBody>
      </p:sp>
      <p:sp>
        <p:nvSpPr>
          <p:cNvPr id="6" name="Footer Placeholder 5">
            <a:extLst>
              <a:ext uri="{FF2B5EF4-FFF2-40B4-BE49-F238E27FC236}">
                <a16:creationId xmlns:a16="http://schemas.microsoft.com/office/drawing/2014/main" id="{3BEAA6FF-E9B4-4004-5D98-00D86100AA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2CFA7D-B97D-7E34-7883-B1E745AA576F}"/>
              </a:ext>
            </a:extLst>
          </p:cNvPr>
          <p:cNvSpPr>
            <a:spLocks noGrp="1"/>
          </p:cNvSpPr>
          <p:nvPr>
            <p:ph type="sldNum" sz="quarter" idx="12"/>
          </p:nvPr>
        </p:nvSpPr>
        <p:spPr/>
        <p:txBody>
          <a:bodyPr/>
          <a:lstStyle/>
          <a:p>
            <a:fld id="{4FC44798-7EB7-401E-AFF3-37767B4A5AEF}" type="slidenum">
              <a:rPr lang="en-IN" smtClean="0"/>
              <a:t>‹#›</a:t>
            </a:fld>
            <a:endParaRPr lang="en-IN"/>
          </a:p>
        </p:txBody>
      </p:sp>
    </p:spTree>
    <p:extLst>
      <p:ext uri="{BB962C8B-B14F-4D97-AF65-F5344CB8AC3E}">
        <p14:creationId xmlns:p14="http://schemas.microsoft.com/office/powerpoint/2010/main" val="85268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DB432-EEEC-2550-06C3-0FA65F5683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A072CE-DD94-B065-7F6D-0DE565EC7C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271D162-FA83-CF27-8897-44579E600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757E2F-85A5-44B5-3D6C-1F9ABDA82383}"/>
              </a:ext>
            </a:extLst>
          </p:cNvPr>
          <p:cNvSpPr>
            <a:spLocks noGrp="1"/>
          </p:cNvSpPr>
          <p:nvPr>
            <p:ph type="dt" sz="half" idx="10"/>
          </p:nvPr>
        </p:nvSpPr>
        <p:spPr/>
        <p:txBody>
          <a:bodyPr/>
          <a:lstStyle/>
          <a:p>
            <a:fld id="{78A60600-93B2-4494-8239-0725EED1024E}" type="datetimeFigureOut">
              <a:rPr lang="en-IN" smtClean="0"/>
              <a:t>21-07-2022</a:t>
            </a:fld>
            <a:endParaRPr lang="en-IN"/>
          </a:p>
        </p:txBody>
      </p:sp>
      <p:sp>
        <p:nvSpPr>
          <p:cNvPr id="6" name="Footer Placeholder 5">
            <a:extLst>
              <a:ext uri="{FF2B5EF4-FFF2-40B4-BE49-F238E27FC236}">
                <a16:creationId xmlns:a16="http://schemas.microsoft.com/office/drawing/2014/main" id="{2F128BC8-9031-0E00-E606-4DC583066A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26869F-6AF3-D43F-ED9A-BACE3DD4F3CE}"/>
              </a:ext>
            </a:extLst>
          </p:cNvPr>
          <p:cNvSpPr>
            <a:spLocks noGrp="1"/>
          </p:cNvSpPr>
          <p:nvPr>
            <p:ph type="sldNum" sz="quarter" idx="12"/>
          </p:nvPr>
        </p:nvSpPr>
        <p:spPr/>
        <p:txBody>
          <a:bodyPr/>
          <a:lstStyle/>
          <a:p>
            <a:fld id="{4FC44798-7EB7-401E-AFF3-37767B4A5AEF}" type="slidenum">
              <a:rPr lang="en-IN" smtClean="0"/>
              <a:t>‹#›</a:t>
            </a:fld>
            <a:endParaRPr lang="en-IN"/>
          </a:p>
        </p:txBody>
      </p:sp>
    </p:spTree>
    <p:extLst>
      <p:ext uri="{BB962C8B-B14F-4D97-AF65-F5344CB8AC3E}">
        <p14:creationId xmlns:p14="http://schemas.microsoft.com/office/powerpoint/2010/main" val="88163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A468BC-62C7-13FD-5C0F-FB835F2C95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0D5B46-C9DB-EA80-C270-F96649DB9B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200581-5685-2DB9-87B7-FDA3C4C9F4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A60600-93B2-4494-8239-0725EED1024E}" type="datetimeFigureOut">
              <a:rPr lang="en-IN" smtClean="0"/>
              <a:t>21-07-2022</a:t>
            </a:fld>
            <a:endParaRPr lang="en-IN"/>
          </a:p>
        </p:txBody>
      </p:sp>
      <p:sp>
        <p:nvSpPr>
          <p:cNvPr id="5" name="Footer Placeholder 4">
            <a:extLst>
              <a:ext uri="{FF2B5EF4-FFF2-40B4-BE49-F238E27FC236}">
                <a16:creationId xmlns:a16="http://schemas.microsoft.com/office/drawing/2014/main" id="{E953F7AB-7D5B-621A-C9C1-0A208300E5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E64F559-B4B8-2961-2BA6-C837383A55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C44798-7EB7-401E-AFF3-37767B4A5AEF}" type="slidenum">
              <a:rPr lang="en-IN" smtClean="0"/>
              <a:t>‹#›</a:t>
            </a:fld>
            <a:endParaRPr lang="en-IN"/>
          </a:p>
        </p:txBody>
      </p:sp>
    </p:spTree>
    <p:extLst>
      <p:ext uri="{BB962C8B-B14F-4D97-AF65-F5344CB8AC3E}">
        <p14:creationId xmlns:p14="http://schemas.microsoft.com/office/powerpoint/2010/main" val="950321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9" descr="Female deer looking at camera with autumn colours in a forest">
            <a:extLst>
              <a:ext uri="{FF2B5EF4-FFF2-40B4-BE49-F238E27FC236}">
                <a16:creationId xmlns:a16="http://schemas.microsoft.com/office/drawing/2014/main" id="{A6802919-B4F3-E3F8-F99F-661577C3FC8F}"/>
              </a:ext>
            </a:extLst>
          </p:cNvPr>
          <p:cNvPicPr>
            <a:picLocks noChangeAspect="1"/>
          </p:cNvPicPr>
          <p:nvPr/>
        </p:nvPicPr>
        <p:blipFill rotWithShape="1">
          <a:blip r:embed="rId2"/>
          <a:srcRect t="6639"/>
          <a:stretch/>
        </p:blipFill>
        <p:spPr>
          <a:xfrm>
            <a:off x="20" y="-206467"/>
            <a:ext cx="12191980" cy="6857990"/>
          </a:xfrm>
          <a:prstGeom prst="rect">
            <a:avLst/>
          </a:prstGeom>
        </p:spPr>
      </p:pic>
      <p:sp>
        <p:nvSpPr>
          <p:cNvPr id="14" name="Rectangle 13">
            <a:extLst>
              <a:ext uri="{FF2B5EF4-FFF2-40B4-BE49-F238E27FC236}">
                <a16:creationId xmlns:a16="http://schemas.microsoft.com/office/drawing/2014/main" id="{B4916930-E76E-4100-9DCF-4981566A3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57375" y="1885950"/>
            <a:ext cx="8505825" cy="3152775"/>
          </a:xfrm>
          <a:prstGeom prst="rect">
            <a:avLst/>
          </a:prstGeom>
          <a:solidFill>
            <a:schemeClr val="bg1">
              <a:alpha val="75000"/>
            </a:schemeClr>
          </a:solidFill>
          <a:ln w="63500"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FAF14CC-00F2-7A32-BCFF-5402C765F181}"/>
              </a:ext>
            </a:extLst>
          </p:cNvPr>
          <p:cNvSpPr txBox="1"/>
          <p:nvPr/>
        </p:nvSpPr>
        <p:spPr>
          <a:xfrm>
            <a:off x="2276475" y="2247900"/>
            <a:ext cx="7581900" cy="2514600"/>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600" dirty="0">
                <a:solidFill>
                  <a:schemeClr val="tx1">
                    <a:lumMod val="75000"/>
                    <a:lumOff val="25000"/>
                  </a:schemeClr>
                </a:solidFill>
                <a:latin typeface="+mj-lt"/>
                <a:ea typeface="+mj-ea"/>
                <a:cs typeface="+mj-cs"/>
              </a:rPr>
              <a:t>HUNGRY HUNT</a:t>
            </a:r>
          </a:p>
          <a:p>
            <a:pPr algn="ctr">
              <a:lnSpc>
                <a:spcPct val="90000"/>
              </a:lnSpc>
              <a:spcBef>
                <a:spcPct val="0"/>
              </a:spcBef>
              <a:spcAft>
                <a:spcPts val="600"/>
              </a:spcAft>
            </a:pPr>
            <a:r>
              <a:rPr lang="en-US" sz="6600" dirty="0">
                <a:solidFill>
                  <a:schemeClr val="tx1">
                    <a:lumMod val="75000"/>
                    <a:lumOff val="25000"/>
                  </a:schemeClr>
                </a:solidFill>
                <a:latin typeface="+mj-lt"/>
                <a:ea typeface="+mj-ea"/>
                <a:cs typeface="+mj-cs"/>
              </a:rPr>
              <a:t>Project</a:t>
            </a:r>
          </a:p>
        </p:txBody>
      </p:sp>
    </p:spTree>
    <p:extLst>
      <p:ext uri="{BB962C8B-B14F-4D97-AF65-F5344CB8AC3E}">
        <p14:creationId xmlns:p14="http://schemas.microsoft.com/office/powerpoint/2010/main" val="3192102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BEC019-7026-59C2-C6F1-0571E2EB813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New Order</a:t>
            </a:r>
          </a:p>
        </p:txBody>
      </p:sp>
      <p:pic>
        <p:nvPicPr>
          <p:cNvPr id="7" name="Content Placeholder 6">
            <a:extLst>
              <a:ext uri="{FF2B5EF4-FFF2-40B4-BE49-F238E27FC236}">
                <a16:creationId xmlns:a16="http://schemas.microsoft.com/office/drawing/2014/main" id="{81B6E4EE-EEF4-4B74-6BCF-B1402A604C33}"/>
              </a:ext>
            </a:extLst>
          </p:cNvPr>
          <p:cNvPicPr>
            <a:picLocks noGrp="1" noChangeAspect="1"/>
          </p:cNvPicPr>
          <p:nvPr>
            <p:ph idx="1"/>
          </p:nvPr>
        </p:nvPicPr>
        <p:blipFill>
          <a:blip r:embed="rId2"/>
          <a:stretch>
            <a:fillRect/>
          </a:stretch>
        </p:blipFill>
        <p:spPr>
          <a:xfrm>
            <a:off x="4038600" y="1405625"/>
            <a:ext cx="7188199" cy="4043361"/>
          </a:xfrm>
          <a:prstGeom prst="rect">
            <a:avLst/>
          </a:prstGeom>
        </p:spPr>
      </p:pic>
    </p:spTree>
    <p:extLst>
      <p:ext uri="{BB962C8B-B14F-4D97-AF65-F5344CB8AC3E}">
        <p14:creationId xmlns:p14="http://schemas.microsoft.com/office/powerpoint/2010/main" val="1157070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DD6B1A-F5A2-2FA3-FCCF-82FC0E95739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My Order</a:t>
            </a:r>
          </a:p>
        </p:txBody>
      </p:sp>
      <p:pic>
        <p:nvPicPr>
          <p:cNvPr id="5" name="Content Placeholder 4">
            <a:extLst>
              <a:ext uri="{FF2B5EF4-FFF2-40B4-BE49-F238E27FC236}">
                <a16:creationId xmlns:a16="http://schemas.microsoft.com/office/drawing/2014/main" id="{DA8ECF58-630C-E8D1-F6F9-92893ED979F8}"/>
              </a:ext>
            </a:extLst>
          </p:cNvPr>
          <p:cNvPicPr>
            <a:picLocks noGrp="1" noChangeAspect="1"/>
          </p:cNvPicPr>
          <p:nvPr>
            <p:ph idx="1"/>
          </p:nvPr>
        </p:nvPicPr>
        <p:blipFill>
          <a:blip r:embed="rId2"/>
          <a:stretch>
            <a:fillRect/>
          </a:stretch>
        </p:blipFill>
        <p:spPr>
          <a:xfrm>
            <a:off x="4038600" y="1405625"/>
            <a:ext cx="7188199" cy="4043361"/>
          </a:xfrm>
          <a:prstGeom prst="rect">
            <a:avLst/>
          </a:prstGeom>
        </p:spPr>
      </p:pic>
    </p:spTree>
    <p:extLst>
      <p:ext uri="{BB962C8B-B14F-4D97-AF65-F5344CB8AC3E}">
        <p14:creationId xmlns:p14="http://schemas.microsoft.com/office/powerpoint/2010/main" val="3960324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B48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63C31E-EB15-D97E-9D08-34C715067E6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My Profile</a:t>
            </a:r>
          </a:p>
        </p:txBody>
      </p:sp>
      <p:pic>
        <p:nvPicPr>
          <p:cNvPr id="5" name="Content Placeholder 4">
            <a:extLst>
              <a:ext uri="{FF2B5EF4-FFF2-40B4-BE49-F238E27FC236}">
                <a16:creationId xmlns:a16="http://schemas.microsoft.com/office/drawing/2014/main" id="{C89AA280-DA70-943F-6A23-869486C0044E}"/>
              </a:ext>
            </a:extLst>
          </p:cNvPr>
          <p:cNvPicPr>
            <a:picLocks noGrp="1" noChangeAspect="1"/>
          </p:cNvPicPr>
          <p:nvPr>
            <p:ph idx="1"/>
          </p:nvPr>
        </p:nvPicPr>
        <p:blipFill>
          <a:blip r:embed="rId2"/>
          <a:stretch>
            <a:fillRect/>
          </a:stretch>
        </p:blipFill>
        <p:spPr>
          <a:xfrm>
            <a:off x="4038600" y="1405625"/>
            <a:ext cx="7188199" cy="4043361"/>
          </a:xfrm>
          <a:prstGeom prst="rect">
            <a:avLst/>
          </a:prstGeom>
        </p:spPr>
      </p:pic>
    </p:spTree>
    <p:extLst>
      <p:ext uri="{BB962C8B-B14F-4D97-AF65-F5344CB8AC3E}">
        <p14:creationId xmlns:p14="http://schemas.microsoft.com/office/powerpoint/2010/main" val="1611904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B48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60BC4E-B14C-7B85-7E64-D3FB2CEBA31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Logout</a:t>
            </a:r>
          </a:p>
        </p:txBody>
      </p:sp>
      <p:pic>
        <p:nvPicPr>
          <p:cNvPr id="5" name="Content Placeholder 4">
            <a:extLst>
              <a:ext uri="{FF2B5EF4-FFF2-40B4-BE49-F238E27FC236}">
                <a16:creationId xmlns:a16="http://schemas.microsoft.com/office/drawing/2014/main" id="{0569095F-4445-F985-92A7-C7DF78BDF07A}"/>
              </a:ext>
            </a:extLst>
          </p:cNvPr>
          <p:cNvPicPr>
            <a:picLocks noGrp="1" noChangeAspect="1"/>
          </p:cNvPicPr>
          <p:nvPr>
            <p:ph idx="1"/>
          </p:nvPr>
        </p:nvPicPr>
        <p:blipFill>
          <a:blip r:embed="rId2"/>
          <a:stretch>
            <a:fillRect/>
          </a:stretch>
        </p:blipFill>
        <p:spPr>
          <a:xfrm>
            <a:off x="4038600" y="1405625"/>
            <a:ext cx="7188199" cy="4043361"/>
          </a:xfrm>
          <a:prstGeom prst="rect">
            <a:avLst/>
          </a:prstGeom>
        </p:spPr>
      </p:pic>
    </p:spTree>
    <p:extLst>
      <p:ext uri="{BB962C8B-B14F-4D97-AF65-F5344CB8AC3E}">
        <p14:creationId xmlns:p14="http://schemas.microsoft.com/office/powerpoint/2010/main" val="3794444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027F030-58A9-44B8-ABF5-0372D2954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A6328306-71F0-4C12-A2D9-7C857146B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1666" y="741294"/>
            <a:ext cx="5422335" cy="5422335"/>
          </a:xfrm>
          <a:custGeom>
            <a:avLst/>
            <a:gdLst>
              <a:gd name="connsiteX0" fmla="*/ 0 w 5422335"/>
              <a:gd name="connsiteY0" fmla="*/ 539819 h 5422335"/>
              <a:gd name="connsiteX1" fmla="*/ 539819 w 5422335"/>
              <a:gd name="connsiteY1" fmla="*/ 0 h 5422335"/>
              <a:gd name="connsiteX2" fmla="*/ 5422335 w 5422335"/>
              <a:gd name="connsiteY2" fmla="*/ 0 h 5422335"/>
              <a:gd name="connsiteX3" fmla="*/ 5422335 w 5422335"/>
              <a:gd name="connsiteY3" fmla="*/ 4816159 h 5422335"/>
              <a:gd name="connsiteX4" fmla="*/ 4816159 w 5422335"/>
              <a:gd name="connsiteY4" fmla="*/ 5422335 h 5422335"/>
              <a:gd name="connsiteX5" fmla="*/ 1331251 w 5422335"/>
              <a:gd name="connsiteY5" fmla="*/ 5422335 h 5422335"/>
              <a:gd name="connsiteX6" fmla="*/ 0 w 5422335"/>
              <a:gd name="connsiteY6" fmla="*/ 4091084 h 5422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2335" h="5422335">
                <a:moveTo>
                  <a:pt x="0" y="539819"/>
                </a:moveTo>
                <a:lnTo>
                  <a:pt x="539819" y="0"/>
                </a:lnTo>
                <a:lnTo>
                  <a:pt x="5422335" y="0"/>
                </a:lnTo>
                <a:lnTo>
                  <a:pt x="5422335" y="4816159"/>
                </a:lnTo>
                <a:lnTo>
                  <a:pt x="4816159" y="5422335"/>
                </a:lnTo>
                <a:lnTo>
                  <a:pt x="1331251" y="5422335"/>
                </a:lnTo>
                <a:lnTo>
                  <a:pt x="0" y="4091084"/>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64AB010C-C307-4A53-9D97-39C6AAB2E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917505" y="-622183"/>
            <a:ext cx="1508163" cy="1508163"/>
          </a:xfrm>
          <a:custGeom>
            <a:avLst/>
            <a:gdLst>
              <a:gd name="connsiteX0" fmla="*/ 0 w 1508163"/>
              <a:gd name="connsiteY0" fmla="*/ 1321630 h 1508163"/>
              <a:gd name="connsiteX1" fmla="*/ 1321630 w 1508163"/>
              <a:gd name="connsiteY1" fmla="*/ 0 h 1508163"/>
              <a:gd name="connsiteX2" fmla="*/ 1508163 w 1508163"/>
              <a:gd name="connsiteY2" fmla="*/ 0 h 1508163"/>
              <a:gd name="connsiteX3" fmla="*/ 1508163 w 1508163"/>
              <a:gd name="connsiteY3" fmla="*/ 1508163 h 1508163"/>
              <a:gd name="connsiteX4" fmla="*/ 0 w 1508163"/>
              <a:gd name="connsiteY4" fmla="*/ 1508163 h 150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163" h="1508163">
                <a:moveTo>
                  <a:pt x="0" y="1321630"/>
                </a:moveTo>
                <a:lnTo>
                  <a:pt x="1321630" y="0"/>
                </a:lnTo>
                <a:lnTo>
                  <a:pt x="1508163" y="0"/>
                </a:lnTo>
                <a:lnTo>
                  <a:pt x="1508163" y="1508163"/>
                </a:lnTo>
                <a:lnTo>
                  <a:pt x="0" y="150816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Rectangle 12">
            <a:extLst>
              <a:ext uri="{FF2B5EF4-FFF2-40B4-BE49-F238E27FC236}">
                <a16:creationId xmlns:a16="http://schemas.microsoft.com/office/drawing/2014/main" id="{3252C512-4076-456E-AD89-50B0316453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53041" y="342543"/>
            <a:ext cx="678106" cy="67810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71C24C9E-C2F4-4FA4-947B-6CBAC7C3A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550345" y="2526029"/>
            <a:ext cx="1827638" cy="182763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604B7750-FFCA-4912-AC2E-989EECC94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828903" y="2552919"/>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52494659-52DF-4053-975B-36F06255E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463972" y="5565676"/>
            <a:ext cx="1425687" cy="1425687"/>
          </a:xfrm>
          <a:custGeom>
            <a:avLst/>
            <a:gdLst>
              <a:gd name="connsiteX0" fmla="*/ 0 w 1425687"/>
              <a:gd name="connsiteY0" fmla="*/ 0 h 1425687"/>
              <a:gd name="connsiteX1" fmla="*/ 1425687 w 1425687"/>
              <a:gd name="connsiteY1" fmla="*/ 0 h 1425687"/>
              <a:gd name="connsiteX2" fmla="*/ 1425687 w 1425687"/>
              <a:gd name="connsiteY2" fmla="*/ 819509 h 1425687"/>
              <a:gd name="connsiteX3" fmla="*/ 819509 w 1425687"/>
              <a:gd name="connsiteY3" fmla="*/ 1425687 h 1425687"/>
              <a:gd name="connsiteX4" fmla="*/ 0 w 1425687"/>
              <a:gd name="connsiteY4" fmla="*/ 1425687 h 142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5687" h="1425687">
                <a:moveTo>
                  <a:pt x="0" y="0"/>
                </a:moveTo>
                <a:lnTo>
                  <a:pt x="1425687" y="0"/>
                </a:lnTo>
                <a:lnTo>
                  <a:pt x="1425687" y="819509"/>
                </a:lnTo>
                <a:lnTo>
                  <a:pt x="819509" y="1425687"/>
                </a:lnTo>
                <a:lnTo>
                  <a:pt x="0" y="1425687"/>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EE807326-229C-458C-BDA0-C72126216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FCADE1D5-E79C-4CEF-BEFD-B66EFB394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3A174273-F6CC-3949-7379-6F62AD3225BC}"/>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7200" b="1" kern="1200" dirty="0">
                <a:solidFill>
                  <a:srgbClr val="080808"/>
                </a:solidFill>
                <a:latin typeface="+mj-lt"/>
                <a:ea typeface="+mj-ea"/>
                <a:cs typeface="+mj-cs"/>
              </a:rPr>
              <a:t>Thank-You</a:t>
            </a:r>
          </a:p>
        </p:txBody>
      </p:sp>
      <p:sp>
        <p:nvSpPr>
          <p:cNvPr id="25" name="Isosceles Triangle 24">
            <a:extLst>
              <a:ext uri="{FF2B5EF4-FFF2-40B4-BE49-F238E27FC236}">
                <a16:creationId xmlns:a16="http://schemas.microsoft.com/office/drawing/2014/main" id="{54FC8EB5-1620-43B8-B816-8A91B6EAC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43866" y="5708769"/>
            <a:ext cx="2313591" cy="1156796"/>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3D544515-9F93-4809-A102-B49C85F46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797" y="6332156"/>
            <a:ext cx="1066816" cy="53340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6629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B58B60F-BD87-0649-CE61-A921C5CD19B4}"/>
              </a:ext>
            </a:extLst>
          </p:cNvPr>
          <p:cNvSpPr>
            <a:spLocks noGrp="1"/>
          </p:cNvSpPr>
          <p:nvPr>
            <p:ph idx="1"/>
          </p:nvPr>
        </p:nvSpPr>
        <p:spPr>
          <a:xfrm>
            <a:off x="643467" y="1782981"/>
            <a:ext cx="10905066" cy="4393982"/>
          </a:xfrm>
        </p:spPr>
        <p:txBody>
          <a:bodyPr>
            <a:normAutofit/>
          </a:bodyPr>
          <a:lstStyle/>
          <a:p>
            <a:r>
              <a:rPr lang="en-IN" sz="2000" dirty="0"/>
              <a:t> A Food Wastage Reduction is an app any user in need can see all the food items donated by different users and add them to his or her cart to deliver them to the needy person.  Wasting food is a common problem in our society. Food waste management is crucial since it can improve our environmental and economic sustainability. We have identified the use of mobile technology to reduce food waste management and built an android mobile application that allows individual user or restaurants to donate and share their foods and leftovers with people in need</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34811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537E21B2-6C24-8493-BAC0-DCD771EE9F43}"/>
              </a:ext>
            </a:extLst>
          </p:cNvPr>
          <p:cNvPicPr>
            <a:picLocks noChangeAspect="1"/>
          </p:cNvPicPr>
          <p:nvPr/>
        </p:nvPicPr>
        <p:blipFill rotWithShape="1">
          <a:blip r:embed="rId2"/>
          <a:srcRect r="5882" b="-1"/>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6AF2E0-E3E3-2547-0A8C-3D6AECFCEF34}"/>
              </a:ext>
            </a:extLst>
          </p:cNvPr>
          <p:cNvSpPr>
            <a:spLocks noGrp="1"/>
          </p:cNvSpPr>
          <p:nvPr>
            <p:ph type="title"/>
          </p:nvPr>
        </p:nvSpPr>
        <p:spPr>
          <a:xfrm>
            <a:off x="7531610" y="365125"/>
            <a:ext cx="3822189" cy="1899912"/>
          </a:xfrm>
        </p:spPr>
        <p:txBody>
          <a:bodyPr>
            <a:normAutofit/>
          </a:bodyPr>
          <a:lstStyle/>
          <a:p>
            <a:r>
              <a:rPr lang="en-IN" sz="4000"/>
              <a:t>SOFTWARE REQUIREMENTS:</a:t>
            </a:r>
          </a:p>
        </p:txBody>
      </p:sp>
      <p:sp>
        <p:nvSpPr>
          <p:cNvPr id="3" name="Content Placeholder 2">
            <a:extLst>
              <a:ext uri="{FF2B5EF4-FFF2-40B4-BE49-F238E27FC236}">
                <a16:creationId xmlns:a16="http://schemas.microsoft.com/office/drawing/2014/main" id="{533EDD6B-E77E-6BFF-E09A-34530118BFAC}"/>
              </a:ext>
            </a:extLst>
          </p:cNvPr>
          <p:cNvSpPr>
            <a:spLocks noGrp="1"/>
          </p:cNvSpPr>
          <p:nvPr>
            <p:ph idx="1"/>
          </p:nvPr>
        </p:nvSpPr>
        <p:spPr>
          <a:xfrm>
            <a:off x="7531610" y="2434201"/>
            <a:ext cx="3822189" cy="3742762"/>
          </a:xfrm>
        </p:spPr>
        <p:txBody>
          <a:bodyPr>
            <a:normAutofit/>
          </a:bodyPr>
          <a:lstStyle/>
          <a:p>
            <a:r>
              <a:rPr lang="en-IN" sz="2000"/>
              <a:t>Android Studio</a:t>
            </a:r>
          </a:p>
          <a:p>
            <a:r>
              <a:rPr lang="en-IN" sz="2000"/>
              <a:t>Xml</a:t>
            </a:r>
          </a:p>
          <a:p>
            <a:r>
              <a:rPr lang="en-IN" sz="2000"/>
              <a:t>Material Design</a:t>
            </a:r>
          </a:p>
          <a:p>
            <a:r>
              <a:rPr lang="en-IN" sz="2000"/>
              <a:t>Java</a:t>
            </a:r>
          </a:p>
          <a:p>
            <a:r>
              <a:rPr lang="en-IN" sz="2000"/>
              <a:t>FireBase</a:t>
            </a:r>
          </a:p>
        </p:txBody>
      </p:sp>
    </p:spTree>
    <p:extLst>
      <p:ext uri="{BB962C8B-B14F-4D97-AF65-F5344CB8AC3E}">
        <p14:creationId xmlns:p14="http://schemas.microsoft.com/office/powerpoint/2010/main" val="1707577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D40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BCB9F9-6CAC-BDED-C921-973D531EFDC7}"/>
              </a:ext>
            </a:extLst>
          </p:cNvPr>
          <p:cNvSpPr>
            <a:spLocks noGrp="1"/>
          </p:cNvSpPr>
          <p:nvPr>
            <p:ph type="ctr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2600" kern="1200">
                <a:solidFill>
                  <a:srgbClr val="FFFFFF"/>
                </a:solidFill>
                <a:latin typeface="+mj-lt"/>
                <a:ea typeface="+mj-ea"/>
                <a:cs typeface="+mj-cs"/>
              </a:rPr>
              <a:t>Login Page</a:t>
            </a:r>
          </a:p>
        </p:txBody>
      </p:sp>
      <p:pic>
        <p:nvPicPr>
          <p:cNvPr id="5" name="Picture 4">
            <a:extLst>
              <a:ext uri="{FF2B5EF4-FFF2-40B4-BE49-F238E27FC236}">
                <a16:creationId xmlns:a16="http://schemas.microsoft.com/office/drawing/2014/main" id="{C7D013D5-B79F-C9A0-8811-9735480DB8F9}"/>
              </a:ext>
            </a:extLst>
          </p:cNvPr>
          <p:cNvPicPr>
            <a:picLocks noChangeAspect="1"/>
          </p:cNvPicPr>
          <p:nvPr/>
        </p:nvPicPr>
        <p:blipFill>
          <a:blip r:embed="rId2"/>
          <a:stretch>
            <a:fillRect/>
          </a:stretch>
        </p:blipFill>
        <p:spPr>
          <a:xfrm>
            <a:off x="4038600" y="1405625"/>
            <a:ext cx="7188199" cy="4043361"/>
          </a:xfrm>
          <a:prstGeom prst="rect">
            <a:avLst/>
          </a:prstGeom>
        </p:spPr>
      </p:pic>
    </p:spTree>
    <p:extLst>
      <p:ext uri="{BB962C8B-B14F-4D97-AF65-F5344CB8AC3E}">
        <p14:creationId xmlns:p14="http://schemas.microsoft.com/office/powerpoint/2010/main" val="1503635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D40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31F401F-06F8-1082-40DB-69459A89F54C}"/>
              </a:ext>
            </a:extLst>
          </p:cNvPr>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b="0" kern="1200" cap="none" spc="0">
                <a:ln w="0"/>
                <a:solidFill>
                  <a:srgbClr val="FFFFFF"/>
                </a:solidFill>
                <a:effectLst>
                  <a:outerShdw blurRad="38100" dist="19050" dir="2700000" algn="tl" rotWithShape="0">
                    <a:schemeClr val="dk1">
                      <a:alpha val="40000"/>
                    </a:schemeClr>
                  </a:outerShdw>
                </a:effectLst>
                <a:latin typeface="+mj-lt"/>
                <a:ea typeface="+mj-ea"/>
                <a:cs typeface="+mj-cs"/>
              </a:rPr>
              <a:t>Register Page :-</a:t>
            </a:r>
          </a:p>
        </p:txBody>
      </p:sp>
      <p:pic>
        <p:nvPicPr>
          <p:cNvPr id="5" name="Content Placeholder 4" descr="Graphical user interface, text, application&#10;&#10;Description automatically generated">
            <a:extLst>
              <a:ext uri="{FF2B5EF4-FFF2-40B4-BE49-F238E27FC236}">
                <a16:creationId xmlns:a16="http://schemas.microsoft.com/office/drawing/2014/main" id="{AC6552A8-2AEA-128F-3D77-2AD332629611}"/>
              </a:ext>
            </a:extLst>
          </p:cNvPr>
          <p:cNvPicPr>
            <a:picLocks noGrp="1" noChangeAspect="1"/>
          </p:cNvPicPr>
          <p:nvPr>
            <p:ph idx="1"/>
          </p:nvPr>
        </p:nvPicPr>
        <p:blipFill>
          <a:blip r:embed="rId2"/>
          <a:stretch>
            <a:fillRect/>
          </a:stretch>
        </p:blipFill>
        <p:spPr>
          <a:xfrm>
            <a:off x="4038600" y="1405625"/>
            <a:ext cx="7188199" cy="4043361"/>
          </a:xfrm>
          <a:prstGeom prst="rect">
            <a:avLst/>
          </a:prstGeom>
        </p:spPr>
      </p:pic>
    </p:spTree>
    <p:extLst>
      <p:ext uri="{BB962C8B-B14F-4D97-AF65-F5344CB8AC3E}">
        <p14:creationId xmlns:p14="http://schemas.microsoft.com/office/powerpoint/2010/main" val="71501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Graphical user interface, text, application&#10;&#10;Description automatically generated">
            <a:extLst>
              <a:ext uri="{FF2B5EF4-FFF2-40B4-BE49-F238E27FC236}">
                <a16:creationId xmlns:a16="http://schemas.microsoft.com/office/drawing/2014/main" id="{95DCCA32-20C8-CF67-DA5F-1329707E58D0}"/>
              </a:ext>
            </a:extLst>
          </p:cNvPr>
          <p:cNvPicPr>
            <a:picLocks noGrp="1" noChangeAspect="1"/>
          </p:cNvPicPr>
          <p:nvPr>
            <p:ph idx="1"/>
          </p:nvPr>
        </p:nvPicPr>
        <p:blipFill>
          <a:blip r:embed="rId2"/>
          <a:stretch>
            <a:fillRect/>
          </a:stretch>
        </p:blipFill>
        <p:spPr>
          <a:xfrm>
            <a:off x="718072" y="770947"/>
            <a:ext cx="9904118" cy="5571066"/>
          </a:xfrm>
          <a:prstGeom prst="rect">
            <a:avLst/>
          </a:prstGeom>
        </p:spPr>
      </p:pic>
      <p:sp>
        <p:nvSpPr>
          <p:cNvPr id="11" name="Rectangle 10">
            <a:extLst>
              <a:ext uri="{FF2B5EF4-FFF2-40B4-BE49-F238E27FC236}">
                <a16:creationId xmlns:a16="http://schemas.microsoft.com/office/drawing/2014/main" id="{4A842B2A-A6E4-FA9E-E5AB-83793C65F52D}"/>
              </a:ext>
            </a:extLst>
          </p:cNvPr>
          <p:cNvSpPr/>
          <p:nvPr/>
        </p:nvSpPr>
        <p:spPr>
          <a:xfrm>
            <a:off x="388388" y="-152383"/>
            <a:ext cx="4333110"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Sliding Page :- </a:t>
            </a:r>
          </a:p>
        </p:txBody>
      </p:sp>
      <p:cxnSp>
        <p:nvCxnSpPr>
          <p:cNvPr id="15" name="Straight Arrow Connector 14">
            <a:extLst>
              <a:ext uri="{FF2B5EF4-FFF2-40B4-BE49-F238E27FC236}">
                <a16:creationId xmlns:a16="http://schemas.microsoft.com/office/drawing/2014/main" id="{39E2B55A-B6E7-BA1C-22A0-0B6882C1ECE7}"/>
              </a:ext>
            </a:extLst>
          </p:cNvPr>
          <p:cNvCxnSpPr>
            <a:cxnSpLocks/>
          </p:cNvCxnSpPr>
          <p:nvPr/>
        </p:nvCxnSpPr>
        <p:spPr>
          <a:xfrm>
            <a:off x="832568" y="1308847"/>
            <a:ext cx="1408608" cy="762000"/>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19" name="Arrow: Right 18">
            <a:extLst>
              <a:ext uri="{FF2B5EF4-FFF2-40B4-BE49-F238E27FC236}">
                <a16:creationId xmlns:a16="http://schemas.microsoft.com/office/drawing/2014/main" id="{CA56F6C2-8E6D-6F13-08B3-80061A4E76F5}"/>
              </a:ext>
            </a:extLst>
          </p:cNvPr>
          <p:cNvSpPr/>
          <p:nvPr/>
        </p:nvSpPr>
        <p:spPr>
          <a:xfrm>
            <a:off x="672353" y="1909482"/>
            <a:ext cx="4571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5317B0BD-A906-30F8-85AF-EB57AC6FF9C0}"/>
              </a:ext>
            </a:extLst>
          </p:cNvPr>
          <p:cNvSpPr/>
          <p:nvPr/>
        </p:nvSpPr>
        <p:spPr>
          <a:xfrm>
            <a:off x="321132" y="1828748"/>
            <a:ext cx="977153" cy="48212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13484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D40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F62F742-3E05-5566-2270-039CE5D783A4}"/>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solidFill>
                  <a:srgbClr val="FFFFFF"/>
                </a:solidFill>
                <a:latin typeface="+mj-lt"/>
                <a:ea typeface="+mj-ea"/>
                <a:cs typeface="+mj-cs"/>
              </a:rPr>
              <a:t>Food List:- </a:t>
            </a:r>
          </a:p>
        </p:txBody>
      </p:sp>
      <p:pic>
        <p:nvPicPr>
          <p:cNvPr id="5" name="Content Placeholder 4">
            <a:extLst>
              <a:ext uri="{FF2B5EF4-FFF2-40B4-BE49-F238E27FC236}">
                <a16:creationId xmlns:a16="http://schemas.microsoft.com/office/drawing/2014/main" id="{BFE05B76-E7C2-9766-F5AF-B02A9856DA98}"/>
              </a:ext>
            </a:extLst>
          </p:cNvPr>
          <p:cNvPicPr>
            <a:picLocks noGrp="1" noChangeAspect="1"/>
          </p:cNvPicPr>
          <p:nvPr>
            <p:ph idx="1"/>
          </p:nvPr>
        </p:nvPicPr>
        <p:blipFill>
          <a:blip r:embed="rId2"/>
          <a:stretch>
            <a:fillRect/>
          </a:stretch>
        </p:blipFill>
        <p:spPr>
          <a:xfrm>
            <a:off x="4038600" y="1405625"/>
            <a:ext cx="7188199" cy="4043361"/>
          </a:xfrm>
          <a:prstGeom prst="rect">
            <a:avLst/>
          </a:prstGeom>
        </p:spPr>
      </p:pic>
    </p:spTree>
    <p:extLst>
      <p:ext uri="{BB962C8B-B14F-4D97-AF65-F5344CB8AC3E}">
        <p14:creationId xmlns:p14="http://schemas.microsoft.com/office/powerpoint/2010/main" val="530995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043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274B34-3566-4C9F-48AC-CF80799DC1A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Food Detail</a:t>
            </a:r>
          </a:p>
        </p:txBody>
      </p:sp>
      <p:pic>
        <p:nvPicPr>
          <p:cNvPr id="5" name="Content Placeholder 4">
            <a:extLst>
              <a:ext uri="{FF2B5EF4-FFF2-40B4-BE49-F238E27FC236}">
                <a16:creationId xmlns:a16="http://schemas.microsoft.com/office/drawing/2014/main" id="{B8F61106-431A-19BA-D91C-AB3DEAAF45F0}"/>
              </a:ext>
            </a:extLst>
          </p:cNvPr>
          <p:cNvPicPr>
            <a:picLocks noGrp="1" noChangeAspect="1"/>
          </p:cNvPicPr>
          <p:nvPr>
            <p:ph idx="1"/>
          </p:nvPr>
        </p:nvPicPr>
        <p:blipFill>
          <a:blip r:embed="rId2"/>
          <a:stretch>
            <a:fillRect/>
          </a:stretch>
        </p:blipFill>
        <p:spPr>
          <a:xfrm>
            <a:off x="4038600" y="1405625"/>
            <a:ext cx="7188199" cy="4043361"/>
          </a:xfrm>
          <a:prstGeom prst="rect">
            <a:avLst/>
          </a:prstGeom>
        </p:spPr>
      </p:pic>
    </p:spTree>
    <p:extLst>
      <p:ext uri="{BB962C8B-B14F-4D97-AF65-F5344CB8AC3E}">
        <p14:creationId xmlns:p14="http://schemas.microsoft.com/office/powerpoint/2010/main" val="3166684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E5E16-4483-E6E2-7ECA-255BC090FBD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My Cart</a:t>
            </a:r>
          </a:p>
        </p:txBody>
      </p:sp>
      <p:pic>
        <p:nvPicPr>
          <p:cNvPr id="5" name="Content Placeholder 4">
            <a:extLst>
              <a:ext uri="{FF2B5EF4-FFF2-40B4-BE49-F238E27FC236}">
                <a16:creationId xmlns:a16="http://schemas.microsoft.com/office/drawing/2014/main" id="{CC427646-1114-86F6-1399-A92962A91CDB}"/>
              </a:ext>
            </a:extLst>
          </p:cNvPr>
          <p:cNvPicPr>
            <a:picLocks noGrp="1" noChangeAspect="1"/>
          </p:cNvPicPr>
          <p:nvPr>
            <p:ph idx="1"/>
          </p:nvPr>
        </p:nvPicPr>
        <p:blipFill>
          <a:blip r:embed="rId2"/>
          <a:stretch>
            <a:fillRect/>
          </a:stretch>
        </p:blipFill>
        <p:spPr>
          <a:xfrm>
            <a:off x="4038600" y="1405625"/>
            <a:ext cx="7188199" cy="4043361"/>
          </a:xfrm>
          <a:prstGeom prst="rect">
            <a:avLst/>
          </a:prstGeom>
        </p:spPr>
      </p:pic>
    </p:spTree>
    <p:extLst>
      <p:ext uri="{BB962C8B-B14F-4D97-AF65-F5344CB8AC3E}">
        <p14:creationId xmlns:p14="http://schemas.microsoft.com/office/powerpoint/2010/main" val="618447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137</Words>
  <Application>Microsoft Office PowerPoint</Application>
  <PresentationFormat>Widescreen</PresentationFormat>
  <Paragraphs>20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SOFTWARE REQUIREMENTS:</vt:lpstr>
      <vt:lpstr>Login Page</vt:lpstr>
      <vt:lpstr>PowerPoint Presentation</vt:lpstr>
      <vt:lpstr>PowerPoint Presentation</vt:lpstr>
      <vt:lpstr>PowerPoint Presentation</vt:lpstr>
      <vt:lpstr>Food Detail</vt:lpstr>
      <vt:lpstr>My Cart</vt:lpstr>
      <vt:lpstr>New Order</vt:lpstr>
      <vt:lpstr>My Order</vt:lpstr>
      <vt:lpstr>My Profile</vt:lpstr>
      <vt:lpstr>Logout</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Niranjan kumar mandal</dc:creator>
  <cp:lastModifiedBy>Niranjan kumar mandal</cp:lastModifiedBy>
  <cp:revision>1</cp:revision>
  <dcterms:created xsi:type="dcterms:W3CDTF">2022-07-21T16:19:48Z</dcterms:created>
  <dcterms:modified xsi:type="dcterms:W3CDTF">2022-07-21T16:41:06Z</dcterms:modified>
</cp:coreProperties>
</file>