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Scala Basics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Quickstart - Part 1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Higher-order method/function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294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 method/function that takes a function as an input parameter is called a higher order method/function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These help reduce code duplication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def encode(n: Int, f: (Int) =&gt; Long): Long = {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9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val x = n * 10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9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f(x)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Function Literal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An unnamed or anonymous function in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Used like a String literal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 can be assigned to a variable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 can be passed as an input to a higher order method or function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(x: Int) =&gt; x + 100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val code = encode(10, (x: Int) =&gt; x + 100)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Closure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34425" y="187325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 closure is a function literal that uses a non-local non-parameter variable captured from its environment. In the code below, encode uses seed: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def encodeWithSeed(num: Int, seed: Int): Long = {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def encode(x: Int, func: (Int) =&gt; Int): Long = {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val y = x + 1000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func(y)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val result = encode(num, (n: Int) =&gt; (n * seed))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Classes and Instantiation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Same as Java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Classes which maintain state contain var fields.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Singletons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Scala provides the keyword object for a singleton: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0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object DatabaseConnection {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0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10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def open(name: String): Int = {...</a:t>
            </a:r>
            <a:r>
              <a:rPr i="1" lang="en-GB" sz="10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10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0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10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def read (streamId: Int): Array[Byte] = {</a:t>
            </a:r>
            <a:r>
              <a:rPr i="1" lang="en-GB" sz="10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GB" sz="10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i="1" lang="en-GB" sz="10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i="1" lang="en-GB" sz="10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0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10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def close (): Unit = {</a:t>
            </a:r>
            <a:r>
              <a:rPr i="1" lang="en-GB" sz="10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n-GB" sz="10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…. </a:t>
            </a:r>
            <a:r>
              <a:rPr i="1" lang="en-GB" sz="10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10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0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case classes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 case class is a class with case modifier: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case class Message(from: String, to: String, content: String)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Following is possible with case classes: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val request = Message("harry", "sam", "fight")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new keyword is not required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2. Each parameter becomes a non-mutable class field.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150">
              <a:solidFill>
                <a:srgbClr val="4A3C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4A3C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case classes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3. Scala adds these four methods to a case class: toString, hashCode, equals, and copy. These methods make it easy to use a case class.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4. Case classes are useful for creating non-mutable objects.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5. They support pattern matching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Pattern matching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def colorToNumber(color: String): Int =&gt; {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val num = color match {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case "Red" =&gt; 1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case "Blue" =&gt; 2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i="1" lang="en-GB" sz="7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..              </a:t>
            </a: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case _ =&gt; 0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70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The above is alternative to the limited Switch-Case statement in Java/C/C++ and so 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Operators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Scala provides a rich set of operators for the basic types. However, it does not have built-in operators. </a:t>
            </a:r>
            <a:r>
              <a:rPr i="1" lang="en-GB"/>
              <a:t>In Scala, every type is a class and every operator is a method.</a:t>
            </a:r>
            <a:r>
              <a:rPr lang="en-GB"/>
              <a:t> Using an operator is equivalent to calling a method. Consider the following example: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000"/>
              <a:t>val x = 10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000"/>
              <a:t>val y = 20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000"/>
              <a:t>val z = x + 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000"/>
              <a:t>“+” is not a built-in operator in Scala. Rather, it is same as follows: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000"/>
              <a:t>val z = x.+(y)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Traits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i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trait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represents an interface supported by a hierarchy of related classes. It is an abstraction mechanism that helps development of modular, reusable, and extensible code.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Conceptually, an interface is defined by a set of methods. An interface in Java only includes method signatures. Every class that inherits an interface must provide an implementation of the interface methods.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 traits are similar to Java interfaces. However, unlike a Java interface, a Scala trait can include implementation of a method. In addition, a Scala trait can include fields. A class can reuse the fields and methods implemented in a trait.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trait looks similar to an abstract class. Both can contain fields and methods. </a:t>
            </a:r>
            <a:r>
              <a:rPr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key difference is that a class can inherit from only one class, </a:t>
            </a:r>
            <a:r>
              <a:rPr i="1" lang="en-GB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it can inherit from any number of traits.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Datatypes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6885"/>
              </a:lnSpc>
              <a:spcBef>
                <a:spcPts val="700"/>
              </a:spcBef>
              <a:spcAft>
                <a:spcPts val="150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Byte: 8-bit signed integer</a:t>
            </a:r>
          </a:p>
          <a:p>
            <a:pPr lvl="0" rtl="0">
              <a:lnSpc>
                <a:spcPct val="166885"/>
              </a:lnSpc>
              <a:spcBef>
                <a:spcPts val="700"/>
              </a:spcBef>
              <a:spcAft>
                <a:spcPts val="150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Short: 16-bit signed integer </a:t>
            </a:r>
          </a:p>
          <a:p>
            <a:pPr lvl="0" rtl="0">
              <a:lnSpc>
                <a:spcPct val="166885"/>
              </a:lnSpc>
              <a:spcBef>
                <a:spcPts val="700"/>
              </a:spcBef>
              <a:spcAft>
                <a:spcPts val="150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Int: 32-bit signed integer</a:t>
            </a:r>
          </a:p>
          <a:p>
            <a:pPr lvl="0" rtl="0">
              <a:lnSpc>
                <a:spcPct val="166885"/>
              </a:lnSpc>
              <a:spcBef>
                <a:spcPts val="700"/>
              </a:spcBef>
              <a:spcAft>
                <a:spcPts val="150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Long: 64-bit signed integer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Tuples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i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container for storing two or more elements of different types. It is immutable; it cannot be modified after it has been created. It has a lightweight syntax, as shown next: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twoElements = ("10", true)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threeElements =  ("10", "harry", true)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tuple is useful in situations where you want to group non-related elements. If the elements are of the same type, you can use a collection, such as an array or a list.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example, you may have a function that returns more than one value. A tuple may be more appropriate in such cases.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element in a tuple has a one-based index. The following code sample shows the syntax for accessing elements in a tuple.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first = threeElements._1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second = threeElements._2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third = threeElements._3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Datatypes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66885"/>
              </a:lnSpc>
              <a:spcBef>
                <a:spcPts val="700"/>
              </a:spcBef>
              <a:spcAft>
                <a:spcPts val="150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Float: 32-bit single precision float</a:t>
            </a:r>
          </a:p>
          <a:p>
            <a:pPr lvl="0" rtl="0">
              <a:lnSpc>
                <a:spcPct val="166885"/>
              </a:lnSpc>
              <a:spcBef>
                <a:spcPts val="700"/>
              </a:spcBef>
              <a:spcAft>
                <a:spcPts val="150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Double: 64-bit double precision float</a:t>
            </a:r>
          </a:p>
          <a:p>
            <a:pPr lvl="0" rtl="0">
              <a:lnSpc>
                <a:spcPct val="166885"/>
              </a:lnSpc>
              <a:spcBef>
                <a:spcPts val="700"/>
              </a:spcBef>
              <a:spcAft>
                <a:spcPts val="150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Char: 16-bit unsigned Unicode character</a:t>
            </a:r>
          </a:p>
          <a:p>
            <a:pPr lvl="0" rtl="0">
              <a:lnSpc>
                <a:spcPct val="166885"/>
              </a:lnSpc>
              <a:spcBef>
                <a:spcPts val="700"/>
              </a:spcBef>
              <a:spcAft>
                <a:spcPts val="150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String: A sequence of Chars</a:t>
            </a:r>
          </a:p>
          <a:p>
            <a:pPr lvl="0" rtl="0">
              <a:lnSpc>
                <a:spcPct val="166885"/>
              </a:lnSpc>
              <a:spcBef>
                <a:spcPts val="700"/>
              </a:spcBef>
              <a:spcAft>
                <a:spcPts val="150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Boolean: Can be true or false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Variables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val - immutable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var - mutable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Declaration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/>
              <a:t>val i = 10;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/>
              <a:t>val i:Int = 10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are equivalent.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Functions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Block of executable code. It takes input, processes the input and optionally can return an output.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Scala functions can be used like a variable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They can be passed as input to another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They can be declared as unnamed function literal, like a string literal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They can be assigned to  variables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They can be defined within another function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They can be returned as output from other functions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Function Definition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def add(firstInput: Int, secondInput: Int): Int = {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9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val sum = firstInput + secondInput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900">
                <a:solidFill>
                  <a:srgbClr val="4A3C3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i="1"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return sum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Another concise form of the above is: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150">
                <a:solidFill>
                  <a:srgbClr val="4A3C31"/>
                </a:solidFill>
                <a:latin typeface="Courier New"/>
                <a:ea typeface="Courier New"/>
                <a:cs typeface="Courier New"/>
                <a:sym typeface="Courier New"/>
              </a:rPr>
              <a:t>def add(firstInput: Int, secondInput: Int) = firstInput + secondInput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4A3C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Method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 function that is a member of an object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 is defined and works in the same as a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Only method has access to the fields of the object to which it belongs to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Local Function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 function defined inside another function is called Local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 has access to local variables and parameters passed to the enclosing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 is visible only within the 	function in which it is defined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This feature allows you to group statements within a function without polluting your application’s namespace.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