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Space Mono"/>
      <p:regular r:id="rId36"/>
      <p:bold r:id="rId37"/>
      <p:italic r:id="rId38"/>
      <p:boldItalic r:id="rId39"/>
    </p:embeddedFont>
    <p:embeddedFont>
      <p:font typeface="JetBrains Mono Light"/>
      <p:regular r:id="rId40"/>
      <p:bold r:id="rId41"/>
      <p:italic r:id="rId42"/>
      <p:boldItalic r:id="rId43"/>
    </p:embeddedFont>
    <p:embeddedFont>
      <p:font typeface="Quicksand Medium"/>
      <p:regular r:id="rId44"/>
      <p:bold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A699459-C364-4D6B-849C-24C75CE719E3}">
  <a:tblStyle styleId="{3A699459-C364-4D6B-849C-24C75CE719E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JetBrainsMonoLight-regular.fntdata"/><Relationship Id="rId20" Type="http://schemas.openxmlformats.org/officeDocument/2006/relationships/slide" Target="slides/slide15.xml"/><Relationship Id="rId42" Type="http://schemas.openxmlformats.org/officeDocument/2006/relationships/font" Target="fonts/JetBrainsMonoLight-italic.fntdata"/><Relationship Id="rId41" Type="http://schemas.openxmlformats.org/officeDocument/2006/relationships/font" Target="fonts/JetBrainsMonoLight-bold.fntdata"/><Relationship Id="rId22" Type="http://schemas.openxmlformats.org/officeDocument/2006/relationships/slide" Target="slides/slide17.xml"/><Relationship Id="rId44" Type="http://schemas.openxmlformats.org/officeDocument/2006/relationships/font" Target="fonts/QuicksandMedium-regular.fntdata"/><Relationship Id="rId21" Type="http://schemas.openxmlformats.org/officeDocument/2006/relationships/slide" Target="slides/slide16.xml"/><Relationship Id="rId43" Type="http://schemas.openxmlformats.org/officeDocument/2006/relationships/font" Target="fonts/JetBrainsMonoLight-boldItalic.fntdata"/><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font" Target="fonts/QuicksandMedium-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SpaceMono-bold.fntdata"/><Relationship Id="rId14" Type="http://schemas.openxmlformats.org/officeDocument/2006/relationships/slide" Target="slides/slide9.xml"/><Relationship Id="rId36" Type="http://schemas.openxmlformats.org/officeDocument/2006/relationships/font" Target="fonts/SpaceMono-regular.fntdata"/><Relationship Id="rId17" Type="http://schemas.openxmlformats.org/officeDocument/2006/relationships/slide" Target="slides/slide12.xml"/><Relationship Id="rId39" Type="http://schemas.openxmlformats.org/officeDocument/2006/relationships/font" Target="fonts/SpaceMono-boldItalic.fntdata"/><Relationship Id="rId16" Type="http://schemas.openxmlformats.org/officeDocument/2006/relationships/slide" Target="slides/slide11.xml"/><Relationship Id="rId38" Type="http://schemas.openxmlformats.org/officeDocument/2006/relationships/font" Target="fonts/SpaceMon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14df376ac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14df376ac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a3f14734d996347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a3f14734d996347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502aafecb894cd8a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502aafecb894cd8a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502aafecb894cd8a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502aafecb894cd8a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502aafecb894cd8a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502aafecb894cd8a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502aafecb894cd8a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502aafecb894cd8a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502aafecb894cd8a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502aafecb894cd8a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502aafecb894cd8a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502aafecb894cd8a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2591a113f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2591a113f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14f7de17e7_0_6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14f7de17e7_0_6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15b37e29ca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15b37e29ca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03998a864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03998a864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14f7de17e7_0_6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14f7de17e7_0_6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14f7de17e7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14f7de17e7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114f7de17e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114f7de17e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114f7de17e7_0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114f7de17e7_0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114f7de17e7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114f7de17e7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114f7de17e7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114f7de17e7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114f7de17e7_0_5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114f7de17e7_0_5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9" name="Shape 2019"/>
        <p:cNvGrpSpPr/>
        <p:nvPr/>
      </p:nvGrpSpPr>
      <p:grpSpPr>
        <a:xfrm>
          <a:off x="0" y="0"/>
          <a:ext cx="0" cy="0"/>
          <a:chOff x="0" y="0"/>
          <a:chExt cx="0" cy="0"/>
        </a:xfrm>
      </p:grpSpPr>
      <p:sp>
        <p:nvSpPr>
          <p:cNvPr id="2020" name="Google Shape;2020;g114f7de17e7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1" name="Google Shape;2021;g114f7de17e7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2" name="Shape 2032"/>
        <p:cNvGrpSpPr/>
        <p:nvPr/>
      </p:nvGrpSpPr>
      <p:grpSpPr>
        <a:xfrm>
          <a:off x="0" y="0"/>
          <a:ext cx="0" cy="0"/>
          <a:chOff x="0" y="0"/>
          <a:chExt cx="0" cy="0"/>
        </a:xfrm>
      </p:grpSpPr>
      <p:sp>
        <p:nvSpPr>
          <p:cNvPr id="2033" name="Google Shape;2033;g114f7de17e7_0_6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4" name="Google Shape;2034;g114f7de17e7_0_6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0" name="Shape 2270"/>
        <p:cNvGrpSpPr/>
        <p:nvPr/>
      </p:nvGrpSpPr>
      <p:grpSpPr>
        <a:xfrm>
          <a:off x="0" y="0"/>
          <a:ext cx="0" cy="0"/>
          <a:chOff x="0" y="0"/>
          <a:chExt cx="0" cy="0"/>
        </a:xfrm>
      </p:grpSpPr>
      <p:sp>
        <p:nvSpPr>
          <p:cNvPr id="2271" name="Google Shape;2271;g11576e3512e_1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2" name="Google Shape;2272;g11576e3512e_1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02af7a0770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02af7a0770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8" name="Shape 2278"/>
        <p:cNvGrpSpPr/>
        <p:nvPr/>
      </p:nvGrpSpPr>
      <p:grpSpPr>
        <a:xfrm>
          <a:off x="0" y="0"/>
          <a:ext cx="0" cy="0"/>
          <a:chOff x="0" y="0"/>
          <a:chExt cx="0" cy="0"/>
        </a:xfrm>
      </p:grpSpPr>
      <p:sp>
        <p:nvSpPr>
          <p:cNvPr id="2279" name="Google Shape;2279;g114f7de17e7_0_17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0" name="Google Shape;2280;g114f7de17e7_0_17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2539abbf1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2539abbf1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2539abbf11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2539abbf1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03998a864c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03998a864c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2539abbf11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2539abbf11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14f7de17e7_0_6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14f7de17e7_0_6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502aafecb894cd8a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502aafecb894cd8a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Taobao and Senior hogging the printers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8" name="Shape 8"/>
        <p:cNvGrpSpPr/>
        <p:nvPr/>
      </p:nvGrpSpPr>
      <p:grpSpPr>
        <a:xfrm>
          <a:off x="0" y="0"/>
          <a:ext cx="0" cy="0"/>
          <a:chOff x="0" y="0"/>
          <a:chExt cx="0" cy="0"/>
        </a:xfrm>
      </p:grpSpPr>
      <p:sp>
        <p:nvSpPr>
          <p:cNvPr id="9" name="Google Shape;9;p2"/>
          <p:cNvSpPr/>
          <p:nvPr/>
        </p:nvSpPr>
        <p:spPr>
          <a:xfrm>
            <a:off x="226700" y="222000"/>
            <a:ext cx="6267000" cy="4699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txBox="1"/>
          <p:nvPr>
            <p:ph type="ctrTitle"/>
          </p:nvPr>
        </p:nvSpPr>
        <p:spPr>
          <a:xfrm>
            <a:off x="720000" y="2441875"/>
            <a:ext cx="4541700" cy="2265300"/>
          </a:xfrm>
          <a:prstGeom prst="rect">
            <a:avLst/>
          </a:prstGeom>
        </p:spPr>
        <p:txBody>
          <a:bodyPr anchorCtr="0" anchor="b" bIns="0" lIns="0" spcFirstLastPara="1" rIns="0" wrap="square" tIns="0">
            <a:noAutofit/>
          </a:bodyPr>
          <a:lstStyle>
            <a:lvl1pPr lvl="0">
              <a:lnSpc>
                <a:spcPct val="75000"/>
              </a:lnSpc>
              <a:spcBef>
                <a:spcPts val="0"/>
              </a:spcBef>
              <a:spcAft>
                <a:spcPts val="0"/>
              </a:spcAft>
              <a:buSzPts val="5200"/>
              <a:buNone/>
              <a:defRPr sz="6000"/>
            </a:lvl1pPr>
            <a:lvl2pPr lvl="1" algn="ctr">
              <a:spcBef>
                <a:spcPts val="20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720000" y="752925"/>
            <a:ext cx="2576700" cy="597900"/>
          </a:xfrm>
          <a:prstGeom prst="rect">
            <a:avLst/>
          </a:prstGeom>
        </p:spPr>
        <p:txBody>
          <a:bodyPr anchorCtr="0" anchor="t" bIns="0" lIns="0" spcFirstLastPara="1" rIns="0" wrap="square" tIns="0">
            <a:noAutofit/>
          </a:bodyPr>
          <a:lstStyle>
            <a:lvl1pPr lvl="0">
              <a:lnSpc>
                <a:spcPct val="90000"/>
              </a:lnSpc>
              <a:spcBef>
                <a:spcPts val="0"/>
              </a:spcBef>
              <a:spcAft>
                <a:spcPts val="0"/>
              </a:spcAft>
              <a:buSzPts val="1400"/>
              <a:buNone/>
              <a:defRPr sz="1400">
                <a:solidFill>
                  <a:schemeClr val="dk1"/>
                </a:solidFill>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49" name="Shape 49"/>
        <p:cNvGrpSpPr/>
        <p:nvPr/>
      </p:nvGrpSpPr>
      <p:grpSpPr>
        <a:xfrm>
          <a:off x="0" y="0"/>
          <a:ext cx="0" cy="0"/>
          <a:chOff x="0" y="0"/>
          <a:chExt cx="0" cy="0"/>
        </a:xfrm>
      </p:grpSpPr>
      <p:sp>
        <p:nvSpPr>
          <p:cNvPr id="50" name="Google Shape;50;p11"/>
          <p:cNvSpPr/>
          <p:nvPr/>
        </p:nvSpPr>
        <p:spPr>
          <a:xfrm>
            <a:off x="2655000" y="222000"/>
            <a:ext cx="6267000" cy="4699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1"/>
          <p:cNvSpPr txBox="1"/>
          <p:nvPr>
            <p:ph idx="1" type="subTitle"/>
          </p:nvPr>
        </p:nvSpPr>
        <p:spPr>
          <a:xfrm>
            <a:off x="3148300" y="752675"/>
            <a:ext cx="2576700" cy="597900"/>
          </a:xfrm>
          <a:prstGeom prst="rect">
            <a:avLst/>
          </a:prstGeom>
        </p:spPr>
        <p:txBody>
          <a:bodyPr anchorCtr="0" anchor="t" bIns="0" lIns="0" spcFirstLastPara="1" rIns="0" wrap="square" tIns="0">
            <a:noAutofit/>
          </a:bodyPr>
          <a:lstStyle>
            <a:lvl1pPr lvl="0" rtl="0">
              <a:lnSpc>
                <a:spcPct val="9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52" name="Google Shape;52;p11"/>
          <p:cNvSpPr txBox="1"/>
          <p:nvPr>
            <p:ph hasCustomPrompt="1" type="title"/>
          </p:nvPr>
        </p:nvSpPr>
        <p:spPr>
          <a:xfrm>
            <a:off x="3148300" y="3730500"/>
            <a:ext cx="5164500" cy="976500"/>
          </a:xfrm>
          <a:prstGeom prst="rect">
            <a:avLst/>
          </a:prstGeom>
        </p:spPr>
        <p:txBody>
          <a:bodyPr anchorCtr="0" anchor="ctr" bIns="91425" lIns="0" spcFirstLastPara="1" rIns="0" wrap="square" tIns="0">
            <a:noAutofit/>
          </a:bodyPr>
          <a:lstStyle>
            <a:lvl1pPr lvl="0" rtl="0">
              <a:spcBef>
                <a:spcPts val="0"/>
              </a:spcBef>
              <a:spcAft>
                <a:spcPts val="0"/>
              </a:spcAft>
              <a:buSzPts val="3000"/>
              <a:buNone/>
              <a:defRPr sz="8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6"/>
        </a:solidFill>
      </p:bgPr>
    </p:bg>
    <p:spTree>
      <p:nvGrpSpPr>
        <p:cNvPr id="53" name="Shape 5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bg>
      <p:bgPr>
        <a:solidFill>
          <a:schemeClr val="dk1"/>
        </a:solidFill>
      </p:bgPr>
    </p:bg>
    <p:spTree>
      <p:nvGrpSpPr>
        <p:cNvPr id="54" name="Shape 54"/>
        <p:cNvGrpSpPr/>
        <p:nvPr/>
      </p:nvGrpSpPr>
      <p:grpSpPr>
        <a:xfrm>
          <a:off x="0" y="0"/>
          <a:ext cx="0" cy="0"/>
          <a:chOff x="0" y="0"/>
          <a:chExt cx="0" cy="0"/>
        </a:xfrm>
      </p:grpSpPr>
      <p:sp>
        <p:nvSpPr>
          <p:cNvPr id="55" name="Google Shape;55;p13"/>
          <p:cNvSpPr/>
          <p:nvPr/>
        </p:nvSpPr>
        <p:spPr>
          <a:xfrm>
            <a:off x="4679150" y="222000"/>
            <a:ext cx="4242900" cy="2244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p:nvPr/>
        </p:nvSpPr>
        <p:spPr>
          <a:xfrm>
            <a:off x="226700" y="222000"/>
            <a:ext cx="4242900" cy="4699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p:nvPr/>
        </p:nvSpPr>
        <p:spPr>
          <a:xfrm>
            <a:off x="4679150" y="2676600"/>
            <a:ext cx="4242900" cy="2244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3"/>
          <p:cNvSpPr txBox="1"/>
          <p:nvPr>
            <p:ph type="ctrTitle"/>
          </p:nvPr>
        </p:nvSpPr>
        <p:spPr>
          <a:xfrm>
            <a:off x="720000" y="3315650"/>
            <a:ext cx="3289800" cy="1391400"/>
          </a:xfrm>
          <a:prstGeom prst="rect">
            <a:avLst/>
          </a:prstGeom>
        </p:spPr>
        <p:txBody>
          <a:bodyPr anchorCtr="0" anchor="b" bIns="0" lIns="0" spcFirstLastPara="1" rIns="0" wrap="square" tIns="0">
            <a:noAutofit/>
          </a:bodyPr>
          <a:lstStyle>
            <a:lvl1pPr lvl="0" rtl="0">
              <a:lnSpc>
                <a:spcPct val="75000"/>
              </a:lnSpc>
              <a:spcBef>
                <a:spcPts val="0"/>
              </a:spcBef>
              <a:spcAft>
                <a:spcPts val="0"/>
              </a:spcAft>
              <a:buSzPts val="5200"/>
              <a:buNone/>
              <a:defRPr sz="4900"/>
            </a:lvl1pPr>
            <a:lvl2pPr lvl="1" rtl="0" algn="ctr">
              <a:spcBef>
                <a:spcPts val="20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9" name="Google Shape;59;p13"/>
          <p:cNvSpPr txBox="1"/>
          <p:nvPr>
            <p:ph hasCustomPrompt="1" idx="2" type="title"/>
          </p:nvPr>
        </p:nvSpPr>
        <p:spPr>
          <a:xfrm>
            <a:off x="4837750" y="569375"/>
            <a:ext cx="645300" cy="815100"/>
          </a:xfrm>
          <a:prstGeom prst="rect">
            <a:avLst/>
          </a:prstGeom>
        </p:spPr>
        <p:txBody>
          <a:bodyPr anchorCtr="0" anchor="b" bIns="91425" lIns="0" spcFirstLastPara="1" rIns="0" wrap="square" tIns="0">
            <a:noAutofit/>
          </a:bodyPr>
          <a:lstStyle>
            <a:lvl1pPr lvl="0" rtl="0" algn="r">
              <a:spcBef>
                <a:spcPts val="0"/>
              </a:spcBef>
              <a:spcAft>
                <a:spcPts val="0"/>
              </a:spcAft>
              <a:buSzPts val="3000"/>
              <a:buNone/>
              <a:defRPr b="0" sz="3600">
                <a:latin typeface="Quicksand Medium"/>
                <a:ea typeface="Quicksand Medium"/>
                <a:cs typeface="Quicksand Medium"/>
                <a:sym typeface="Quicksand Medium"/>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0" name="Google Shape;60;p13"/>
          <p:cNvSpPr txBox="1"/>
          <p:nvPr>
            <p:ph idx="3" type="ctrTitle"/>
          </p:nvPr>
        </p:nvSpPr>
        <p:spPr>
          <a:xfrm>
            <a:off x="6395100" y="436500"/>
            <a:ext cx="2028900" cy="318600"/>
          </a:xfrm>
          <a:prstGeom prst="rect">
            <a:avLst/>
          </a:prstGeom>
        </p:spPr>
        <p:txBody>
          <a:bodyPr anchorCtr="0" anchor="b" bIns="0" lIns="0" spcFirstLastPara="1" rIns="0" wrap="square" tIns="0">
            <a:noAutofit/>
          </a:bodyPr>
          <a:lstStyle>
            <a:lvl1pPr lvl="0" rtl="0">
              <a:lnSpc>
                <a:spcPct val="75000"/>
              </a:lnSpc>
              <a:spcBef>
                <a:spcPts val="0"/>
              </a:spcBef>
              <a:spcAft>
                <a:spcPts val="0"/>
              </a:spcAft>
              <a:buSzPts val="5200"/>
              <a:buNone/>
              <a:defRPr sz="2000"/>
            </a:lvl1pPr>
            <a:lvl2pPr lvl="1" rtl="0" algn="ctr">
              <a:spcBef>
                <a:spcPts val="20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1" name="Google Shape;61;p13"/>
          <p:cNvSpPr txBox="1"/>
          <p:nvPr>
            <p:ph idx="1" type="subTitle"/>
          </p:nvPr>
        </p:nvSpPr>
        <p:spPr>
          <a:xfrm>
            <a:off x="6395100" y="839899"/>
            <a:ext cx="2028900" cy="411600"/>
          </a:xfrm>
          <a:prstGeom prst="rect">
            <a:avLst/>
          </a:prstGeom>
        </p:spPr>
        <p:txBody>
          <a:bodyPr anchorCtr="0" anchor="t" bIns="0" lIns="0" spcFirstLastPara="1" rIns="0" wrap="square" tIns="0">
            <a:noAutofit/>
          </a:bodyPr>
          <a:lstStyle>
            <a:lvl1pPr lvl="0" rtl="0">
              <a:lnSpc>
                <a:spcPct val="90000"/>
              </a:lnSpc>
              <a:spcBef>
                <a:spcPts val="0"/>
              </a:spcBef>
              <a:spcAft>
                <a:spcPts val="0"/>
              </a:spcAft>
              <a:buSzPts val="1000"/>
              <a:buNone/>
              <a:defRPr>
                <a:solidFill>
                  <a:schemeClr val="dk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62" name="Google Shape;62;p13"/>
          <p:cNvSpPr txBox="1"/>
          <p:nvPr>
            <p:ph hasCustomPrompt="1" idx="4" type="title"/>
          </p:nvPr>
        </p:nvSpPr>
        <p:spPr>
          <a:xfrm>
            <a:off x="4837750" y="1550798"/>
            <a:ext cx="645300" cy="815100"/>
          </a:xfrm>
          <a:prstGeom prst="rect">
            <a:avLst/>
          </a:prstGeom>
        </p:spPr>
        <p:txBody>
          <a:bodyPr anchorCtr="0" anchor="b" bIns="91425" lIns="0" spcFirstLastPara="1" rIns="0" wrap="square" tIns="0">
            <a:noAutofit/>
          </a:bodyPr>
          <a:lstStyle>
            <a:lvl1pPr lvl="0" rtl="0" algn="r">
              <a:spcBef>
                <a:spcPts val="0"/>
              </a:spcBef>
              <a:spcAft>
                <a:spcPts val="0"/>
              </a:spcAft>
              <a:buSzPts val="3000"/>
              <a:buNone/>
              <a:defRPr b="0" sz="3600">
                <a:latin typeface="Quicksand Medium"/>
                <a:ea typeface="Quicksand Medium"/>
                <a:cs typeface="Quicksand Medium"/>
                <a:sym typeface="Quicksand Medium"/>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3" name="Google Shape;63;p13"/>
          <p:cNvSpPr txBox="1"/>
          <p:nvPr>
            <p:ph idx="5" type="ctrTitle"/>
          </p:nvPr>
        </p:nvSpPr>
        <p:spPr>
          <a:xfrm>
            <a:off x="6395100" y="1417923"/>
            <a:ext cx="2028900" cy="318600"/>
          </a:xfrm>
          <a:prstGeom prst="rect">
            <a:avLst/>
          </a:prstGeom>
        </p:spPr>
        <p:txBody>
          <a:bodyPr anchorCtr="0" anchor="b" bIns="0" lIns="0" spcFirstLastPara="1" rIns="0" wrap="square" tIns="0">
            <a:noAutofit/>
          </a:bodyPr>
          <a:lstStyle>
            <a:lvl1pPr lvl="0" rtl="0">
              <a:lnSpc>
                <a:spcPct val="75000"/>
              </a:lnSpc>
              <a:spcBef>
                <a:spcPts val="0"/>
              </a:spcBef>
              <a:spcAft>
                <a:spcPts val="0"/>
              </a:spcAft>
              <a:buSzPts val="5200"/>
              <a:buNone/>
              <a:defRPr sz="2000"/>
            </a:lvl1pPr>
            <a:lvl2pPr lvl="1" rtl="0" algn="ctr">
              <a:spcBef>
                <a:spcPts val="20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4" name="Google Shape;64;p13"/>
          <p:cNvSpPr txBox="1"/>
          <p:nvPr>
            <p:ph idx="6" type="subTitle"/>
          </p:nvPr>
        </p:nvSpPr>
        <p:spPr>
          <a:xfrm>
            <a:off x="6395100" y="1821323"/>
            <a:ext cx="2028900" cy="411600"/>
          </a:xfrm>
          <a:prstGeom prst="rect">
            <a:avLst/>
          </a:prstGeom>
        </p:spPr>
        <p:txBody>
          <a:bodyPr anchorCtr="0" anchor="t" bIns="0" lIns="0" spcFirstLastPara="1" rIns="0" wrap="square" tIns="0">
            <a:noAutofit/>
          </a:bodyPr>
          <a:lstStyle>
            <a:lvl1pPr lvl="0" rtl="0">
              <a:lnSpc>
                <a:spcPct val="90000"/>
              </a:lnSpc>
              <a:spcBef>
                <a:spcPts val="0"/>
              </a:spcBef>
              <a:spcAft>
                <a:spcPts val="0"/>
              </a:spcAft>
              <a:buSzPts val="1000"/>
              <a:buNone/>
              <a:defRPr>
                <a:solidFill>
                  <a:schemeClr val="dk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65" name="Google Shape;65;p13"/>
          <p:cNvSpPr txBox="1"/>
          <p:nvPr>
            <p:ph hasCustomPrompt="1" idx="7" type="title"/>
          </p:nvPr>
        </p:nvSpPr>
        <p:spPr>
          <a:xfrm>
            <a:off x="4837675" y="3016318"/>
            <a:ext cx="645300" cy="815100"/>
          </a:xfrm>
          <a:prstGeom prst="rect">
            <a:avLst/>
          </a:prstGeom>
        </p:spPr>
        <p:txBody>
          <a:bodyPr anchorCtr="0" anchor="b" bIns="91425" lIns="0" spcFirstLastPara="1" rIns="0" wrap="square" tIns="0">
            <a:noAutofit/>
          </a:bodyPr>
          <a:lstStyle>
            <a:lvl1pPr lvl="0" rtl="0" algn="r">
              <a:spcBef>
                <a:spcPts val="0"/>
              </a:spcBef>
              <a:spcAft>
                <a:spcPts val="0"/>
              </a:spcAft>
              <a:buSzPts val="3000"/>
              <a:buNone/>
              <a:defRPr b="0" sz="3600">
                <a:latin typeface="Quicksand Medium"/>
                <a:ea typeface="Quicksand Medium"/>
                <a:cs typeface="Quicksand Medium"/>
                <a:sym typeface="Quicksand Medium"/>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6" name="Google Shape;66;p13"/>
          <p:cNvSpPr txBox="1"/>
          <p:nvPr>
            <p:ph idx="8" type="ctrTitle"/>
          </p:nvPr>
        </p:nvSpPr>
        <p:spPr>
          <a:xfrm>
            <a:off x="6395100" y="2883443"/>
            <a:ext cx="2028900" cy="318600"/>
          </a:xfrm>
          <a:prstGeom prst="rect">
            <a:avLst/>
          </a:prstGeom>
        </p:spPr>
        <p:txBody>
          <a:bodyPr anchorCtr="0" anchor="b" bIns="0" lIns="0" spcFirstLastPara="1" rIns="0" wrap="square" tIns="0">
            <a:noAutofit/>
          </a:bodyPr>
          <a:lstStyle>
            <a:lvl1pPr lvl="0" rtl="0">
              <a:lnSpc>
                <a:spcPct val="75000"/>
              </a:lnSpc>
              <a:spcBef>
                <a:spcPts val="0"/>
              </a:spcBef>
              <a:spcAft>
                <a:spcPts val="0"/>
              </a:spcAft>
              <a:buSzPts val="5200"/>
              <a:buNone/>
              <a:defRPr sz="2000"/>
            </a:lvl1pPr>
            <a:lvl2pPr lvl="1" rtl="0" algn="ctr">
              <a:spcBef>
                <a:spcPts val="20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7" name="Google Shape;67;p13"/>
          <p:cNvSpPr txBox="1"/>
          <p:nvPr>
            <p:ph idx="9" type="subTitle"/>
          </p:nvPr>
        </p:nvSpPr>
        <p:spPr>
          <a:xfrm>
            <a:off x="6395100" y="3286842"/>
            <a:ext cx="2028900" cy="411600"/>
          </a:xfrm>
          <a:prstGeom prst="rect">
            <a:avLst/>
          </a:prstGeom>
        </p:spPr>
        <p:txBody>
          <a:bodyPr anchorCtr="0" anchor="t" bIns="0" lIns="0" spcFirstLastPara="1" rIns="0" wrap="square" tIns="0">
            <a:noAutofit/>
          </a:bodyPr>
          <a:lstStyle>
            <a:lvl1pPr lvl="0" rtl="0">
              <a:lnSpc>
                <a:spcPct val="90000"/>
              </a:lnSpc>
              <a:spcBef>
                <a:spcPts val="0"/>
              </a:spcBef>
              <a:spcAft>
                <a:spcPts val="0"/>
              </a:spcAft>
              <a:buSzPts val="1000"/>
              <a:buNone/>
              <a:defRPr>
                <a:solidFill>
                  <a:schemeClr val="dk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68" name="Google Shape;68;p13"/>
          <p:cNvSpPr txBox="1"/>
          <p:nvPr>
            <p:ph hasCustomPrompt="1" idx="13" type="title"/>
          </p:nvPr>
        </p:nvSpPr>
        <p:spPr>
          <a:xfrm>
            <a:off x="4837675" y="4006584"/>
            <a:ext cx="645300" cy="815100"/>
          </a:xfrm>
          <a:prstGeom prst="rect">
            <a:avLst/>
          </a:prstGeom>
        </p:spPr>
        <p:txBody>
          <a:bodyPr anchorCtr="0" anchor="b" bIns="91425" lIns="0" spcFirstLastPara="1" rIns="0" wrap="square" tIns="0">
            <a:noAutofit/>
          </a:bodyPr>
          <a:lstStyle>
            <a:lvl1pPr lvl="0" rtl="0" algn="r">
              <a:spcBef>
                <a:spcPts val="0"/>
              </a:spcBef>
              <a:spcAft>
                <a:spcPts val="0"/>
              </a:spcAft>
              <a:buSzPts val="3000"/>
              <a:buNone/>
              <a:defRPr b="0" sz="3600">
                <a:latin typeface="Quicksand Medium"/>
                <a:ea typeface="Quicksand Medium"/>
                <a:cs typeface="Quicksand Medium"/>
                <a:sym typeface="Quicksand Medium"/>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9" name="Google Shape;69;p13"/>
          <p:cNvSpPr txBox="1"/>
          <p:nvPr>
            <p:ph idx="14" type="ctrTitle"/>
          </p:nvPr>
        </p:nvSpPr>
        <p:spPr>
          <a:xfrm>
            <a:off x="6395100" y="3873709"/>
            <a:ext cx="2028900" cy="318600"/>
          </a:xfrm>
          <a:prstGeom prst="rect">
            <a:avLst/>
          </a:prstGeom>
        </p:spPr>
        <p:txBody>
          <a:bodyPr anchorCtr="0" anchor="b" bIns="0" lIns="0" spcFirstLastPara="1" rIns="0" wrap="square" tIns="0">
            <a:noAutofit/>
          </a:bodyPr>
          <a:lstStyle>
            <a:lvl1pPr lvl="0" rtl="0">
              <a:lnSpc>
                <a:spcPct val="75000"/>
              </a:lnSpc>
              <a:spcBef>
                <a:spcPts val="0"/>
              </a:spcBef>
              <a:spcAft>
                <a:spcPts val="0"/>
              </a:spcAft>
              <a:buSzPts val="5200"/>
              <a:buNone/>
              <a:defRPr sz="2000"/>
            </a:lvl1pPr>
            <a:lvl2pPr lvl="1" rtl="0" algn="ctr">
              <a:spcBef>
                <a:spcPts val="20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70" name="Google Shape;70;p13"/>
          <p:cNvSpPr txBox="1"/>
          <p:nvPr>
            <p:ph idx="15" type="subTitle"/>
          </p:nvPr>
        </p:nvSpPr>
        <p:spPr>
          <a:xfrm>
            <a:off x="6395100" y="4277109"/>
            <a:ext cx="2028900" cy="411600"/>
          </a:xfrm>
          <a:prstGeom prst="rect">
            <a:avLst/>
          </a:prstGeom>
        </p:spPr>
        <p:txBody>
          <a:bodyPr anchorCtr="0" anchor="t" bIns="0" lIns="0" spcFirstLastPara="1" rIns="0" wrap="square" tIns="0">
            <a:noAutofit/>
          </a:bodyPr>
          <a:lstStyle>
            <a:lvl1pPr lvl="0" rtl="0">
              <a:lnSpc>
                <a:spcPct val="90000"/>
              </a:lnSpc>
              <a:spcBef>
                <a:spcPts val="0"/>
              </a:spcBef>
              <a:spcAft>
                <a:spcPts val="0"/>
              </a:spcAft>
              <a:buSzPts val="1000"/>
              <a:buNone/>
              <a:defRPr>
                <a:solidFill>
                  <a:schemeClr val="dk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4">
    <p:bg>
      <p:bgPr>
        <a:solidFill>
          <a:schemeClr val="dk1"/>
        </a:solidFill>
      </p:bgPr>
    </p:bg>
    <p:spTree>
      <p:nvGrpSpPr>
        <p:cNvPr id="71" name="Shape 71"/>
        <p:cNvGrpSpPr/>
        <p:nvPr/>
      </p:nvGrpSpPr>
      <p:grpSpPr>
        <a:xfrm>
          <a:off x="0" y="0"/>
          <a:ext cx="0" cy="0"/>
          <a:chOff x="0" y="0"/>
          <a:chExt cx="0" cy="0"/>
        </a:xfrm>
      </p:grpSpPr>
      <p:sp>
        <p:nvSpPr>
          <p:cNvPr id="72" name="Google Shape;72;p14"/>
          <p:cNvSpPr/>
          <p:nvPr/>
        </p:nvSpPr>
        <p:spPr>
          <a:xfrm>
            <a:off x="226700" y="3485500"/>
            <a:ext cx="8695200" cy="1436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4"/>
          <p:cNvSpPr txBox="1"/>
          <p:nvPr>
            <p:ph type="ctrTitle"/>
          </p:nvPr>
        </p:nvSpPr>
        <p:spPr>
          <a:xfrm>
            <a:off x="720000" y="4175250"/>
            <a:ext cx="7704000" cy="531900"/>
          </a:xfrm>
          <a:prstGeom prst="rect">
            <a:avLst/>
          </a:prstGeom>
        </p:spPr>
        <p:txBody>
          <a:bodyPr anchorCtr="0" anchor="b" bIns="0" lIns="0" spcFirstLastPara="1" rIns="0" wrap="square" tIns="0">
            <a:noAutofit/>
          </a:bodyPr>
          <a:lstStyle>
            <a:lvl1pPr lvl="0" rtl="0">
              <a:lnSpc>
                <a:spcPct val="75000"/>
              </a:lnSpc>
              <a:spcBef>
                <a:spcPts val="0"/>
              </a:spcBef>
              <a:spcAft>
                <a:spcPts val="0"/>
              </a:spcAft>
              <a:buSzPts val="5200"/>
              <a:buNone/>
              <a:defRPr sz="4900"/>
            </a:lvl1pPr>
            <a:lvl2pPr lvl="1" rtl="0" algn="ctr">
              <a:spcBef>
                <a:spcPts val="20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5">
    <p:bg>
      <p:bgPr>
        <a:solidFill>
          <a:schemeClr val="dk1"/>
        </a:solidFill>
      </p:bgPr>
    </p:bg>
    <p:spTree>
      <p:nvGrpSpPr>
        <p:cNvPr id="74" name="Shape 74"/>
        <p:cNvGrpSpPr/>
        <p:nvPr/>
      </p:nvGrpSpPr>
      <p:grpSpPr>
        <a:xfrm>
          <a:off x="0" y="0"/>
          <a:ext cx="0" cy="0"/>
          <a:chOff x="0" y="0"/>
          <a:chExt cx="0" cy="0"/>
        </a:xfrm>
      </p:grpSpPr>
      <p:sp>
        <p:nvSpPr>
          <p:cNvPr id="75" name="Google Shape;75;p15"/>
          <p:cNvSpPr/>
          <p:nvPr/>
        </p:nvSpPr>
        <p:spPr>
          <a:xfrm>
            <a:off x="222000" y="2682900"/>
            <a:ext cx="8700000" cy="2238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5"/>
          <p:cNvSpPr txBox="1"/>
          <p:nvPr>
            <p:ph type="ctrTitle"/>
          </p:nvPr>
        </p:nvSpPr>
        <p:spPr>
          <a:xfrm>
            <a:off x="720000" y="3394700"/>
            <a:ext cx="4999500" cy="1312200"/>
          </a:xfrm>
          <a:prstGeom prst="rect">
            <a:avLst/>
          </a:prstGeom>
        </p:spPr>
        <p:txBody>
          <a:bodyPr anchorCtr="0" anchor="b" bIns="0" lIns="0" spcFirstLastPara="1" rIns="0" wrap="square" tIns="0">
            <a:noAutofit/>
          </a:bodyPr>
          <a:lstStyle>
            <a:lvl1pPr lvl="0" rtl="0">
              <a:lnSpc>
                <a:spcPct val="75000"/>
              </a:lnSpc>
              <a:spcBef>
                <a:spcPts val="0"/>
              </a:spcBef>
              <a:spcAft>
                <a:spcPts val="0"/>
              </a:spcAft>
              <a:buSzPts val="5200"/>
              <a:buNone/>
              <a:defRPr sz="4900"/>
            </a:lvl1pPr>
            <a:lvl2pPr lvl="1" rtl="0" algn="ctr">
              <a:spcBef>
                <a:spcPts val="20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0">
    <p:bg>
      <p:bgPr>
        <a:solidFill>
          <a:schemeClr val="dk1"/>
        </a:solidFill>
      </p:bgPr>
    </p:bg>
    <p:spTree>
      <p:nvGrpSpPr>
        <p:cNvPr id="77" name="Shape 77"/>
        <p:cNvGrpSpPr/>
        <p:nvPr/>
      </p:nvGrpSpPr>
      <p:grpSpPr>
        <a:xfrm>
          <a:off x="0" y="0"/>
          <a:ext cx="0" cy="0"/>
          <a:chOff x="0" y="0"/>
          <a:chExt cx="0" cy="0"/>
        </a:xfrm>
      </p:grpSpPr>
      <p:sp>
        <p:nvSpPr>
          <p:cNvPr id="78" name="Google Shape;78;p16"/>
          <p:cNvSpPr/>
          <p:nvPr/>
        </p:nvSpPr>
        <p:spPr>
          <a:xfrm>
            <a:off x="6716100" y="221100"/>
            <a:ext cx="1050000" cy="1050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6"/>
          <p:cNvSpPr/>
          <p:nvPr/>
        </p:nvSpPr>
        <p:spPr>
          <a:xfrm>
            <a:off x="7872092" y="221100"/>
            <a:ext cx="1050000" cy="1050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6"/>
          <p:cNvSpPr/>
          <p:nvPr/>
        </p:nvSpPr>
        <p:spPr>
          <a:xfrm>
            <a:off x="6716100" y="1360999"/>
            <a:ext cx="1050000" cy="1050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6"/>
          <p:cNvSpPr/>
          <p:nvPr/>
        </p:nvSpPr>
        <p:spPr>
          <a:xfrm>
            <a:off x="7872092" y="1360999"/>
            <a:ext cx="1050000" cy="1050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6"/>
          <p:cNvSpPr/>
          <p:nvPr/>
        </p:nvSpPr>
        <p:spPr>
          <a:xfrm>
            <a:off x="5560100" y="221100"/>
            <a:ext cx="1050000" cy="1050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6"/>
          <p:cNvSpPr/>
          <p:nvPr/>
        </p:nvSpPr>
        <p:spPr>
          <a:xfrm>
            <a:off x="5560100" y="1360999"/>
            <a:ext cx="1050000" cy="1050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6"/>
          <p:cNvSpPr/>
          <p:nvPr/>
        </p:nvSpPr>
        <p:spPr>
          <a:xfrm>
            <a:off x="5560100" y="2715250"/>
            <a:ext cx="3361500" cy="22062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6"/>
          <p:cNvSpPr/>
          <p:nvPr/>
        </p:nvSpPr>
        <p:spPr>
          <a:xfrm>
            <a:off x="226700" y="222000"/>
            <a:ext cx="5110800" cy="4699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6"/>
          <p:cNvSpPr txBox="1"/>
          <p:nvPr>
            <p:ph type="ctrTitle"/>
          </p:nvPr>
        </p:nvSpPr>
        <p:spPr>
          <a:xfrm>
            <a:off x="720000" y="3315650"/>
            <a:ext cx="4116600" cy="1391400"/>
          </a:xfrm>
          <a:prstGeom prst="rect">
            <a:avLst/>
          </a:prstGeom>
        </p:spPr>
        <p:txBody>
          <a:bodyPr anchorCtr="0" anchor="b" bIns="0" lIns="0" spcFirstLastPara="1" rIns="0" wrap="square" tIns="0">
            <a:noAutofit/>
          </a:bodyPr>
          <a:lstStyle>
            <a:lvl1pPr lvl="0" rtl="0">
              <a:lnSpc>
                <a:spcPct val="75000"/>
              </a:lnSpc>
              <a:spcBef>
                <a:spcPts val="0"/>
              </a:spcBef>
              <a:spcAft>
                <a:spcPts val="0"/>
              </a:spcAft>
              <a:buSzPts val="5200"/>
              <a:buNone/>
              <a:defRPr sz="5000"/>
            </a:lvl1pPr>
            <a:lvl2pPr lvl="1" rtl="0" algn="ctr">
              <a:spcBef>
                <a:spcPts val="20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87" name="Google Shape;87;p16"/>
          <p:cNvSpPr txBox="1"/>
          <p:nvPr>
            <p:ph idx="1" type="subTitle"/>
          </p:nvPr>
        </p:nvSpPr>
        <p:spPr>
          <a:xfrm>
            <a:off x="720000" y="752925"/>
            <a:ext cx="2978100" cy="1339500"/>
          </a:xfrm>
          <a:prstGeom prst="rect">
            <a:avLst/>
          </a:prstGeom>
        </p:spPr>
        <p:txBody>
          <a:bodyPr anchorCtr="0" anchor="t" bIns="0" lIns="0" spcFirstLastPara="1" rIns="0" wrap="square" tIns="0">
            <a:noAutofit/>
          </a:bodyPr>
          <a:lstStyle>
            <a:lvl1pPr lvl="0" rtl="0">
              <a:lnSpc>
                <a:spcPct val="90000"/>
              </a:lnSpc>
              <a:spcBef>
                <a:spcPts val="0"/>
              </a:spcBef>
              <a:spcAft>
                <a:spcPts val="0"/>
              </a:spcAft>
              <a:buSzPts val="1000"/>
              <a:buNone/>
              <a:defRPr>
                <a:solidFill>
                  <a:schemeClr val="dk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bg>
      <p:bgPr>
        <a:solidFill>
          <a:schemeClr val="dk1"/>
        </a:solidFill>
      </p:bgPr>
    </p:bg>
    <p:spTree>
      <p:nvGrpSpPr>
        <p:cNvPr id="88" name="Shape 88"/>
        <p:cNvGrpSpPr/>
        <p:nvPr/>
      </p:nvGrpSpPr>
      <p:grpSpPr>
        <a:xfrm>
          <a:off x="0" y="0"/>
          <a:ext cx="0" cy="0"/>
          <a:chOff x="0" y="0"/>
          <a:chExt cx="0" cy="0"/>
        </a:xfrm>
      </p:grpSpPr>
      <p:sp>
        <p:nvSpPr>
          <p:cNvPr id="89" name="Google Shape;89;p17"/>
          <p:cNvSpPr/>
          <p:nvPr/>
        </p:nvSpPr>
        <p:spPr>
          <a:xfrm>
            <a:off x="226700" y="222000"/>
            <a:ext cx="4527000" cy="4699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7"/>
          <p:cNvSpPr/>
          <p:nvPr/>
        </p:nvSpPr>
        <p:spPr>
          <a:xfrm>
            <a:off x="4963000" y="1853775"/>
            <a:ext cx="3959100" cy="143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7"/>
          <p:cNvSpPr/>
          <p:nvPr/>
        </p:nvSpPr>
        <p:spPr>
          <a:xfrm>
            <a:off x="4963000" y="221950"/>
            <a:ext cx="3959100" cy="1435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7"/>
          <p:cNvSpPr/>
          <p:nvPr/>
        </p:nvSpPr>
        <p:spPr>
          <a:xfrm>
            <a:off x="4963000" y="3485600"/>
            <a:ext cx="3959100" cy="14358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7"/>
          <p:cNvSpPr txBox="1"/>
          <p:nvPr>
            <p:ph type="ctrTitle"/>
          </p:nvPr>
        </p:nvSpPr>
        <p:spPr>
          <a:xfrm>
            <a:off x="720000" y="3315650"/>
            <a:ext cx="3518400" cy="1391400"/>
          </a:xfrm>
          <a:prstGeom prst="rect">
            <a:avLst/>
          </a:prstGeom>
        </p:spPr>
        <p:txBody>
          <a:bodyPr anchorCtr="0" anchor="b" bIns="0" lIns="0" spcFirstLastPara="1" rIns="0" wrap="square" tIns="0">
            <a:noAutofit/>
          </a:bodyPr>
          <a:lstStyle>
            <a:lvl1pPr lvl="0" rtl="0">
              <a:lnSpc>
                <a:spcPct val="75000"/>
              </a:lnSpc>
              <a:spcBef>
                <a:spcPts val="0"/>
              </a:spcBef>
              <a:spcAft>
                <a:spcPts val="0"/>
              </a:spcAft>
              <a:buSzPts val="5200"/>
              <a:buNone/>
              <a:defRPr sz="4900"/>
            </a:lvl1pPr>
            <a:lvl2pPr lvl="1" rtl="0" algn="ctr">
              <a:spcBef>
                <a:spcPts val="20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94" name="Google Shape;94;p17"/>
          <p:cNvSpPr txBox="1"/>
          <p:nvPr>
            <p:ph idx="2" type="ctrTitle"/>
          </p:nvPr>
        </p:nvSpPr>
        <p:spPr>
          <a:xfrm>
            <a:off x="6028175" y="436500"/>
            <a:ext cx="2395800" cy="318600"/>
          </a:xfrm>
          <a:prstGeom prst="rect">
            <a:avLst/>
          </a:prstGeom>
        </p:spPr>
        <p:txBody>
          <a:bodyPr anchorCtr="0" anchor="b" bIns="0" lIns="0" spcFirstLastPara="1" rIns="0" wrap="square" tIns="0">
            <a:noAutofit/>
          </a:bodyPr>
          <a:lstStyle>
            <a:lvl1pPr lvl="0" rtl="0">
              <a:lnSpc>
                <a:spcPct val="75000"/>
              </a:lnSpc>
              <a:spcBef>
                <a:spcPts val="0"/>
              </a:spcBef>
              <a:spcAft>
                <a:spcPts val="0"/>
              </a:spcAft>
              <a:buSzPts val="5200"/>
              <a:buNone/>
              <a:defRPr sz="2000"/>
            </a:lvl1pPr>
            <a:lvl2pPr lvl="1" rtl="0" algn="ctr">
              <a:spcBef>
                <a:spcPts val="20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95" name="Google Shape;95;p17"/>
          <p:cNvSpPr txBox="1"/>
          <p:nvPr>
            <p:ph idx="1" type="subTitle"/>
          </p:nvPr>
        </p:nvSpPr>
        <p:spPr>
          <a:xfrm>
            <a:off x="6028175" y="839900"/>
            <a:ext cx="2395800" cy="587700"/>
          </a:xfrm>
          <a:prstGeom prst="rect">
            <a:avLst/>
          </a:prstGeom>
        </p:spPr>
        <p:txBody>
          <a:bodyPr anchorCtr="0" anchor="t" bIns="0" lIns="0" spcFirstLastPara="1" rIns="0" wrap="square" tIns="0">
            <a:noAutofit/>
          </a:bodyPr>
          <a:lstStyle>
            <a:lvl1pPr lvl="0" rtl="0">
              <a:lnSpc>
                <a:spcPct val="90000"/>
              </a:lnSpc>
              <a:spcBef>
                <a:spcPts val="0"/>
              </a:spcBef>
              <a:spcAft>
                <a:spcPts val="0"/>
              </a:spcAft>
              <a:buSzPts val="1000"/>
              <a:buNone/>
              <a:defRPr>
                <a:solidFill>
                  <a:schemeClr val="dk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96" name="Google Shape;96;p17"/>
          <p:cNvSpPr txBox="1"/>
          <p:nvPr>
            <p:ph idx="3" type="ctrTitle"/>
          </p:nvPr>
        </p:nvSpPr>
        <p:spPr>
          <a:xfrm>
            <a:off x="6028175" y="2076125"/>
            <a:ext cx="2395800" cy="318600"/>
          </a:xfrm>
          <a:prstGeom prst="rect">
            <a:avLst/>
          </a:prstGeom>
        </p:spPr>
        <p:txBody>
          <a:bodyPr anchorCtr="0" anchor="b" bIns="0" lIns="0" spcFirstLastPara="1" rIns="0" wrap="square" tIns="0">
            <a:noAutofit/>
          </a:bodyPr>
          <a:lstStyle>
            <a:lvl1pPr lvl="0" rtl="0">
              <a:lnSpc>
                <a:spcPct val="75000"/>
              </a:lnSpc>
              <a:spcBef>
                <a:spcPts val="0"/>
              </a:spcBef>
              <a:spcAft>
                <a:spcPts val="0"/>
              </a:spcAft>
              <a:buSzPts val="5200"/>
              <a:buNone/>
              <a:defRPr sz="2000"/>
            </a:lvl1pPr>
            <a:lvl2pPr lvl="1" rtl="0" algn="ctr">
              <a:spcBef>
                <a:spcPts val="20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97" name="Google Shape;97;p17"/>
          <p:cNvSpPr txBox="1"/>
          <p:nvPr>
            <p:ph idx="4" type="subTitle"/>
          </p:nvPr>
        </p:nvSpPr>
        <p:spPr>
          <a:xfrm>
            <a:off x="6028175" y="2479525"/>
            <a:ext cx="2395800" cy="587700"/>
          </a:xfrm>
          <a:prstGeom prst="rect">
            <a:avLst/>
          </a:prstGeom>
        </p:spPr>
        <p:txBody>
          <a:bodyPr anchorCtr="0" anchor="t" bIns="0" lIns="0" spcFirstLastPara="1" rIns="0" wrap="square" tIns="0">
            <a:noAutofit/>
          </a:bodyPr>
          <a:lstStyle>
            <a:lvl1pPr lvl="0" rtl="0">
              <a:lnSpc>
                <a:spcPct val="90000"/>
              </a:lnSpc>
              <a:spcBef>
                <a:spcPts val="0"/>
              </a:spcBef>
              <a:spcAft>
                <a:spcPts val="0"/>
              </a:spcAft>
              <a:buSzPts val="1000"/>
              <a:buNone/>
              <a:defRPr>
                <a:solidFill>
                  <a:schemeClr val="dk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98" name="Google Shape;98;p17"/>
          <p:cNvSpPr txBox="1"/>
          <p:nvPr>
            <p:ph idx="5" type="ctrTitle"/>
          </p:nvPr>
        </p:nvSpPr>
        <p:spPr>
          <a:xfrm>
            <a:off x="6028175" y="3715750"/>
            <a:ext cx="2395800" cy="318600"/>
          </a:xfrm>
          <a:prstGeom prst="rect">
            <a:avLst/>
          </a:prstGeom>
        </p:spPr>
        <p:txBody>
          <a:bodyPr anchorCtr="0" anchor="b" bIns="0" lIns="0" spcFirstLastPara="1" rIns="0" wrap="square" tIns="0">
            <a:noAutofit/>
          </a:bodyPr>
          <a:lstStyle>
            <a:lvl1pPr lvl="0" rtl="0">
              <a:lnSpc>
                <a:spcPct val="75000"/>
              </a:lnSpc>
              <a:spcBef>
                <a:spcPts val="0"/>
              </a:spcBef>
              <a:spcAft>
                <a:spcPts val="0"/>
              </a:spcAft>
              <a:buSzPts val="5200"/>
              <a:buNone/>
              <a:defRPr sz="2000"/>
            </a:lvl1pPr>
            <a:lvl2pPr lvl="1" rtl="0" algn="ctr">
              <a:spcBef>
                <a:spcPts val="20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99" name="Google Shape;99;p17"/>
          <p:cNvSpPr txBox="1"/>
          <p:nvPr>
            <p:ph idx="6" type="subTitle"/>
          </p:nvPr>
        </p:nvSpPr>
        <p:spPr>
          <a:xfrm>
            <a:off x="6028175" y="4119150"/>
            <a:ext cx="2395800" cy="587700"/>
          </a:xfrm>
          <a:prstGeom prst="rect">
            <a:avLst/>
          </a:prstGeom>
        </p:spPr>
        <p:txBody>
          <a:bodyPr anchorCtr="0" anchor="t" bIns="0" lIns="0" spcFirstLastPara="1" rIns="0" wrap="square" tIns="0">
            <a:noAutofit/>
          </a:bodyPr>
          <a:lstStyle>
            <a:lvl1pPr lvl="0" rtl="0">
              <a:lnSpc>
                <a:spcPct val="90000"/>
              </a:lnSpc>
              <a:spcBef>
                <a:spcPts val="0"/>
              </a:spcBef>
              <a:spcAft>
                <a:spcPts val="0"/>
              </a:spcAft>
              <a:buSzPts val="1000"/>
              <a:buNone/>
              <a:defRPr>
                <a:solidFill>
                  <a:schemeClr val="dk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bg>
      <p:bgPr>
        <a:solidFill>
          <a:schemeClr val="dk1"/>
        </a:solidFill>
      </p:bgPr>
    </p:bg>
    <p:spTree>
      <p:nvGrpSpPr>
        <p:cNvPr id="100" name="Shape 100"/>
        <p:cNvGrpSpPr/>
        <p:nvPr/>
      </p:nvGrpSpPr>
      <p:grpSpPr>
        <a:xfrm>
          <a:off x="0" y="0"/>
          <a:ext cx="0" cy="0"/>
          <a:chOff x="0" y="0"/>
          <a:chExt cx="0" cy="0"/>
        </a:xfrm>
      </p:grpSpPr>
      <p:sp>
        <p:nvSpPr>
          <p:cNvPr id="101" name="Google Shape;101;p18"/>
          <p:cNvSpPr/>
          <p:nvPr/>
        </p:nvSpPr>
        <p:spPr>
          <a:xfrm>
            <a:off x="3208375" y="222000"/>
            <a:ext cx="2727300" cy="3067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8"/>
          <p:cNvSpPr/>
          <p:nvPr/>
        </p:nvSpPr>
        <p:spPr>
          <a:xfrm>
            <a:off x="6194600" y="222000"/>
            <a:ext cx="2727300" cy="3067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8"/>
          <p:cNvSpPr/>
          <p:nvPr/>
        </p:nvSpPr>
        <p:spPr>
          <a:xfrm>
            <a:off x="226700" y="222000"/>
            <a:ext cx="2727300" cy="3067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8"/>
          <p:cNvSpPr/>
          <p:nvPr/>
        </p:nvSpPr>
        <p:spPr>
          <a:xfrm>
            <a:off x="226700" y="3485600"/>
            <a:ext cx="8695200" cy="1435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8"/>
          <p:cNvSpPr txBox="1"/>
          <p:nvPr>
            <p:ph type="ctrTitle"/>
          </p:nvPr>
        </p:nvSpPr>
        <p:spPr>
          <a:xfrm>
            <a:off x="720000" y="4011925"/>
            <a:ext cx="7742700" cy="695100"/>
          </a:xfrm>
          <a:prstGeom prst="rect">
            <a:avLst/>
          </a:prstGeom>
        </p:spPr>
        <p:txBody>
          <a:bodyPr anchorCtr="0" anchor="b" bIns="0" lIns="0" spcFirstLastPara="1" rIns="0" wrap="square" tIns="0">
            <a:noAutofit/>
          </a:bodyPr>
          <a:lstStyle>
            <a:lvl1pPr lvl="0" rtl="0">
              <a:lnSpc>
                <a:spcPct val="75000"/>
              </a:lnSpc>
              <a:spcBef>
                <a:spcPts val="0"/>
              </a:spcBef>
              <a:spcAft>
                <a:spcPts val="0"/>
              </a:spcAft>
              <a:buSzPts val="5200"/>
              <a:buNone/>
              <a:defRPr sz="4900"/>
            </a:lvl1pPr>
            <a:lvl2pPr lvl="1" rtl="0" algn="ctr">
              <a:spcBef>
                <a:spcPts val="20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06" name="Google Shape;106;p18"/>
          <p:cNvSpPr txBox="1"/>
          <p:nvPr>
            <p:ph idx="2" type="ctrTitle"/>
          </p:nvPr>
        </p:nvSpPr>
        <p:spPr>
          <a:xfrm>
            <a:off x="720000" y="793876"/>
            <a:ext cx="1769400" cy="318600"/>
          </a:xfrm>
          <a:prstGeom prst="rect">
            <a:avLst/>
          </a:prstGeom>
        </p:spPr>
        <p:txBody>
          <a:bodyPr anchorCtr="0" anchor="b" bIns="0" lIns="0" spcFirstLastPara="1" rIns="0" wrap="square" tIns="0">
            <a:noAutofit/>
          </a:bodyPr>
          <a:lstStyle>
            <a:lvl1pPr lvl="0" rtl="0">
              <a:lnSpc>
                <a:spcPct val="75000"/>
              </a:lnSpc>
              <a:spcBef>
                <a:spcPts val="0"/>
              </a:spcBef>
              <a:spcAft>
                <a:spcPts val="0"/>
              </a:spcAft>
              <a:buSzPts val="5200"/>
              <a:buNone/>
              <a:defRPr sz="2000"/>
            </a:lvl1pPr>
            <a:lvl2pPr lvl="1" rtl="0" algn="ctr">
              <a:spcBef>
                <a:spcPts val="20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07" name="Google Shape;107;p18"/>
          <p:cNvSpPr txBox="1"/>
          <p:nvPr>
            <p:ph idx="1" type="subTitle"/>
          </p:nvPr>
        </p:nvSpPr>
        <p:spPr>
          <a:xfrm>
            <a:off x="720000" y="1197276"/>
            <a:ext cx="1769400" cy="415200"/>
          </a:xfrm>
          <a:prstGeom prst="rect">
            <a:avLst/>
          </a:prstGeom>
        </p:spPr>
        <p:txBody>
          <a:bodyPr anchorCtr="0" anchor="t" bIns="0" lIns="0" spcFirstLastPara="1" rIns="0" wrap="square" tIns="0">
            <a:noAutofit/>
          </a:bodyPr>
          <a:lstStyle>
            <a:lvl1pPr lvl="0" rtl="0">
              <a:lnSpc>
                <a:spcPct val="90000"/>
              </a:lnSpc>
              <a:spcBef>
                <a:spcPts val="0"/>
              </a:spcBef>
              <a:spcAft>
                <a:spcPts val="0"/>
              </a:spcAft>
              <a:buSzPts val="1000"/>
              <a:buNone/>
              <a:defRPr>
                <a:solidFill>
                  <a:schemeClr val="dk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08" name="Google Shape;108;p18"/>
          <p:cNvSpPr txBox="1"/>
          <p:nvPr>
            <p:ph idx="3" type="ctrTitle"/>
          </p:nvPr>
        </p:nvSpPr>
        <p:spPr>
          <a:xfrm>
            <a:off x="720000" y="2179226"/>
            <a:ext cx="1769400" cy="318600"/>
          </a:xfrm>
          <a:prstGeom prst="rect">
            <a:avLst/>
          </a:prstGeom>
        </p:spPr>
        <p:txBody>
          <a:bodyPr anchorCtr="0" anchor="b" bIns="0" lIns="0" spcFirstLastPara="1" rIns="0" wrap="square" tIns="0">
            <a:noAutofit/>
          </a:bodyPr>
          <a:lstStyle>
            <a:lvl1pPr lvl="0" rtl="0">
              <a:lnSpc>
                <a:spcPct val="75000"/>
              </a:lnSpc>
              <a:spcBef>
                <a:spcPts val="0"/>
              </a:spcBef>
              <a:spcAft>
                <a:spcPts val="0"/>
              </a:spcAft>
              <a:buSzPts val="5200"/>
              <a:buNone/>
              <a:defRPr sz="2000"/>
            </a:lvl1pPr>
            <a:lvl2pPr lvl="1" rtl="0" algn="ctr">
              <a:spcBef>
                <a:spcPts val="20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09" name="Google Shape;109;p18"/>
          <p:cNvSpPr txBox="1"/>
          <p:nvPr>
            <p:ph idx="4" type="subTitle"/>
          </p:nvPr>
        </p:nvSpPr>
        <p:spPr>
          <a:xfrm>
            <a:off x="720000" y="2582626"/>
            <a:ext cx="1769400" cy="415200"/>
          </a:xfrm>
          <a:prstGeom prst="rect">
            <a:avLst/>
          </a:prstGeom>
        </p:spPr>
        <p:txBody>
          <a:bodyPr anchorCtr="0" anchor="t" bIns="0" lIns="0" spcFirstLastPara="1" rIns="0" wrap="square" tIns="0">
            <a:noAutofit/>
          </a:bodyPr>
          <a:lstStyle>
            <a:lvl1pPr lvl="0" rtl="0">
              <a:lnSpc>
                <a:spcPct val="90000"/>
              </a:lnSpc>
              <a:spcBef>
                <a:spcPts val="0"/>
              </a:spcBef>
              <a:spcAft>
                <a:spcPts val="0"/>
              </a:spcAft>
              <a:buSzPts val="1000"/>
              <a:buNone/>
              <a:defRPr>
                <a:solidFill>
                  <a:schemeClr val="dk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10" name="Google Shape;110;p18"/>
          <p:cNvSpPr txBox="1"/>
          <p:nvPr>
            <p:ph idx="5" type="ctrTitle"/>
          </p:nvPr>
        </p:nvSpPr>
        <p:spPr>
          <a:xfrm>
            <a:off x="3706650" y="793876"/>
            <a:ext cx="1769400" cy="318600"/>
          </a:xfrm>
          <a:prstGeom prst="rect">
            <a:avLst/>
          </a:prstGeom>
        </p:spPr>
        <p:txBody>
          <a:bodyPr anchorCtr="0" anchor="b" bIns="0" lIns="0" spcFirstLastPara="1" rIns="0" wrap="square" tIns="0">
            <a:noAutofit/>
          </a:bodyPr>
          <a:lstStyle>
            <a:lvl1pPr lvl="0" rtl="0">
              <a:lnSpc>
                <a:spcPct val="75000"/>
              </a:lnSpc>
              <a:spcBef>
                <a:spcPts val="0"/>
              </a:spcBef>
              <a:spcAft>
                <a:spcPts val="0"/>
              </a:spcAft>
              <a:buSzPts val="5200"/>
              <a:buNone/>
              <a:defRPr sz="2000"/>
            </a:lvl1pPr>
            <a:lvl2pPr lvl="1" rtl="0" algn="ctr">
              <a:spcBef>
                <a:spcPts val="20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1" name="Google Shape;111;p18"/>
          <p:cNvSpPr txBox="1"/>
          <p:nvPr>
            <p:ph idx="6" type="subTitle"/>
          </p:nvPr>
        </p:nvSpPr>
        <p:spPr>
          <a:xfrm>
            <a:off x="3706650" y="1197276"/>
            <a:ext cx="1769400" cy="415200"/>
          </a:xfrm>
          <a:prstGeom prst="rect">
            <a:avLst/>
          </a:prstGeom>
        </p:spPr>
        <p:txBody>
          <a:bodyPr anchorCtr="0" anchor="t" bIns="0" lIns="0" spcFirstLastPara="1" rIns="0" wrap="square" tIns="0">
            <a:noAutofit/>
          </a:bodyPr>
          <a:lstStyle>
            <a:lvl1pPr lvl="0" rtl="0">
              <a:lnSpc>
                <a:spcPct val="90000"/>
              </a:lnSpc>
              <a:spcBef>
                <a:spcPts val="0"/>
              </a:spcBef>
              <a:spcAft>
                <a:spcPts val="0"/>
              </a:spcAft>
              <a:buSzPts val="1000"/>
              <a:buNone/>
              <a:defRPr>
                <a:solidFill>
                  <a:schemeClr val="dk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12" name="Google Shape;112;p18"/>
          <p:cNvSpPr txBox="1"/>
          <p:nvPr>
            <p:ph idx="7" type="ctrTitle"/>
          </p:nvPr>
        </p:nvSpPr>
        <p:spPr>
          <a:xfrm>
            <a:off x="3706650" y="2179226"/>
            <a:ext cx="1769400" cy="318600"/>
          </a:xfrm>
          <a:prstGeom prst="rect">
            <a:avLst/>
          </a:prstGeom>
        </p:spPr>
        <p:txBody>
          <a:bodyPr anchorCtr="0" anchor="b" bIns="0" lIns="0" spcFirstLastPara="1" rIns="0" wrap="square" tIns="0">
            <a:noAutofit/>
          </a:bodyPr>
          <a:lstStyle>
            <a:lvl1pPr lvl="0" rtl="0">
              <a:lnSpc>
                <a:spcPct val="75000"/>
              </a:lnSpc>
              <a:spcBef>
                <a:spcPts val="0"/>
              </a:spcBef>
              <a:spcAft>
                <a:spcPts val="0"/>
              </a:spcAft>
              <a:buSzPts val="5200"/>
              <a:buNone/>
              <a:defRPr sz="2000"/>
            </a:lvl1pPr>
            <a:lvl2pPr lvl="1" rtl="0" algn="ctr">
              <a:spcBef>
                <a:spcPts val="20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3" name="Google Shape;113;p18"/>
          <p:cNvSpPr txBox="1"/>
          <p:nvPr>
            <p:ph idx="8" type="subTitle"/>
          </p:nvPr>
        </p:nvSpPr>
        <p:spPr>
          <a:xfrm>
            <a:off x="3706650" y="2582626"/>
            <a:ext cx="1769400" cy="415200"/>
          </a:xfrm>
          <a:prstGeom prst="rect">
            <a:avLst/>
          </a:prstGeom>
        </p:spPr>
        <p:txBody>
          <a:bodyPr anchorCtr="0" anchor="t" bIns="0" lIns="0" spcFirstLastPara="1" rIns="0" wrap="square" tIns="0">
            <a:noAutofit/>
          </a:bodyPr>
          <a:lstStyle>
            <a:lvl1pPr lvl="0" rtl="0">
              <a:lnSpc>
                <a:spcPct val="90000"/>
              </a:lnSpc>
              <a:spcBef>
                <a:spcPts val="0"/>
              </a:spcBef>
              <a:spcAft>
                <a:spcPts val="0"/>
              </a:spcAft>
              <a:buSzPts val="1000"/>
              <a:buNone/>
              <a:defRPr>
                <a:solidFill>
                  <a:schemeClr val="dk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14" name="Google Shape;114;p18"/>
          <p:cNvSpPr txBox="1"/>
          <p:nvPr>
            <p:ph idx="9" type="ctrTitle"/>
          </p:nvPr>
        </p:nvSpPr>
        <p:spPr>
          <a:xfrm>
            <a:off x="6693300" y="793876"/>
            <a:ext cx="1769400" cy="318600"/>
          </a:xfrm>
          <a:prstGeom prst="rect">
            <a:avLst/>
          </a:prstGeom>
        </p:spPr>
        <p:txBody>
          <a:bodyPr anchorCtr="0" anchor="b" bIns="0" lIns="0" spcFirstLastPara="1" rIns="0" wrap="square" tIns="0">
            <a:noAutofit/>
          </a:bodyPr>
          <a:lstStyle>
            <a:lvl1pPr lvl="0" rtl="0">
              <a:lnSpc>
                <a:spcPct val="75000"/>
              </a:lnSpc>
              <a:spcBef>
                <a:spcPts val="0"/>
              </a:spcBef>
              <a:spcAft>
                <a:spcPts val="0"/>
              </a:spcAft>
              <a:buSzPts val="5200"/>
              <a:buNone/>
              <a:defRPr sz="2000"/>
            </a:lvl1pPr>
            <a:lvl2pPr lvl="1" rtl="0" algn="ctr">
              <a:spcBef>
                <a:spcPts val="20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5" name="Google Shape;115;p18"/>
          <p:cNvSpPr txBox="1"/>
          <p:nvPr>
            <p:ph idx="13" type="subTitle"/>
          </p:nvPr>
        </p:nvSpPr>
        <p:spPr>
          <a:xfrm>
            <a:off x="6693300" y="1197276"/>
            <a:ext cx="1769400" cy="415200"/>
          </a:xfrm>
          <a:prstGeom prst="rect">
            <a:avLst/>
          </a:prstGeom>
        </p:spPr>
        <p:txBody>
          <a:bodyPr anchorCtr="0" anchor="t" bIns="0" lIns="0" spcFirstLastPara="1" rIns="0" wrap="square" tIns="0">
            <a:noAutofit/>
          </a:bodyPr>
          <a:lstStyle>
            <a:lvl1pPr lvl="0" rtl="0">
              <a:lnSpc>
                <a:spcPct val="90000"/>
              </a:lnSpc>
              <a:spcBef>
                <a:spcPts val="0"/>
              </a:spcBef>
              <a:spcAft>
                <a:spcPts val="0"/>
              </a:spcAft>
              <a:buSzPts val="1000"/>
              <a:buNone/>
              <a:defRPr>
                <a:solidFill>
                  <a:schemeClr val="dk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16" name="Google Shape;116;p18"/>
          <p:cNvSpPr txBox="1"/>
          <p:nvPr>
            <p:ph idx="14" type="ctrTitle"/>
          </p:nvPr>
        </p:nvSpPr>
        <p:spPr>
          <a:xfrm>
            <a:off x="6693300" y="2179226"/>
            <a:ext cx="1769400" cy="318600"/>
          </a:xfrm>
          <a:prstGeom prst="rect">
            <a:avLst/>
          </a:prstGeom>
        </p:spPr>
        <p:txBody>
          <a:bodyPr anchorCtr="0" anchor="b" bIns="0" lIns="0" spcFirstLastPara="1" rIns="0" wrap="square" tIns="0">
            <a:noAutofit/>
          </a:bodyPr>
          <a:lstStyle>
            <a:lvl1pPr lvl="0" rtl="0">
              <a:lnSpc>
                <a:spcPct val="75000"/>
              </a:lnSpc>
              <a:spcBef>
                <a:spcPts val="0"/>
              </a:spcBef>
              <a:spcAft>
                <a:spcPts val="0"/>
              </a:spcAft>
              <a:buSzPts val="5200"/>
              <a:buNone/>
              <a:defRPr sz="2000"/>
            </a:lvl1pPr>
            <a:lvl2pPr lvl="1" rtl="0" algn="ctr">
              <a:spcBef>
                <a:spcPts val="20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7" name="Google Shape;117;p18"/>
          <p:cNvSpPr txBox="1"/>
          <p:nvPr>
            <p:ph idx="15" type="subTitle"/>
          </p:nvPr>
        </p:nvSpPr>
        <p:spPr>
          <a:xfrm>
            <a:off x="6693300" y="2582626"/>
            <a:ext cx="1769400" cy="415200"/>
          </a:xfrm>
          <a:prstGeom prst="rect">
            <a:avLst/>
          </a:prstGeom>
        </p:spPr>
        <p:txBody>
          <a:bodyPr anchorCtr="0" anchor="t" bIns="0" lIns="0" spcFirstLastPara="1" rIns="0" wrap="square" tIns="0">
            <a:noAutofit/>
          </a:bodyPr>
          <a:lstStyle>
            <a:lvl1pPr lvl="0" rtl="0">
              <a:lnSpc>
                <a:spcPct val="90000"/>
              </a:lnSpc>
              <a:spcBef>
                <a:spcPts val="0"/>
              </a:spcBef>
              <a:spcAft>
                <a:spcPts val="0"/>
              </a:spcAft>
              <a:buSzPts val="1000"/>
              <a:buNone/>
              <a:defRPr>
                <a:solidFill>
                  <a:schemeClr val="dk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bg>
      <p:bgPr>
        <a:solidFill>
          <a:schemeClr val="dk1"/>
        </a:solidFill>
      </p:bgPr>
    </p:bg>
    <p:spTree>
      <p:nvGrpSpPr>
        <p:cNvPr id="118" name="Shape 118"/>
        <p:cNvGrpSpPr/>
        <p:nvPr/>
      </p:nvGrpSpPr>
      <p:grpSpPr>
        <a:xfrm>
          <a:off x="0" y="0"/>
          <a:ext cx="0" cy="0"/>
          <a:chOff x="0" y="0"/>
          <a:chExt cx="0" cy="0"/>
        </a:xfrm>
      </p:grpSpPr>
      <p:sp>
        <p:nvSpPr>
          <p:cNvPr id="119" name="Google Shape;119;p19"/>
          <p:cNvSpPr/>
          <p:nvPr/>
        </p:nvSpPr>
        <p:spPr>
          <a:xfrm>
            <a:off x="222000" y="2682900"/>
            <a:ext cx="4239000" cy="2238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9"/>
          <p:cNvSpPr/>
          <p:nvPr/>
        </p:nvSpPr>
        <p:spPr>
          <a:xfrm>
            <a:off x="4683000" y="2682900"/>
            <a:ext cx="4239000" cy="223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9"/>
          <p:cNvSpPr/>
          <p:nvPr/>
        </p:nvSpPr>
        <p:spPr>
          <a:xfrm>
            <a:off x="222000" y="222000"/>
            <a:ext cx="8700000" cy="2238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9"/>
          <p:cNvSpPr txBox="1"/>
          <p:nvPr>
            <p:ph idx="1" type="subTitle"/>
          </p:nvPr>
        </p:nvSpPr>
        <p:spPr>
          <a:xfrm>
            <a:off x="720000" y="752925"/>
            <a:ext cx="3852000" cy="516900"/>
          </a:xfrm>
          <a:prstGeom prst="rect">
            <a:avLst/>
          </a:prstGeom>
        </p:spPr>
        <p:txBody>
          <a:bodyPr anchorCtr="0" anchor="t" bIns="0" lIns="0" spcFirstLastPara="1" rIns="0" wrap="square" tIns="0">
            <a:noAutofit/>
          </a:bodyPr>
          <a:lstStyle>
            <a:lvl1pPr lvl="0" rtl="0">
              <a:lnSpc>
                <a:spcPct val="90000"/>
              </a:lnSpc>
              <a:spcBef>
                <a:spcPts val="0"/>
              </a:spcBef>
              <a:spcAft>
                <a:spcPts val="0"/>
              </a:spcAft>
              <a:buSzPts val="1000"/>
              <a:buNone/>
              <a:defRPr>
                <a:solidFill>
                  <a:schemeClr val="dk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23" name="Google Shape;123;p19"/>
          <p:cNvSpPr txBox="1"/>
          <p:nvPr>
            <p:ph hasCustomPrompt="1" type="title"/>
          </p:nvPr>
        </p:nvSpPr>
        <p:spPr>
          <a:xfrm>
            <a:off x="720000" y="1269750"/>
            <a:ext cx="7704000" cy="976500"/>
          </a:xfrm>
          <a:prstGeom prst="rect">
            <a:avLst/>
          </a:prstGeom>
        </p:spPr>
        <p:txBody>
          <a:bodyPr anchorCtr="0" anchor="ctr" bIns="91425" lIns="0" spcFirstLastPara="1" rIns="0" wrap="square" tIns="0">
            <a:noAutofit/>
          </a:bodyPr>
          <a:lstStyle>
            <a:lvl1pPr lvl="0" rtl="0">
              <a:spcBef>
                <a:spcPts val="0"/>
              </a:spcBef>
              <a:spcAft>
                <a:spcPts val="0"/>
              </a:spcAft>
              <a:buSzPts val="3000"/>
              <a:buNone/>
              <a:defRPr sz="8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4" name="Google Shape;124;p19"/>
          <p:cNvSpPr txBox="1"/>
          <p:nvPr>
            <p:ph idx="2" type="subTitle"/>
          </p:nvPr>
        </p:nvSpPr>
        <p:spPr>
          <a:xfrm>
            <a:off x="720000" y="3213675"/>
            <a:ext cx="3312600" cy="516900"/>
          </a:xfrm>
          <a:prstGeom prst="rect">
            <a:avLst/>
          </a:prstGeom>
        </p:spPr>
        <p:txBody>
          <a:bodyPr anchorCtr="0" anchor="t" bIns="0" lIns="0" spcFirstLastPara="1" rIns="0" wrap="square" tIns="0">
            <a:noAutofit/>
          </a:bodyPr>
          <a:lstStyle>
            <a:lvl1pPr lvl="0" rtl="0">
              <a:lnSpc>
                <a:spcPct val="90000"/>
              </a:lnSpc>
              <a:spcBef>
                <a:spcPts val="0"/>
              </a:spcBef>
              <a:spcAft>
                <a:spcPts val="0"/>
              </a:spcAft>
              <a:buSzPts val="1000"/>
              <a:buNone/>
              <a:defRPr>
                <a:solidFill>
                  <a:schemeClr val="dk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25" name="Google Shape;125;p19"/>
          <p:cNvSpPr txBox="1"/>
          <p:nvPr>
            <p:ph hasCustomPrompt="1" idx="3" type="title"/>
          </p:nvPr>
        </p:nvSpPr>
        <p:spPr>
          <a:xfrm>
            <a:off x="720000" y="3730500"/>
            <a:ext cx="3312600" cy="976500"/>
          </a:xfrm>
          <a:prstGeom prst="rect">
            <a:avLst/>
          </a:prstGeom>
        </p:spPr>
        <p:txBody>
          <a:bodyPr anchorCtr="0" anchor="ctr" bIns="91425" lIns="0" spcFirstLastPara="1" rIns="0" wrap="square" tIns="0">
            <a:noAutofit/>
          </a:bodyPr>
          <a:lstStyle>
            <a:lvl1pPr lvl="0" rtl="0">
              <a:spcBef>
                <a:spcPts val="0"/>
              </a:spcBef>
              <a:spcAft>
                <a:spcPts val="0"/>
              </a:spcAft>
              <a:buSzPts val="3000"/>
              <a:buNone/>
              <a:defRPr sz="8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6" name="Google Shape;126;p19"/>
          <p:cNvSpPr txBox="1"/>
          <p:nvPr>
            <p:ph idx="4" type="subTitle"/>
          </p:nvPr>
        </p:nvSpPr>
        <p:spPr>
          <a:xfrm>
            <a:off x="5177700" y="3213675"/>
            <a:ext cx="3312600" cy="516900"/>
          </a:xfrm>
          <a:prstGeom prst="rect">
            <a:avLst/>
          </a:prstGeom>
        </p:spPr>
        <p:txBody>
          <a:bodyPr anchorCtr="0" anchor="t" bIns="0" lIns="0" spcFirstLastPara="1" rIns="0" wrap="square" tIns="0">
            <a:noAutofit/>
          </a:bodyPr>
          <a:lstStyle>
            <a:lvl1pPr lvl="0" rtl="0">
              <a:lnSpc>
                <a:spcPct val="90000"/>
              </a:lnSpc>
              <a:spcBef>
                <a:spcPts val="0"/>
              </a:spcBef>
              <a:spcAft>
                <a:spcPts val="0"/>
              </a:spcAft>
              <a:buSzPts val="1000"/>
              <a:buNone/>
              <a:defRPr>
                <a:solidFill>
                  <a:schemeClr val="dk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27" name="Google Shape;127;p19"/>
          <p:cNvSpPr txBox="1"/>
          <p:nvPr>
            <p:ph hasCustomPrompt="1" idx="5" type="title"/>
          </p:nvPr>
        </p:nvSpPr>
        <p:spPr>
          <a:xfrm>
            <a:off x="5177700" y="3730500"/>
            <a:ext cx="3312600" cy="976500"/>
          </a:xfrm>
          <a:prstGeom prst="rect">
            <a:avLst/>
          </a:prstGeom>
        </p:spPr>
        <p:txBody>
          <a:bodyPr anchorCtr="0" anchor="ctr" bIns="91425" lIns="0" spcFirstLastPara="1" rIns="0" wrap="square" tIns="0">
            <a:noAutofit/>
          </a:bodyPr>
          <a:lstStyle>
            <a:lvl1pPr lvl="0" rtl="0">
              <a:spcBef>
                <a:spcPts val="0"/>
              </a:spcBef>
              <a:spcAft>
                <a:spcPts val="0"/>
              </a:spcAft>
              <a:buSzPts val="3000"/>
              <a:buNone/>
              <a:defRPr sz="8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bg>
      <p:bgPr>
        <a:solidFill>
          <a:schemeClr val="dk1"/>
        </a:solidFill>
      </p:bgPr>
    </p:bg>
    <p:spTree>
      <p:nvGrpSpPr>
        <p:cNvPr id="128" name="Shape 128"/>
        <p:cNvGrpSpPr/>
        <p:nvPr/>
      </p:nvGrpSpPr>
      <p:grpSpPr>
        <a:xfrm>
          <a:off x="0" y="0"/>
          <a:ext cx="0" cy="0"/>
          <a:chOff x="0" y="0"/>
          <a:chExt cx="0" cy="0"/>
        </a:xfrm>
      </p:grpSpPr>
      <p:sp>
        <p:nvSpPr>
          <p:cNvPr id="129" name="Google Shape;129;p20"/>
          <p:cNvSpPr/>
          <p:nvPr/>
        </p:nvSpPr>
        <p:spPr>
          <a:xfrm>
            <a:off x="226700" y="3078900"/>
            <a:ext cx="6267000" cy="1842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0"/>
          <p:cNvSpPr/>
          <p:nvPr/>
        </p:nvSpPr>
        <p:spPr>
          <a:xfrm>
            <a:off x="226700" y="222000"/>
            <a:ext cx="6267000" cy="2642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0"/>
          <p:cNvSpPr txBox="1"/>
          <p:nvPr>
            <p:ph type="ctrTitle"/>
          </p:nvPr>
        </p:nvSpPr>
        <p:spPr>
          <a:xfrm>
            <a:off x="720000" y="3662925"/>
            <a:ext cx="5191500" cy="1120500"/>
          </a:xfrm>
          <a:prstGeom prst="rect">
            <a:avLst/>
          </a:prstGeom>
        </p:spPr>
        <p:txBody>
          <a:bodyPr anchorCtr="0" anchor="b" bIns="0" lIns="0" spcFirstLastPara="1" rIns="0" wrap="square" tIns="0">
            <a:noAutofit/>
          </a:bodyPr>
          <a:lstStyle>
            <a:lvl1pPr lvl="0" rtl="0">
              <a:lnSpc>
                <a:spcPct val="75000"/>
              </a:lnSpc>
              <a:spcBef>
                <a:spcPts val="0"/>
              </a:spcBef>
              <a:spcAft>
                <a:spcPts val="0"/>
              </a:spcAft>
              <a:buSzPts val="5200"/>
              <a:buNone/>
              <a:defRPr sz="9000"/>
            </a:lvl1pPr>
            <a:lvl2pPr lvl="1" rtl="0" algn="ctr">
              <a:spcBef>
                <a:spcPts val="20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32" name="Google Shape;132;p20"/>
          <p:cNvSpPr txBox="1"/>
          <p:nvPr>
            <p:ph idx="1" type="subTitle"/>
          </p:nvPr>
        </p:nvSpPr>
        <p:spPr>
          <a:xfrm>
            <a:off x="720000" y="720500"/>
            <a:ext cx="3852000" cy="8568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SzPts val="10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2" name="Shape 12"/>
        <p:cNvGrpSpPr/>
        <p:nvPr/>
      </p:nvGrpSpPr>
      <p:grpSpPr>
        <a:xfrm>
          <a:off x="0" y="0"/>
          <a:ext cx="0" cy="0"/>
          <a:chOff x="0" y="0"/>
          <a:chExt cx="0" cy="0"/>
        </a:xfrm>
      </p:grpSpPr>
      <p:sp>
        <p:nvSpPr>
          <p:cNvPr id="13" name="Google Shape;13;p3"/>
          <p:cNvSpPr/>
          <p:nvPr/>
        </p:nvSpPr>
        <p:spPr>
          <a:xfrm>
            <a:off x="222000" y="222000"/>
            <a:ext cx="2791500" cy="2238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3"/>
          <p:cNvSpPr/>
          <p:nvPr/>
        </p:nvSpPr>
        <p:spPr>
          <a:xfrm>
            <a:off x="3235350" y="222000"/>
            <a:ext cx="5687100" cy="4699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3"/>
          <p:cNvSpPr txBox="1"/>
          <p:nvPr>
            <p:ph type="ctrTitle"/>
          </p:nvPr>
        </p:nvSpPr>
        <p:spPr>
          <a:xfrm>
            <a:off x="3726450" y="2441875"/>
            <a:ext cx="4697400" cy="2265300"/>
          </a:xfrm>
          <a:prstGeom prst="rect">
            <a:avLst/>
          </a:prstGeom>
        </p:spPr>
        <p:txBody>
          <a:bodyPr anchorCtr="0" anchor="b" bIns="0" lIns="0" spcFirstLastPara="1" rIns="0" wrap="square" tIns="0">
            <a:noAutofit/>
          </a:bodyPr>
          <a:lstStyle>
            <a:lvl1pPr lvl="0" rtl="0">
              <a:lnSpc>
                <a:spcPct val="75000"/>
              </a:lnSpc>
              <a:spcBef>
                <a:spcPts val="0"/>
              </a:spcBef>
              <a:spcAft>
                <a:spcPts val="0"/>
              </a:spcAft>
              <a:buSzPts val="5200"/>
              <a:buNone/>
              <a:defRPr sz="6000"/>
            </a:lvl1pPr>
            <a:lvl2pPr lvl="1" rtl="0" algn="ctr">
              <a:spcBef>
                <a:spcPts val="20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6" name="Google Shape;16;p3"/>
          <p:cNvSpPr txBox="1"/>
          <p:nvPr>
            <p:ph idx="1" type="subTitle"/>
          </p:nvPr>
        </p:nvSpPr>
        <p:spPr>
          <a:xfrm>
            <a:off x="3726450" y="752925"/>
            <a:ext cx="2576700" cy="597900"/>
          </a:xfrm>
          <a:prstGeom prst="rect">
            <a:avLst/>
          </a:prstGeom>
        </p:spPr>
        <p:txBody>
          <a:bodyPr anchorCtr="0" anchor="t" bIns="0" lIns="0" spcFirstLastPara="1" rIns="0" wrap="square" tIns="0">
            <a:noAutofit/>
          </a:bodyPr>
          <a:lstStyle>
            <a:lvl1pPr lvl="0" rtl="0">
              <a:lnSpc>
                <a:spcPct val="9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17" name="Google Shape;17;p3"/>
          <p:cNvSpPr txBox="1"/>
          <p:nvPr>
            <p:ph hasCustomPrompt="1" idx="2" type="title"/>
          </p:nvPr>
        </p:nvSpPr>
        <p:spPr>
          <a:xfrm>
            <a:off x="222000" y="1256400"/>
            <a:ext cx="1067400" cy="1204500"/>
          </a:xfrm>
          <a:prstGeom prst="rect">
            <a:avLst/>
          </a:prstGeom>
        </p:spPr>
        <p:txBody>
          <a:bodyPr anchorCtr="0" anchor="b" bIns="91425" lIns="0" spcFirstLastPara="1" rIns="0" wrap="square" tIns="0">
            <a:noAutofit/>
          </a:bodyPr>
          <a:lstStyle>
            <a:lvl1pPr lvl="0" rtl="0" algn="r">
              <a:spcBef>
                <a:spcPts val="0"/>
              </a:spcBef>
              <a:spcAft>
                <a:spcPts val="0"/>
              </a:spcAft>
              <a:buSzPts val="3000"/>
              <a:buNone/>
              <a:defRPr b="0" sz="5900">
                <a:latin typeface="Quicksand Medium"/>
                <a:ea typeface="Quicksand Medium"/>
                <a:cs typeface="Quicksand Medium"/>
                <a:sym typeface="Quicksand Medium"/>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bg>
      <p:bgPr>
        <a:solidFill>
          <a:schemeClr val="dk1"/>
        </a:solidFill>
      </p:bgPr>
    </p:bg>
    <p:spTree>
      <p:nvGrpSpPr>
        <p:cNvPr id="133" name="Shape 133"/>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
    <p:bg>
      <p:bgPr>
        <a:solidFill>
          <a:schemeClr val="accent4"/>
        </a:solidFill>
      </p:bgPr>
    </p:bg>
    <p:spTree>
      <p:nvGrpSpPr>
        <p:cNvPr id="134" name="Shape 134"/>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1"/>
        </a:solidFill>
      </p:bgPr>
    </p:bg>
    <p:spTree>
      <p:nvGrpSpPr>
        <p:cNvPr id="18" name="Shape 18"/>
        <p:cNvGrpSpPr/>
        <p:nvPr/>
      </p:nvGrpSpPr>
      <p:grpSpPr>
        <a:xfrm>
          <a:off x="0" y="0"/>
          <a:ext cx="0" cy="0"/>
          <a:chOff x="0" y="0"/>
          <a:chExt cx="0" cy="0"/>
        </a:xfrm>
      </p:grpSpPr>
      <p:sp>
        <p:nvSpPr>
          <p:cNvPr id="19" name="Google Shape;19;p4"/>
          <p:cNvSpPr/>
          <p:nvPr/>
        </p:nvSpPr>
        <p:spPr>
          <a:xfrm>
            <a:off x="222000" y="222000"/>
            <a:ext cx="8700000" cy="2238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222000" y="2682900"/>
            <a:ext cx="8700000" cy="2238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ctrTitle"/>
          </p:nvPr>
        </p:nvSpPr>
        <p:spPr>
          <a:xfrm>
            <a:off x="720000" y="3394700"/>
            <a:ext cx="4999500" cy="1312200"/>
          </a:xfrm>
          <a:prstGeom prst="rect">
            <a:avLst/>
          </a:prstGeom>
        </p:spPr>
        <p:txBody>
          <a:bodyPr anchorCtr="0" anchor="b" bIns="0" lIns="0" spcFirstLastPara="1" rIns="0" wrap="square" tIns="0">
            <a:noAutofit/>
          </a:bodyPr>
          <a:lstStyle>
            <a:lvl1pPr lvl="0" rtl="0">
              <a:lnSpc>
                <a:spcPct val="75000"/>
              </a:lnSpc>
              <a:spcBef>
                <a:spcPts val="0"/>
              </a:spcBef>
              <a:spcAft>
                <a:spcPts val="0"/>
              </a:spcAft>
              <a:buSzPts val="5200"/>
              <a:buNone/>
              <a:defRPr sz="4900"/>
            </a:lvl1pPr>
            <a:lvl2pPr lvl="1" rtl="0" algn="ctr">
              <a:spcBef>
                <a:spcPts val="20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2" name="Google Shape;22;p4"/>
          <p:cNvSpPr txBox="1"/>
          <p:nvPr>
            <p:ph idx="1" type="body"/>
          </p:nvPr>
        </p:nvSpPr>
        <p:spPr>
          <a:xfrm>
            <a:off x="720000" y="436500"/>
            <a:ext cx="7045200" cy="1875600"/>
          </a:xfrm>
          <a:prstGeom prst="rect">
            <a:avLst/>
          </a:prstGeom>
        </p:spPr>
        <p:txBody>
          <a:bodyPr anchorCtr="0" anchor="b" bIns="0" lIns="0" spcFirstLastPara="1" rIns="0" wrap="square" tIns="0">
            <a:noAutofit/>
          </a:bodyPr>
          <a:lstStyle>
            <a:lvl1pPr indent="-292100" lvl="0" marL="457200" rtl="0">
              <a:lnSpc>
                <a:spcPct val="70000"/>
              </a:lnSpc>
              <a:spcBef>
                <a:spcPts val="0"/>
              </a:spcBef>
              <a:spcAft>
                <a:spcPts val="0"/>
              </a:spcAft>
              <a:buClr>
                <a:srgbClr val="000000"/>
              </a:buClr>
              <a:buSzPts val="1000"/>
              <a:buFont typeface="Barlow Medium"/>
              <a:buChar char="●"/>
              <a:defRPr/>
            </a:lvl1pPr>
            <a:lvl2pPr indent="-292100" lvl="1" marL="914400" rtl="0">
              <a:lnSpc>
                <a:spcPct val="90000"/>
              </a:lnSpc>
              <a:spcBef>
                <a:spcPts val="1000"/>
              </a:spcBef>
              <a:spcAft>
                <a:spcPts val="0"/>
              </a:spcAft>
              <a:buClr>
                <a:srgbClr val="000000"/>
              </a:buClr>
              <a:buSzPts val="1000"/>
              <a:buFont typeface="Barlow Medium"/>
              <a:buChar char="○"/>
              <a:defRPr/>
            </a:lvl2pPr>
            <a:lvl3pPr indent="-292100" lvl="2" marL="1371600" rtl="0">
              <a:lnSpc>
                <a:spcPct val="90000"/>
              </a:lnSpc>
              <a:spcBef>
                <a:spcPts val="0"/>
              </a:spcBef>
              <a:spcAft>
                <a:spcPts val="0"/>
              </a:spcAft>
              <a:buClr>
                <a:srgbClr val="000000"/>
              </a:buClr>
              <a:buSzPts val="1000"/>
              <a:buFont typeface="Barlow Medium"/>
              <a:buChar char="■"/>
              <a:defRPr/>
            </a:lvl3pPr>
            <a:lvl4pPr indent="-292100" lvl="3" marL="1828800" rtl="0">
              <a:lnSpc>
                <a:spcPct val="90000"/>
              </a:lnSpc>
              <a:spcBef>
                <a:spcPts val="0"/>
              </a:spcBef>
              <a:spcAft>
                <a:spcPts val="0"/>
              </a:spcAft>
              <a:buClr>
                <a:srgbClr val="000000"/>
              </a:buClr>
              <a:buSzPts val="1000"/>
              <a:buFont typeface="Barlow Medium"/>
              <a:buChar char="●"/>
              <a:defRPr/>
            </a:lvl4pPr>
            <a:lvl5pPr indent="-292100" lvl="4" marL="2286000" rtl="0">
              <a:lnSpc>
                <a:spcPct val="90000"/>
              </a:lnSpc>
              <a:spcBef>
                <a:spcPts val="0"/>
              </a:spcBef>
              <a:spcAft>
                <a:spcPts val="0"/>
              </a:spcAft>
              <a:buClr>
                <a:srgbClr val="000000"/>
              </a:buClr>
              <a:buSzPts val="1000"/>
              <a:buFont typeface="Barlow Medium"/>
              <a:buChar char="○"/>
              <a:defRPr/>
            </a:lvl5pPr>
            <a:lvl6pPr indent="-292100" lvl="5" marL="2743200" rtl="0">
              <a:lnSpc>
                <a:spcPct val="90000"/>
              </a:lnSpc>
              <a:spcBef>
                <a:spcPts val="0"/>
              </a:spcBef>
              <a:spcAft>
                <a:spcPts val="0"/>
              </a:spcAft>
              <a:buClr>
                <a:srgbClr val="000000"/>
              </a:buClr>
              <a:buSzPts val="1000"/>
              <a:buFont typeface="Barlow Medium"/>
              <a:buChar char="■"/>
              <a:defRPr/>
            </a:lvl6pPr>
            <a:lvl7pPr indent="-292100" lvl="6" marL="3200400" rtl="0">
              <a:lnSpc>
                <a:spcPct val="90000"/>
              </a:lnSpc>
              <a:spcBef>
                <a:spcPts val="0"/>
              </a:spcBef>
              <a:spcAft>
                <a:spcPts val="0"/>
              </a:spcAft>
              <a:buClr>
                <a:srgbClr val="000000"/>
              </a:buClr>
              <a:buSzPts val="1000"/>
              <a:buFont typeface="Barlow Medium"/>
              <a:buChar char="●"/>
              <a:defRPr/>
            </a:lvl7pPr>
            <a:lvl8pPr indent="-292100" lvl="7" marL="3657600" rtl="0">
              <a:lnSpc>
                <a:spcPct val="90000"/>
              </a:lnSpc>
              <a:spcBef>
                <a:spcPts val="0"/>
              </a:spcBef>
              <a:spcAft>
                <a:spcPts val="0"/>
              </a:spcAft>
              <a:buClr>
                <a:srgbClr val="000000"/>
              </a:buClr>
              <a:buSzPts val="1000"/>
              <a:buFont typeface="Barlow Medium"/>
              <a:buChar char="○"/>
              <a:defRPr/>
            </a:lvl8pPr>
            <a:lvl9pPr indent="-292100" lvl="8" marL="4114800" rtl="0">
              <a:lnSpc>
                <a:spcPct val="90000"/>
              </a:lnSpc>
              <a:spcBef>
                <a:spcPts val="0"/>
              </a:spcBef>
              <a:spcAft>
                <a:spcPts val="0"/>
              </a:spcAft>
              <a:buClr>
                <a:srgbClr val="000000"/>
              </a:buClr>
              <a:buSzPts val="1000"/>
              <a:buFont typeface="Barlow Medium"/>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1"/>
        </a:solidFill>
      </p:bgPr>
    </p:bg>
    <p:spTree>
      <p:nvGrpSpPr>
        <p:cNvPr id="23" name="Shape 23"/>
        <p:cNvGrpSpPr/>
        <p:nvPr/>
      </p:nvGrpSpPr>
      <p:grpSpPr>
        <a:xfrm>
          <a:off x="0" y="0"/>
          <a:ext cx="0" cy="0"/>
          <a:chOff x="0" y="0"/>
          <a:chExt cx="0" cy="0"/>
        </a:xfrm>
      </p:grpSpPr>
      <p:sp>
        <p:nvSpPr>
          <p:cNvPr id="24" name="Google Shape;24;p5"/>
          <p:cNvSpPr/>
          <p:nvPr/>
        </p:nvSpPr>
        <p:spPr>
          <a:xfrm>
            <a:off x="4679100" y="222000"/>
            <a:ext cx="4242900" cy="4699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5"/>
          <p:cNvSpPr txBox="1"/>
          <p:nvPr>
            <p:ph type="ctrTitle"/>
          </p:nvPr>
        </p:nvSpPr>
        <p:spPr>
          <a:xfrm>
            <a:off x="5172400" y="3315650"/>
            <a:ext cx="3289800" cy="1391400"/>
          </a:xfrm>
          <a:prstGeom prst="rect">
            <a:avLst/>
          </a:prstGeom>
        </p:spPr>
        <p:txBody>
          <a:bodyPr anchorCtr="0" anchor="b" bIns="0" lIns="0" spcFirstLastPara="1" rIns="0" wrap="square" tIns="0">
            <a:noAutofit/>
          </a:bodyPr>
          <a:lstStyle>
            <a:lvl1pPr lvl="0" rtl="0">
              <a:lnSpc>
                <a:spcPct val="75000"/>
              </a:lnSpc>
              <a:spcBef>
                <a:spcPts val="0"/>
              </a:spcBef>
              <a:spcAft>
                <a:spcPts val="0"/>
              </a:spcAft>
              <a:buSzPts val="5200"/>
              <a:buNone/>
              <a:defRPr sz="4900"/>
            </a:lvl1pPr>
            <a:lvl2pPr lvl="1" rtl="0" algn="ctr">
              <a:spcBef>
                <a:spcPts val="20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6" name="Google Shape;26;p5"/>
          <p:cNvSpPr/>
          <p:nvPr/>
        </p:nvSpPr>
        <p:spPr>
          <a:xfrm>
            <a:off x="226700" y="222000"/>
            <a:ext cx="4242900" cy="2244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p:nvPr/>
        </p:nvSpPr>
        <p:spPr>
          <a:xfrm>
            <a:off x="226700" y="2676600"/>
            <a:ext cx="4242900" cy="2244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idx="2" type="ctrTitle"/>
          </p:nvPr>
        </p:nvSpPr>
        <p:spPr>
          <a:xfrm>
            <a:off x="720000" y="749375"/>
            <a:ext cx="2113800" cy="318600"/>
          </a:xfrm>
          <a:prstGeom prst="rect">
            <a:avLst/>
          </a:prstGeom>
        </p:spPr>
        <p:txBody>
          <a:bodyPr anchorCtr="0" anchor="b" bIns="0" lIns="0" spcFirstLastPara="1" rIns="0" wrap="square" tIns="0">
            <a:noAutofit/>
          </a:bodyPr>
          <a:lstStyle>
            <a:lvl1pPr lvl="0" rtl="0">
              <a:lnSpc>
                <a:spcPct val="75000"/>
              </a:lnSpc>
              <a:spcBef>
                <a:spcPts val="0"/>
              </a:spcBef>
              <a:spcAft>
                <a:spcPts val="0"/>
              </a:spcAft>
              <a:buSzPts val="5200"/>
              <a:buNone/>
              <a:defRPr sz="2000"/>
            </a:lvl1pPr>
            <a:lvl2pPr lvl="1" rtl="0" algn="ctr">
              <a:spcBef>
                <a:spcPts val="20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9" name="Google Shape;29;p5"/>
          <p:cNvSpPr txBox="1"/>
          <p:nvPr>
            <p:ph idx="1" type="subTitle"/>
          </p:nvPr>
        </p:nvSpPr>
        <p:spPr>
          <a:xfrm>
            <a:off x="720000" y="1152775"/>
            <a:ext cx="2113800" cy="948900"/>
          </a:xfrm>
          <a:prstGeom prst="rect">
            <a:avLst/>
          </a:prstGeom>
        </p:spPr>
        <p:txBody>
          <a:bodyPr anchorCtr="0" anchor="t" bIns="0" lIns="0" spcFirstLastPara="1" rIns="0" wrap="square" tIns="0">
            <a:noAutofit/>
          </a:bodyPr>
          <a:lstStyle>
            <a:lvl1pPr lvl="0" rtl="0">
              <a:lnSpc>
                <a:spcPct val="90000"/>
              </a:lnSpc>
              <a:spcBef>
                <a:spcPts val="0"/>
              </a:spcBef>
              <a:spcAft>
                <a:spcPts val="0"/>
              </a:spcAft>
              <a:buSzPts val="1000"/>
              <a:buNone/>
              <a:defRPr>
                <a:solidFill>
                  <a:schemeClr val="dk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30" name="Google Shape;30;p5"/>
          <p:cNvSpPr txBox="1"/>
          <p:nvPr>
            <p:ph idx="3" type="ctrTitle"/>
          </p:nvPr>
        </p:nvSpPr>
        <p:spPr>
          <a:xfrm>
            <a:off x="720000" y="3196324"/>
            <a:ext cx="2113800" cy="318600"/>
          </a:xfrm>
          <a:prstGeom prst="rect">
            <a:avLst/>
          </a:prstGeom>
        </p:spPr>
        <p:txBody>
          <a:bodyPr anchorCtr="0" anchor="b" bIns="0" lIns="0" spcFirstLastPara="1" rIns="0" wrap="square" tIns="0">
            <a:noAutofit/>
          </a:bodyPr>
          <a:lstStyle>
            <a:lvl1pPr lvl="0" rtl="0">
              <a:lnSpc>
                <a:spcPct val="75000"/>
              </a:lnSpc>
              <a:spcBef>
                <a:spcPts val="0"/>
              </a:spcBef>
              <a:spcAft>
                <a:spcPts val="0"/>
              </a:spcAft>
              <a:buSzPts val="5200"/>
              <a:buNone/>
              <a:defRPr sz="2000"/>
            </a:lvl1pPr>
            <a:lvl2pPr lvl="1" rtl="0" algn="ctr">
              <a:spcBef>
                <a:spcPts val="20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1" name="Google Shape;31;p5"/>
          <p:cNvSpPr txBox="1"/>
          <p:nvPr>
            <p:ph idx="4" type="subTitle"/>
          </p:nvPr>
        </p:nvSpPr>
        <p:spPr>
          <a:xfrm>
            <a:off x="720000" y="3599725"/>
            <a:ext cx="2113800" cy="948900"/>
          </a:xfrm>
          <a:prstGeom prst="rect">
            <a:avLst/>
          </a:prstGeom>
        </p:spPr>
        <p:txBody>
          <a:bodyPr anchorCtr="0" anchor="t" bIns="0" lIns="0" spcFirstLastPara="1" rIns="0" wrap="square" tIns="0">
            <a:noAutofit/>
          </a:bodyPr>
          <a:lstStyle>
            <a:lvl1pPr lvl="0" rtl="0">
              <a:lnSpc>
                <a:spcPct val="90000"/>
              </a:lnSpc>
              <a:spcBef>
                <a:spcPts val="0"/>
              </a:spcBef>
              <a:spcAft>
                <a:spcPts val="0"/>
              </a:spcAft>
              <a:buSzPts val="1000"/>
              <a:buNone/>
              <a:defRPr>
                <a:solidFill>
                  <a:schemeClr val="dk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1"/>
        </a:solidFill>
      </p:bgPr>
    </p:bg>
    <p:spTree>
      <p:nvGrpSpPr>
        <p:cNvPr id="32" name="Shape 32"/>
        <p:cNvGrpSpPr/>
        <p:nvPr/>
      </p:nvGrpSpPr>
      <p:grpSpPr>
        <a:xfrm>
          <a:off x="0" y="0"/>
          <a:ext cx="0" cy="0"/>
          <a:chOff x="0" y="0"/>
          <a:chExt cx="0" cy="0"/>
        </a:xfrm>
      </p:grpSpPr>
      <p:sp>
        <p:nvSpPr>
          <p:cNvPr id="33" name="Google Shape;33;p6"/>
          <p:cNvSpPr/>
          <p:nvPr/>
        </p:nvSpPr>
        <p:spPr>
          <a:xfrm>
            <a:off x="226700" y="222000"/>
            <a:ext cx="8695200" cy="4699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ctrTitle"/>
          </p:nvPr>
        </p:nvSpPr>
        <p:spPr>
          <a:xfrm>
            <a:off x="720000" y="4175250"/>
            <a:ext cx="7704000" cy="531900"/>
          </a:xfrm>
          <a:prstGeom prst="rect">
            <a:avLst/>
          </a:prstGeom>
        </p:spPr>
        <p:txBody>
          <a:bodyPr anchorCtr="0" anchor="b" bIns="0" lIns="0" spcFirstLastPara="1" rIns="0" wrap="square" tIns="0">
            <a:noAutofit/>
          </a:bodyPr>
          <a:lstStyle>
            <a:lvl1pPr lvl="0" rtl="0">
              <a:lnSpc>
                <a:spcPct val="75000"/>
              </a:lnSpc>
              <a:spcBef>
                <a:spcPts val="0"/>
              </a:spcBef>
              <a:spcAft>
                <a:spcPts val="0"/>
              </a:spcAft>
              <a:buSzPts val="5200"/>
              <a:buNone/>
              <a:defRPr/>
            </a:lvl1pPr>
            <a:lvl2pPr lvl="1" rtl="0" algn="ctr">
              <a:spcBef>
                <a:spcPts val="20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dk1"/>
        </a:solidFill>
      </p:bgPr>
    </p:bg>
    <p:spTree>
      <p:nvGrpSpPr>
        <p:cNvPr id="35" name="Shape 35"/>
        <p:cNvGrpSpPr/>
        <p:nvPr/>
      </p:nvGrpSpPr>
      <p:grpSpPr>
        <a:xfrm>
          <a:off x="0" y="0"/>
          <a:ext cx="0" cy="0"/>
          <a:chOff x="0" y="0"/>
          <a:chExt cx="0" cy="0"/>
        </a:xfrm>
      </p:grpSpPr>
      <p:sp>
        <p:nvSpPr>
          <p:cNvPr id="36" name="Google Shape;36;p7"/>
          <p:cNvSpPr/>
          <p:nvPr/>
        </p:nvSpPr>
        <p:spPr>
          <a:xfrm>
            <a:off x="226700" y="222000"/>
            <a:ext cx="4234200" cy="4699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7"/>
          <p:cNvSpPr/>
          <p:nvPr/>
        </p:nvSpPr>
        <p:spPr>
          <a:xfrm>
            <a:off x="4687800" y="222000"/>
            <a:ext cx="4234200" cy="4699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ctrTitle"/>
          </p:nvPr>
        </p:nvSpPr>
        <p:spPr>
          <a:xfrm>
            <a:off x="720000" y="3315650"/>
            <a:ext cx="3289800" cy="1391400"/>
          </a:xfrm>
          <a:prstGeom prst="rect">
            <a:avLst/>
          </a:prstGeom>
        </p:spPr>
        <p:txBody>
          <a:bodyPr anchorCtr="0" anchor="b" bIns="0" lIns="0" spcFirstLastPara="1" rIns="0" wrap="square" tIns="0">
            <a:noAutofit/>
          </a:bodyPr>
          <a:lstStyle>
            <a:lvl1pPr lvl="0" rtl="0">
              <a:lnSpc>
                <a:spcPct val="75000"/>
              </a:lnSpc>
              <a:spcBef>
                <a:spcPts val="0"/>
              </a:spcBef>
              <a:spcAft>
                <a:spcPts val="0"/>
              </a:spcAft>
              <a:buSzPts val="5200"/>
              <a:buNone/>
              <a:defRPr sz="4900"/>
            </a:lvl1pPr>
            <a:lvl2pPr lvl="1" rtl="0" algn="ctr">
              <a:spcBef>
                <a:spcPts val="20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9" name="Google Shape;39;p7"/>
          <p:cNvSpPr txBox="1"/>
          <p:nvPr>
            <p:ph idx="1" type="subTitle"/>
          </p:nvPr>
        </p:nvSpPr>
        <p:spPr>
          <a:xfrm>
            <a:off x="720000" y="752925"/>
            <a:ext cx="3134100" cy="1339500"/>
          </a:xfrm>
          <a:prstGeom prst="rect">
            <a:avLst/>
          </a:prstGeom>
        </p:spPr>
        <p:txBody>
          <a:bodyPr anchorCtr="0" anchor="t" bIns="0" lIns="0" spcFirstLastPara="1" rIns="0" wrap="square" tIns="0">
            <a:noAutofit/>
          </a:bodyPr>
          <a:lstStyle>
            <a:lvl1pPr lvl="0" rtl="0">
              <a:lnSpc>
                <a:spcPct val="90000"/>
              </a:lnSpc>
              <a:spcBef>
                <a:spcPts val="0"/>
              </a:spcBef>
              <a:spcAft>
                <a:spcPts val="0"/>
              </a:spcAft>
              <a:buSzPts val="800"/>
              <a:buNone/>
              <a:defRPr sz="1400">
                <a:solidFill>
                  <a:schemeClr val="dk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40" name="Shape 40"/>
        <p:cNvGrpSpPr/>
        <p:nvPr/>
      </p:nvGrpSpPr>
      <p:grpSpPr>
        <a:xfrm>
          <a:off x="0" y="0"/>
          <a:ext cx="0" cy="0"/>
          <a:chOff x="0" y="0"/>
          <a:chExt cx="0" cy="0"/>
        </a:xfrm>
      </p:grpSpPr>
      <p:sp>
        <p:nvSpPr>
          <p:cNvPr id="41" name="Google Shape;41;p8"/>
          <p:cNvSpPr/>
          <p:nvPr/>
        </p:nvSpPr>
        <p:spPr>
          <a:xfrm>
            <a:off x="226700" y="2676600"/>
            <a:ext cx="8695200" cy="2244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8"/>
          <p:cNvSpPr txBox="1"/>
          <p:nvPr>
            <p:ph type="ctrTitle"/>
          </p:nvPr>
        </p:nvSpPr>
        <p:spPr>
          <a:xfrm>
            <a:off x="720000" y="2441875"/>
            <a:ext cx="4041000" cy="2265300"/>
          </a:xfrm>
          <a:prstGeom prst="rect">
            <a:avLst/>
          </a:prstGeom>
        </p:spPr>
        <p:txBody>
          <a:bodyPr anchorCtr="0" anchor="b" bIns="0" lIns="0" spcFirstLastPara="1" rIns="0" wrap="square" tIns="0">
            <a:noAutofit/>
          </a:bodyPr>
          <a:lstStyle>
            <a:lvl1pPr lvl="0" rtl="0">
              <a:lnSpc>
                <a:spcPct val="75000"/>
              </a:lnSpc>
              <a:spcBef>
                <a:spcPts val="0"/>
              </a:spcBef>
              <a:spcAft>
                <a:spcPts val="0"/>
              </a:spcAft>
              <a:buSzPts val="5200"/>
              <a:buNone/>
              <a:defRPr sz="6000"/>
            </a:lvl1pPr>
            <a:lvl2pPr lvl="1" rtl="0" algn="ctr">
              <a:spcBef>
                <a:spcPts val="20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43" name="Shape 43"/>
        <p:cNvGrpSpPr/>
        <p:nvPr/>
      </p:nvGrpSpPr>
      <p:grpSpPr>
        <a:xfrm>
          <a:off x="0" y="0"/>
          <a:ext cx="0" cy="0"/>
          <a:chOff x="0" y="0"/>
          <a:chExt cx="0" cy="0"/>
        </a:xfrm>
      </p:grpSpPr>
      <p:sp>
        <p:nvSpPr>
          <p:cNvPr id="44" name="Google Shape;44;p9"/>
          <p:cNvSpPr/>
          <p:nvPr/>
        </p:nvSpPr>
        <p:spPr>
          <a:xfrm>
            <a:off x="222000" y="222000"/>
            <a:ext cx="4242900" cy="4699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9"/>
          <p:cNvSpPr txBox="1"/>
          <p:nvPr>
            <p:ph type="ctrTitle"/>
          </p:nvPr>
        </p:nvSpPr>
        <p:spPr>
          <a:xfrm>
            <a:off x="715300" y="3315650"/>
            <a:ext cx="3289800" cy="1391400"/>
          </a:xfrm>
          <a:prstGeom prst="rect">
            <a:avLst/>
          </a:prstGeom>
        </p:spPr>
        <p:txBody>
          <a:bodyPr anchorCtr="0" anchor="b" bIns="0" lIns="0" spcFirstLastPara="1" rIns="0" wrap="square" tIns="0">
            <a:noAutofit/>
          </a:bodyPr>
          <a:lstStyle>
            <a:lvl1pPr lvl="0" rtl="0">
              <a:lnSpc>
                <a:spcPct val="75000"/>
              </a:lnSpc>
              <a:spcBef>
                <a:spcPts val="0"/>
              </a:spcBef>
              <a:spcAft>
                <a:spcPts val="0"/>
              </a:spcAft>
              <a:buSzPts val="5200"/>
              <a:buNone/>
              <a:defRPr sz="4900"/>
            </a:lvl1pPr>
            <a:lvl2pPr lvl="1" rtl="0" algn="ctr">
              <a:spcBef>
                <a:spcPts val="20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46" name="Google Shape;46;p9"/>
          <p:cNvSpPr txBox="1"/>
          <p:nvPr>
            <p:ph idx="1" type="body"/>
          </p:nvPr>
        </p:nvSpPr>
        <p:spPr>
          <a:xfrm>
            <a:off x="720000" y="752925"/>
            <a:ext cx="3072600" cy="2123400"/>
          </a:xfrm>
          <a:prstGeom prst="rect">
            <a:avLst/>
          </a:prstGeom>
        </p:spPr>
        <p:txBody>
          <a:bodyPr anchorCtr="0" anchor="t" bIns="0" lIns="0" spcFirstLastPara="1" rIns="0" wrap="square" tIns="0">
            <a:noAutofit/>
          </a:bodyPr>
          <a:lstStyle>
            <a:lvl1pPr indent="-292100" lvl="0" marL="457200" rtl="0">
              <a:lnSpc>
                <a:spcPct val="90000"/>
              </a:lnSpc>
              <a:spcBef>
                <a:spcPts val="0"/>
              </a:spcBef>
              <a:spcAft>
                <a:spcPts val="0"/>
              </a:spcAft>
              <a:buSzPts val="1000"/>
              <a:buChar char="●"/>
              <a:defRPr/>
            </a:lvl1pPr>
            <a:lvl2pPr indent="-292100" lvl="1" marL="914400" rtl="0">
              <a:lnSpc>
                <a:spcPct val="90000"/>
              </a:lnSpc>
              <a:spcBef>
                <a:spcPts val="0"/>
              </a:spcBef>
              <a:spcAft>
                <a:spcPts val="0"/>
              </a:spcAft>
              <a:buSzPts val="1000"/>
              <a:buChar char="○"/>
              <a:defRPr/>
            </a:lvl2pPr>
            <a:lvl3pPr indent="-292100" lvl="2" marL="1371600" rtl="0">
              <a:lnSpc>
                <a:spcPct val="90000"/>
              </a:lnSpc>
              <a:spcBef>
                <a:spcPts val="0"/>
              </a:spcBef>
              <a:spcAft>
                <a:spcPts val="0"/>
              </a:spcAft>
              <a:buSzPts val="1000"/>
              <a:buChar char="■"/>
              <a:defRPr/>
            </a:lvl3pPr>
            <a:lvl4pPr indent="-292100" lvl="3" marL="1828800" rtl="0">
              <a:lnSpc>
                <a:spcPct val="90000"/>
              </a:lnSpc>
              <a:spcBef>
                <a:spcPts val="0"/>
              </a:spcBef>
              <a:spcAft>
                <a:spcPts val="0"/>
              </a:spcAft>
              <a:buSzPts val="1000"/>
              <a:buChar char="●"/>
              <a:defRPr/>
            </a:lvl4pPr>
            <a:lvl5pPr indent="-292100" lvl="4" marL="2286000" rtl="0">
              <a:lnSpc>
                <a:spcPct val="90000"/>
              </a:lnSpc>
              <a:spcBef>
                <a:spcPts val="0"/>
              </a:spcBef>
              <a:spcAft>
                <a:spcPts val="0"/>
              </a:spcAft>
              <a:buSzPts val="1000"/>
              <a:buChar char="○"/>
              <a:defRPr/>
            </a:lvl5pPr>
            <a:lvl6pPr indent="-292100" lvl="5" marL="2743200" rtl="0">
              <a:lnSpc>
                <a:spcPct val="90000"/>
              </a:lnSpc>
              <a:spcBef>
                <a:spcPts val="0"/>
              </a:spcBef>
              <a:spcAft>
                <a:spcPts val="0"/>
              </a:spcAft>
              <a:buSzPts val="1000"/>
              <a:buChar char="■"/>
              <a:defRPr/>
            </a:lvl6pPr>
            <a:lvl7pPr indent="-292100" lvl="6" marL="3200400" rtl="0">
              <a:lnSpc>
                <a:spcPct val="90000"/>
              </a:lnSpc>
              <a:spcBef>
                <a:spcPts val="0"/>
              </a:spcBef>
              <a:spcAft>
                <a:spcPts val="0"/>
              </a:spcAft>
              <a:buSzPts val="1000"/>
              <a:buChar char="●"/>
              <a:defRPr/>
            </a:lvl7pPr>
            <a:lvl8pPr indent="-292100" lvl="7" marL="3657600" rtl="0">
              <a:lnSpc>
                <a:spcPct val="90000"/>
              </a:lnSpc>
              <a:spcBef>
                <a:spcPts val="0"/>
              </a:spcBef>
              <a:spcAft>
                <a:spcPts val="0"/>
              </a:spcAft>
              <a:buSzPts val="1000"/>
              <a:buChar char="○"/>
              <a:defRPr/>
            </a:lvl8pPr>
            <a:lvl9pPr indent="-292100" lvl="8" marL="4114800" rtl="0">
              <a:lnSpc>
                <a:spcPct val="90000"/>
              </a:lnSpc>
              <a:spcBef>
                <a:spcPts val="0"/>
              </a:spcBef>
              <a:spcAft>
                <a:spcPts val="0"/>
              </a:spcAft>
              <a:buSzPts val="10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7" name="Shape 47"/>
        <p:cNvGrpSpPr/>
        <p:nvPr/>
      </p:nvGrpSpPr>
      <p:grpSpPr>
        <a:xfrm>
          <a:off x="0" y="0"/>
          <a:ext cx="0" cy="0"/>
          <a:chOff x="0" y="0"/>
          <a:chExt cx="0" cy="0"/>
        </a:xfrm>
      </p:grpSpPr>
      <p:sp>
        <p:nvSpPr>
          <p:cNvPr id="48" name="Google Shape;48;p10"/>
          <p:cNvSpPr txBox="1"/>
          <p:nvPr>
            <p:ph type="ctrTitle"/>
          </p:nvPr>
        </p:nvSpPr>
        <p:spPr>
          <a:xfrm>
            <a:off x="715300" y="3751325"/>
            <a:ext cx="4963200" cy="955800"/>
          </a:xfrm>
          <a:prstGeom prst="rect">
            <a:avLst/>
          </a:prstGeom>
        </p:spPr>
        <p:txBody>
          <a:bodyPr anchorCtr="0" anchor="b" bIns="0" lIns="0" spcFirstLastPara="1" rIns="0" wrap="square" tIns="0">
            <a:noAutofit/>
          </a:bodyPr>
          <a:lstStyle>
            <a:lvl1pPr lvl="0">
              <a:lnSpc>
                <a:spcPct val="75000"/>
              </a:lnSpc>
              <a:spcBef>
                <a:spcPts val="0"/>
              </a:spcBef>
              <a:spcAft>
                <a:spcPts val="0"/>
              </a:spcAft>
              <a:buNone/>
              <a:defRPr>
                <a:solidFill>
                  <a:schemeClr val="accent2"/>
                </a:solidFill>
              </a:defRPr>
            </a:lvl1pPr>
            <a:lvl2pPr lvl="1">
              <a:lnSpc>
                <a:spcPct val="75000"/>
              </a:lnSpc>
              <a:spcBef>
                <a:spcPts val="0"/>
              </a:spcBef>
              <a:spcAft>
                <a:spcPts val="0"/>
              </a:spcAft>
              <a:buNone/>
              <a:defRPr>
                <a:solidFill>
                  <a:schemeClr val="accent2"/>
                </a:solidFill>
              </a:defRPr>
            </a:lvl2pPr>
            <a:lvl3pPr lvl="2">
              <a:lnSpc>
                <a:spcPct val="75000"/>
              </a:lnSpc>
              <a:spcBef>
                <a:spcPts val="0"/>
              </a:spcBef>
              <a:spcAft>
                <a:spcPts val="0"/>
              </a:spcAft>
              <a:buNone/>
              <a:defRPr>
                <a:solidFill>
                  <a:schemeClr val="accent2"/>
                </a:solidFill>
              </a:defRPr>
            </a:lvl3pPr>
            <a:lvl4pPr lvl="3">
              <a:lnSpc>
                <a:spcPct val="75000"/>
              </a:lnSpc>
              <a:spcBef>
                <a:spcPts val="0"/>
              </a:spcBef>
              <a:spcAft>
                <a:spcPts val="0"/>
              </a:spcAft>
              <a:buNone/>
              <a:defRPr>
                <a:solidFill>
                  <a:schemeClr val="accent2"/>
                </a:solidFill>
              </a:defRPr>
            </a:lvl4pPr>
            <a:lvl5pPr lvl="4">
              <a:lnSpc>
                <a:spcPct val="75000"/>
              </a:lnSpc>
              <a:spcBef>
                <a:spcPts val="0"/>
              </a:spcBef>
              <a:spcAft>
                <a:spcPts val="0"/>
              </a:spcAft>
              <a:buNone/>
              <a:defRPr>
                <a:solidFill>
                  <a:schemeClr val="accent2"/>
                </a:solidFill>
              </a:defRPr>
            </a:lvl5pPr>
            <a:lvl6pPr lvl="5">
              <a:lnSpc>
                <a:spcPct val="75000"/>
              </a:lnSpc>
              <a:spcBef>
                <a:spcPts val="0"/>
              </a:spcBef>
              <a:spcAft>
                <a:spcPts val="0"/>
              </a:spcAft>
              <a:buNone/>
              <a:defRPr>
                <a:solidFill>
                  <a:schemeClr val="accent2"/>
                </a:solidFill>
              </a:defRPr>
            </a:lvl6pPr>
            <a:lvl7pPr lvl="6">
              <a:lnSpc>
                <a:spcPct val="75000"/>
              </a:lnSpc>
              <a:spcBef>
                <a:spcPts val="0"/>
              </a:spcBef>
              <a:spcAft>
                <a:spcPts val="0"/>
              </a:spcAft>
              <a:buNone/>
              <a:defRPr>
                <a:solidFill>
                  <a:schemeClr val="accent2"/>
                </a:solidFill>
              </a:defRPr>
            </a:lvl7pPr>
            <a:lvl8pPr lvl="7">
              <a:lnSpc>
                <a:spcPct val="75000"/>
              </a:lnSpc>
              <a:spcBef>
                <a:spcPts val="0"/>
              </a:spcBef>
              <a:spcAft>
                <a:spcPts val="0"/>
              </a:spcAft>
              <a:buNone/>
              <a:defRPr>
                <a:solidFill>
                  <a:schemeClr val="accent2"/>
                </a:solidFill>
              </a:defRPr>
            </a:lvl8pPr>
            <a:lvl9pPr lvl="8" rtl="0">
              <a:lnSpc>
                <a:spcPct val="75000"/>
              </a:lnSpc>
              <a:spcBef>
                <a:spcPts val="0"/>
              </a:spcBef>
              <a:spcAft>
                <a:spcPts val="0"/>
              </a:spcAft>
              <a:buNone/>
              <a:defRPr>
                <a:solidFill>
                  <a:schemeClr val="accent2"/>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1.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no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35139"/>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Space Mono"/>
              <a:buNone/>
              <a:defRPr b="1" sz="3500">
                <a:solidFill>
                  <a:schemeClr val="dk1"/>
                </a:solidFill>
                <a:latin typeface="Space Mono"/>
                <a:ea typeface="Space Mono"/>
                <a:cs typeface="Space Mono"/>
                <a:sym typeface="Space Mono"/>
              </a:defRPr>
            </a:lvl1pPr>
            <a:lvl2pPr lvl="1" rtl="0">
              <a:spcBef>
                <a:spcPts val="0"/>
              </a:spcBef>
              <a:spcAft>
                <a:spcPts val="0"/>
              </a:spcAft>
              <a:buClr>
                <a:schemeClr val="dk1"/>
              </a:buClr>
              <a:buSzPts val="3500"/>
              <a:buFont typeface="Space Mono"/>
              <a:buNone/>
              <a:defRPr b="1" sz="3500">
                <a:solidFill>
                  <a:schemeClr val="dk1"/>
                </a:solidFill>
                <a:latin typeface="Space Mono"/>
                <a:ea typeface="Space Mono"/>
                <a:cs typeface="Space Mono"/>
                <a:sym typeface="Space Mono"/>
              </a:defRPr>
            </a:lvl2pPr>
            <a:lvl3pPr lvl="2" rtl="0">
              <a:spcBef>
                <a:spcPts val="0"/>
              </a:spcBef>
              <a:spcAft>
                <a:spcPts val="0"/>
              </a:spcAft>
              <a:buClr>
                <a:schemeClr val="dk1"/>
              </a:buClr>
              <a:buSzPts val="3500"/>
              <a:buFont typeface="Space Mono"/>
              <a:buNone/>
              <a:defRPr b="1" sz="3500">
                <a:solidFill>
                  <a:schemeClr val="dk1"/>
                </a:solidFill>
                <a:latin typeface="Space Mono"/>
                <a:ea typeface="Space Mono"/>
                <a:cs typeface="Space Mono"/>
                <a:sym typeface="Space Mono"/>
              </a:defRPr>
            </a:lvl3pPr>
            <a:lvl4pPr lvl="3" rtl="0">
              <a:spcBef>
                <a:spcPts val="0"/>
              </a:spcBef>
              <a:spcAft>
                <a:spcPts val="0"/>
              </a:spcAft>
              <a:buClr>
                <a:schemeClr val="dk1"/>
              </a:buClr>
              <a:buSzPts val="3500"/>
              <a:buFont typeface="Space Mono"/>
              <a:buNone/>
              <a:defRPr b="1" sz="3500">
                <a:solidFill>
                  <a:schemeClr val="dk1"/>
                </a:solidFill>
                <a:latin typeface="Space Mono"/>
                <a:ea typeface="Space Mono"/>
                <a:cs typeface="Space Mono"/>
                <a:sym typeface="Space Mono"/>
              </a:defRPr>
            </a:lvl4pPr>
            <a:lvl5pPr lvl="4" rtl="0">
              <a:spcBef>
                <a:spcPts val="0"/>
              </a:spcBef>
              <a:spcAft>
                <a:spcPts val="0"/>
              </a:spcAft>
              <a:buClr>
                <a:schemeClr val="dk1"/>
              </a:buClr>
              <a:buSzPts val="3500"/>
              <a:buFont typeface="Space Mono"/>
              <a:buNone/>
              <a:defRPr b="1" sz="3500">
                <a:solidFill>
                  <a:schemeClr val="dk1"/>
                </a:solidFill>
                <a:latin typeface="Space Mono"/>
                <a:ea typeface="Space Mono"/>
                <a:cs typeface="Space Mono"/>
                <a:sym typeface="Space Mono"/>
              </a:defRPr>
            </a:lvl5pPr>
            <a:lvl6pPr lvl="5" rtl="0">
              <a:spcBef>
                <a:spcPts val="0"/>
              </a:spcBef>
              <a:spcAft>
                <a:spcPts val="0"/>
              </a:spcAft>
              <a:buClr>
                <a:schemeClr val="dk1"/>
              </a:buClr>
              <a:buSzPts val="3500"/>
              <a:buFont typeface="Space Mono"/>
              <a:buNone/>
              <a:defRPr b="1" sz="3500">
                <a:solidFill>
                  <a:schemeClr val="dk1"/>
                </a:solidFill>
                <a:latin typeface="Space Mono"/>
                <a:ea typeface="Space Mono"/>
                <a:cs typeface="Space Mono"/>
                <a:sym typeface="Space Mono"/>
              </a:defRPr>
            </a:lvl6pPr>
            <a:lvl7pPr lvl="6" rtl="0">
              <a:spcBef>
                <a:spcPts val="0"/>
              </a:spcBef>
              <a:spcAft>
                <a:spcPts val="0"/>
              </a:spcAft>
              <a:buClr>
                <a:schemeClr val="dk1"/>
              </a:buClr>
              <a:buSzPts val="3500"/>
              <a:buFont typeface="Space Mono"/>
              <a:buNone/>
              <a:defRPr b="1" sz="3500">
                <a:solidFill>
                  <a:schemeClr val="dk1"/>
                </a:solidFill>
                <a:latin typeface="Space Mono"/>
                <a:ea typeface="Space Mono"/>
                <a:cs typeface="Space Mono"/>
                <a:sym typeface="Space Mono"/>
              </a:defRPr>
            </a:lvl7pPr>
            <a:lvl8pPr lvl="7" rtl="0">
              <a:spcBef>
                <a:spcPts val="0"/>
              </a:spcBef>
              <a:spcAft>
                <a:spcPts val="0"/>
              </a:spcAft>
              <a:buClr>
                <a:schemeClr val="dk1"/>
              </a:buClr>
              <a:buSzPts val="3500"/>
              <a:buFont typeface="Space Mono"/>
              <a:buNone/>
              <a:defRPr b="1" sz="3500">
                <a:solidFill>
                  <a:schemeClr val="dk1"/>
                </a:solidFill>
                <a:latin typeface="Space Mono"/>
                <a:ea typeface="Space Mono"/>
                <a:cs typeface="Space Mono"/>
                <a:sym typeface="Space Mono"/>
              </a:defRPr>
            </a:lvl8pPr>
            <a:lvl9pPr lvl="8" rtl="0">
              <a:spcBef>
                <a:spcPts val="0"/>
              </a:spcBef>
              <a:spcAft>
                <a:spcPts val="0"/>
              </a:spcAft>
              <a:buClr>
                <a:schemeClr val="dk1"/>
              </a:buClr>
              <a:buSzPts val="3500"/>
              <a:buFont typeface="Space Mono"/>
              <a:buNone/>
              <a:defRPr b="1" sz="3500">
                <a:solidFill>
                  <a:schemeClr val="dk1"/>
                </a:solidFill>
                <a:latin typeface="Space Mono"/>
                <a:ea typeface="Space Mono"/>
                <a:cs typeface="Space Mono"/>
                <a:sym typeface="Space Mon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292100" lvl="0" marL="457200">
              <a:lnSpc>
                <a:spcPct val="115000"/>
              </a:lnSpc>
              <a:spcBef>
                <a:spcPts val="0"/>
              </a:spcBef>
              <a:spcAft>
                <a:spcPts val="0"/>
              </a:spcAft>
              <a:buClr>
                <a:schemeClr val="dk1"/>
              </a:buClr>
              <a:buSzPts val="1000"/>
              <a:buFont typeface="JetBrains Mono Light"/>
              <a:buChar char="●"/>
              <a:defRPr sz="1000">
                <a:solidFill>
                  <a:schemeClr val="dk1"/>
                </a:solidFill>
                <a:latin typeface="JetBrains Mono Light"/>
                <a:ea typeface="JetBrains Mono Light"/>
                <a:cs typeface="JetBrains Mono Light"/>
                <a:sym typeface="JetBrains Mono Light"/>
              </a:defRPr>
            </a:lvl1pPr>
            <a:lvl2pPr indent="-292100" lvl="1" marL="914400">
              <a:lnSpc>
                <a:spcPct val="115000"/>
              </a:lnSpc>
              <a:spcBef>
                <a:spcPts val="1600"/>
              </a:spcBef>
              <a:spcAft>
                <a:spcPts val="0"/>
              </a:spcAft>
              <a:buClr>
                <a:schemeClr val="dk1"/>
              </a:buClr>
              <a:buSzPts val="1000"/>
              <a:buFont typeface="JetBrains Mono Light"/>
              <a:buChar char="○"/>
              <a:defRPr sz="1000">
                <a:solidFill>
                  <a:schemeClr val="dk1"/>
                </a:solidFill>
                <a:latin typeface="JetBrains Mono Light"/>
                <a:ea typeface="JetBrains Mono Light"/>
                <a:cs typeface="JetBrains Mono Light"/>
                <a:sym typeface="JetBrains Mono Light"/>
              </a:defRPr>
            </a:lvl2pPr>
            <a:lvl3pPr indent="-292100" lvl="2" marL="1371600">
              <a:lnSpc>
                <a:spcPct val="115000"/>
              </a:lnSpc>
              <a:spcBef>
                <a:spcPts val="1600"/>
              </a:spcBef>
              <a:spcAft>
                <a:spcPts val="0"/>
              </a:spcAft>
              <a:buClr>
                <a:schemeClr val="dk1"/>
              </a:buClr>
              <a:buSzPts val="1000"/>
              <a:buFont typeface="JetBrains Mono Light"/>
              <a:buChar char="■"/>
              <a:defRPr sz="1000">
                <a:solidFill>
                  <a:schemeClr val="dk1"/>
                </a:solidFill>
                <a:latin typeface="JetBrains Mono Light"/>
                <a:ea typeface="JetBrains Mono Light"/>
                <a:cs typeface="JetBrains Mono Light"/>
                <a:sym typeface="JetBrains Mono Light"/>
              </a:defRPr>
            </a:lvl3pPr>
            <a:lvl4pPr indent="-292100" lvl="3" marL="1828800">
              <a:lnSpc>
                <a:spcPct val="115000"/>
              </a:lnSpc>
              <a:spcBef>
                <a:spcPts val="1600"/>
              </a:spcBef>
              <a:spcAft>
                <a:spcPts val="0"/>
              </a:spcAft>
              <a:buClr>
                <a:schemeClr val="dk1"/>
              </a:buClr>
              <a:buSzPts val="1000"/>
              <a:buFont typeface="JetBrains Mono Light"/>
              <a:buChar char="●"/>
              <a:defRPr sz="1000">
                <a:solidFill>
                  <a:schemeClr val="dk1"/>
                </a:solidFill>
                <a:latin typeface="JetBrains Mono Light"/>
                <a:ea typeface="JetBrains Mono Light"/>
                <a:cs typeface="JetBrains Mono Light"/>
                <a:sym typeface="JetBrains Mono Light"/>
              </a:defRPr>
            </a:lvl4pPr>
            <a:lvl5pPr indent="-292100" lvl="4" marL="2286000">
              <a:lnSpc>
                <a:spcPct val="115000"/>
              </a:lnSpc>
              <a:spcBef>
                <a:spcPts val="1600"/>
              </a:spcBef>
              <a:spcAft>
                <a:spcPts val="0"/>
              </a:spcAft>
              <a:buClr>
                <a:schemeClr val="dk1"/>
              </a:buClr>
              <a:buSzPts val="1000"/>
              <a:buFont typeface="JetBrains Mono Light"/>
              <a:buChar char="○"/>
              <a:defRPr sz="1000">
                <a:solidFill>
                  <a:schemeClr val="dk1"/>
                </a:solidFill>
                <a:latin typeface="JetBrains Mono Light"/>
                <a:ea typeface="JetBrains Mono Light"/>
                <a:cs typeface="JetBrains Mono Light"/>
                <a:sym typeface="JetBrains Mono Light"/>
              </a:defRPr>
            </a:lvl5pPr>
            <a:lvl6pPr indent="-292100" lvl="5" marL="2743200">
              <a:lnSpc>
                <a:spcPct val="115000"/>
              </a:lnSpc>
              <a:spcBef>
                <a:spcPts val="1600"/>
              </a:spcBef>
              <a:spcAft>
                <a:spcPts val="0"/>
              </a:spcAft>
              <a:buClr>
                <a:schemeClr val="dk1"/>
              </a:buClr>
              <a:buSzPts val="1000"/>
              <a:buFont typeface="JetBrains Mono Light"/>
              <a:buChar char="■"/>
              <a:defRPr sz="1000">
                <a:solidFill>
                  <a:schemeClr val="dk1"/>
                </a:solidFill>
                <a:latin typeface="JetBrains Mono Light"/>
                <a:ea typeface="JetBrains Mono Light"/>
                <a:cs typeface="JetBrains Mono Light"/>
                <a:sym typeface="JetBrains Mono Light"/>
              </a:defRPr>
            </a:lvl6pPr>
            <a:lvl7pPr indent="-292100" lvl="6" marL="3200400">
              <a:lnSpc>
                <a:spcPct val="115000"/>
              </a:lnSpc>
              <a:spcBef>
                <a:spcPts val="1600"/>
              </a:spcBef>
              <a:spcAft>
                <a:spcPts val="0"/>
              </a:spcAft>
              <a:buClr>
                <a:schemeClr val="dk1"/>
              </a:buClr>
              <a:buSzPts val="1000"/>
              <a:buFont typeface="JetBrains Mono Light"/>
              <a:buChar char="●"/>
              <a:defRPr sz="1000">
                <a:solidFill>
                  <a:schemeClr val="dk1"/>
                </a:solidFill>
                <a:latin typeface="JetBrains Mono Light"/>
                <a:ea typeface="JetBrains Mono Light"/>
                <a:cs typeface="JetBrains Mono Light"/>
                <a:sym typeface="JetBrains Mono Light"/>
              </a:defRPr>
            </a:lvl7pPr>
            <a:lvl8pPr indent="-292100" lvl="7" marL="3657600">
              <a:lnSpc>
                <a:spcPct val="115000"/>
              </a:lnSpc>
              <a:spcBef>
                <a:spcPts val="1600"/>
              </a:spcBef>
              <a:spcAft>
                <a:spcPts val="0"/>
              </a:spcAft>
              <a:buClr>
                <a:schemeClr val="dk1"/>
              </a:buClr>
              <a:buSzPts val="1000"/>
              <a:buFont typeface="JetBrains Mono Light"/>
              <a:buChar char="○"/>
              <a:defRPr sz="1000">
                <a:solidFill>
                  <a:schemeClr val="dk1"/>
                </a:solidFill>
                <a:latin typeface="JetBrains Mono Light"/>
                <a:ea typeface="JetBrains Mono Light"/>
                <a:cs typeface="JetBrains Mono Light"/>
                <a:sym typeface="JetBrains Mono Light"/>
              </a:defRPr>
            </a:lvl8pPr>
            <a:lvl9pPr indent="-292100" lvl="8" marL="4114800">
              <a:lnSpc>
                <a:spcPct val="115000"/>
              </a:lnSpc>
              <a:spcBef>
                <a:spcPts val="1600"/>
              </a:spcBef>
              <a:spcAft>
                <a:spcPts val="1600"/>
              </a:spcAft>
              <a:buClr>
                <a:schemeClr val="dk1"/>
              </a:buClr>
              <a:buSzPts val="1000"/>
              <a:buFont typeface="JetBrains Mono Light"/>
              <a:buChar char="■"/>
              <a:defRPr sz="1000">
                <a:solidFill>
                  <a:schemeClr val="dk1"/>
                </a:solidFill>
                <a:latin typeface="JetBrains Mono Light"/>
                <a:ea typeface="JetBrains Mono Light"/>
                <a:cs typeface="JetBrains Mono Light"/>
                <a:sym typeface="JetBrains Mono Ligh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4.xml"/><Relationship Id="rId3" Type="http://schemas.openxmlformats.org/officeDocument/2006/relationships/image" Target="../media/image5.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s://www.freepik.com/free-photo/top-view-lock-keyboard_8725519.htm#&amp;position=3&amp;from_view=detail#&amp;position=3&amp;from_view=detail/?utm_source=slidesgo_template&amp;utm_medium=referral-link&amp;utm_campaign=sg_resources&amp;utm_content=freepik" TargetMode="External"/><Relationship Id="rId4" Type="http://schemas.openxmlformats.org/officeDocument/2006/relationships/hyperlink" Target="https://www.freepik.com/free-photo/top-view-lock-with-key-password_8725502.htm#&amp;position=4&amp;from_view=detail#&amp;position=4&amp;from_view=detail/?utm_source=slidesgo_template&amp;utm_medium=referral-link&amp;utm_campaign=sg_resources&amp;utm_content=freepik"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s://www.flaticon.com/packs/data-protection-49?word=password&amp;style_id=6&amp;family_id=2&amp;group_id=1/?utm_source=slidesgo_template&amp;utm_medium=referral-link&amp;utm_campaign=sg_resources&amp;utm_content=flaticon" TargetMode="External"/><Relationship Id="rId4" Type="http://schemas.openxmlformats.org/officeDocument/2006/relationships/hyperlink" Target="https://www.freepik.com/free-photo/flat-lay-hands-holding-notebook-with-password-laptop_8725542.htm#&amp;position=0&amp;from_view=collections/?utm_source=slidesgo_template&amp;utm_medium=referral-link&amp;utm_campaign=sg_resources&amp;utm_content=freepik" TargetMode="External"/><Relationship Id="rId5" Type="http://schemas.openxmlformats.org/officeDocument/2006/relationships/hyperlink" Target="https://www.freepik.com/free-photo/flat-lay-laptop-with-hands-notebook-with-password-information_8725543.htm#&amp;position=1&amp;from_view=collections/?utm_source=slidesgo_template&amp;utm_medium=referral-link&amp;utm_campaign=sg_resources&amp;utm_content=freepik"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3"/>
          <p:cNvSpPr txBox="1"/>
          <p:nvPr>
            <p:ph type="ctrTitle"/>
          </p:nvPr>
        </p:nvSpPr>
        <p:spPr>
          <a:xfrm>
            <a:off x="720000" y="2441875"/>
            <a:ext cx="4541700" cy="2265300"/>
          </a:xfrm>
          <a:prstGeom prst="rect">
            <a:avLst/>
          </a:prstGeom>
        </p:spPr>
        <p:txBody>
          <a:bodyPr anchorCtr="0" anchor="b" bIns="0" lIns="0" spcFirstLastPara="1" rIns="0" wrap="square" tIns="0">
            <a:noAutofit/>
          </a:bodyPr>
          <a:lstStyle/>
          <a:p>
            <a:pPr indent="0" lvl="0" marL="0" rtl="0" algn="l">
              <a:spcBef>
                <a:spcPts val="0"/>
              </a:spcBef>
              <a:spcAft>
                <a:spcPts val="200"/>
              </a:spcAft>
              <a:buNone/>
            </a:pPr>
            <a:r>
              <a:rPr lang="en"/>
              <a:t>Sentinels</a:t>
            </a:r>
            <a:endParaRPr/>
          </a:p>
        </p:txBody>
      </p:sp>
      <p:sp>
        <p:nvSpPr>
          <p:cNvPr id="140" name="Google Shape;140;p23"/>
          <p:cNvSpPr txBox="1"/>
          <p:nvPr>
            <p:ph idx="1" type="subTitle"/>
          </p:nvPr>
        </p:nvSpPr>
        <p:spPr>
          <a:xfrm>
            <a:off x="720000" y="752925"/>
            <a:ext cx="2576700" cy="597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Hwa Chong </a:t>
            </a:r>
            <a:r>
              <a:rPr lang="en"/>
              <a:t>Institution</a:t>
            </a:r>
            <a:endParaRPr/>
          </a:p>
        </p:txBody>
      </p:sp>
      <p:sp>
        <p:nvSpPr>
          <p:cNvPr id="141" name="Google Shape;141;p23"/>
          <p:cNvSpPr/>
          <p:nvPr/>
        </p:nvSpPr>
        <p:spPr>
          <a:xfrm>
            <a:off x="720000" y="436500"/>
            <a:ext cx="127500" cy="1275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3"/>
          <p:cNvSpPr/>
          <p:nvPr/>
        </p:nvSpPr>
        <p:spPr>
          <a:xfrm>
            <a:off x="6716100" y="221100"/>
            <a:ext cx="1050000" cy="1050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3"/>
          <p:cNvSpPr/>
          <p:nvPr/>
        </p:nvSpPr>
        <p:spPr>
          <a:xfrm>
            <a:off x="7872092" y="221100"/>
            <a:ext cx="1050000" cy="1050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3"/>
          <p:cNvSpPr/>
          <p:nvPr/>
        </p:nvSpPr>
        <p:spPr>
          <a:xfrm>
            <a:off x="6716100" y="1360999"/>
            <a:ext cx="1050000" cy="1050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3"/>
          <p:cNvSpPr/>
          <p:nvPr/>
        </p:nvSpPr>
        <p:spPr>
          <a:xfrm>
            <a:off x="7872092" y="1360999"/>
            <a:ext cx="1050000" cy="1050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3"/>
          <p:cNvSpPr/>
          <p:nvPr/>
        </p:nvSpPr>
        <p:spPr>
          <a:xfrm>
            <a:off x="6715829" y="2715150"/>
            <a:ext cx="2205900" cy="2206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3"/>
          <p:cNvSpPr txBox="1"/>
          <p:nvPr>
            <p:ph idx="1" type="subTitle"/>
          </p:nvPr>
        </p:nvSpPr>
        <p:spPr>
          <a:xfrm>
            <a:off x="720000" y="908700"/>
            <a:ext cx="2205900" cy="38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000">
                <a:solidFill>
                  <a:schemeClr val="accent4"/>
                </a:solidFill>
              </a:rPr>
              <a:t>Vincent Cayadi, Zhu Yunsong</a:t>
            </a:r>
            <a:endParaRPr sz="1000">
              <a:solidFill>
                <a:schemeClr val="accent4"/>
              </a:solidFill>
            </a:endParaRPr>
          </a:p>
        </p:txBody>
      </p:sp>
      <p:pic>
        <p:nvPicPr>
          <p:cNvPr id="148" name="Google Shape;148;p23"/>
          <p:cNvPicPr preferRelativeResize="0"/>
          <p:nvPr/>
        </p:nvPicPr>
        <p:blipFill>
          <a:blip r:embed="rId3">
            <a:alphaModFix/>
          </a:blip>
          <a:stretch>
            <a:fillRect/>
          </a:stretch>
        </p:blipFill>
        <p:spPr>
          <a:xfrm>
            <a:off x="7164322" y="3382052"/>
            <a:ext cx="1308902" cy="8723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2"/>
          <p:cNvSpPr txBox="1"/>
          <p:nvPr>
            <p:ph type="ctrTitle"/>
          </p:nvPr>
        </p:nvSpPr>
        <p:spPr>
          <a:xfrm>
            <a:off x="3726450" y="2441875"/>
            <a:ext cx="4697400" cy="2265300"/>
          </a:xfrm>
          <a:prstGeom prst="rect">
            <a:avLst/>
          </a:prstGeom>
        </p:spPr>
        <p:txBody>
          <a:bodyPr anchorCtr="0" anchor="b" bIns="0" lIns="0" spcFirstLastPara="1" rIns="0" wrap="square" tIns="0">
            <a:noAutofit/>
          </a:bodyPr>
          <a:lstStyle/>
          <a:p>
            <a:pPr indent="0" lvl="0" marL="0" rtl="0" algn="l">
              <a:spcBef>
                <a:spcPts val="0"/>
              </a:spcBef>
              <a:spcAft>
                <a:spcPts val="200"/>
              </a:spcAft>
              <a:buNone/>
            </a:pPr>
            <a:r>
              <a:rPr lang="en"/>
              <a:t>Ele</a:t>
            </a:r>
            <a:r>
              <a:rPr lang="en"/>
              <a:t>ctrical</a:t>
            </a:r>
            <a:endParaRPr/>
          </a:p>
        </p:txBody>
      </p:sp>
      <p:sp>
        <p:nvSpPr>
          <p:cNvPr id="231" name="Google Shape;231;p32"/>
          <p:cNvSpPr txBox="1"/>
          <p:nvPr>
            <p:ph idx="1" type="subTitle"/>
          </p:nvPr>
        </p:nvSpPr>
        <p:spPr>
          <a:xfrm>
            <a:off x="3726450" y="752925"/>
            <a:ext cx="2576700" cy="597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Elec go boom</a:t>
            </a:r>
            <a:endParaRPr/>
          </a:p>
        </p:txBody>
      </p:sp>
      <p:sp>
        <p:nvSpPr>
          <p:cNvPr id="232" name="Google Shape;232;p32"/>
          <p:cNvSpPr txBox="1"/>
          <p:nvPr>
            <p:ph idx="2" type="title"/>
          </p:nvPr>
        </p:nvSpPr>
        <p:spPr>
          <a:xfrm>
            <a:off x="222000" y="1256400"/>
            <a:ext cx="1067400" cy="1204500"/>
          </a:xfrm>
          <a:prstGeom prst="rect">
            <a:avLst/>
          </a:prstGeom>
        </p:spPr>
        <p:txBody>
          <a:bodyPr anchorCtr="0" anchor="b" bIns="91425" lIns="0" spcFirstLastPara="1" rIns="0" wrap="square" tIns="0">
            <a:noAutofit/>
          </a:bodyPr>
          <a:lstStyle/>
          <a:p>
            <a:pPr indent="0" lvl="0" marL="0" rtl="0" algn="r">
              <a:spcBef>
                <a:spcPts val="0"/>
              </a:spcBef>
              <a:spcAft>
                <a:spcPts val="0"/>
              </a:spcAft>
              <a:buNone/>
            </a:pPr>
            <a:r>
              <a:rPr lang="en">
                <a:latin typeface="Space Mono"/>
                <a:ea typeface="Space Mono"/>
                <a:cs typeface="Space Mono"/>
                <a:sym typeface="Space Mono"/>
              </a:rPr>
              <a:t>3</a:t>
            </a:r>
            <a:r>
              <a:rPr lang="en">
                <a:latin typeface="Space Mono"/>
                <a:ea typeface="Space Mono"/>
                <a:cs typeface="Space Mono"/>
                <a:sym typeface="Space Mono"/>
              </a:rPr>
              <a:t>/</a:t>
            </a:r>
            <a:endParaRPr>
              <a:latin typeface="Space Mono"/>
              <a:ea typeface="Space Mono"/>
              <a:cs typeface="Space Mono"/>
              <a:sym typeface="Space Mono"/>
            </a:endParaRPr>
          </a:p>
        </p:txBody>
      </p:sp>
      <p:sp>
        <p:nvSpPr>
          <p:cNvPr id="233" name="Google Shape;233;p32"/>
          <p:cNvSpPr/>
          <p:nvPr/>
        </p:nvSpPr>
        <p:spPr>
          <a:xfrm>
            <a:off x="720000" y="436500"/>
            <a:ext cx="127500" cy="127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2"/>
          <p:cNvSpPr/>
          <p:nvPr/>
        </p:nvSpPr>
        <p:spPr>
          <a:xfrm>
            <a:off x="3726450" y="436500"/>
            <a:ext cx="127500" cy="1275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3"/>
          <p:cNvSpPr txBox="1"/>
          <p:nvPr>
            <p:ph type="ctrTitle"/>
          </p:nvPr>
        </p:nvSpPr>
        <p:spPr>
          <a:xfrm>
            <a:off x="720000" y="3315650"/>
            <a:ext cx="3289800" cy="1391400"/>
          </a:xfrm>
          <a:prstGeom prst="rect">
            <a:avLst/>
          </a:prstGeom>
        </p:spPr>
        <p:txBody>
          <a:bodyPr anchorCtr="0" anchor="b" bIns="0" lIns="0" spcFirstLastPara="1" rIns="0" wrap="square" tIns="0">
            <a:noAutofit/>
          </a:bodyPr>
          <a:lstStyle/>
          <a:p>
            <a:pPr indent="0" lvl="0" marL="0" rtl="0" algn="l">
              <a:spcBef>
                <a:spcPts val="0"/>
              </a:spcBef>
              <a:spcAft>
                <a:spcPts val="200"/>
              </a:spcAft>
              <a:buNone/>
            </a:pPr>
            <a:r>
              <a:rPr lang="en" sz="4500"/>
              <a:t>S</a:t>
            </a:r>
            <a:r>
              <a:rPr lang="en" sz="4500"/>
              <a:t>chematic</a:t>
            </a:r>
            <a:endParaRPr sz="4500"/>
          </a:p>
        </p:txBody>
      </p:sp>
      <p:sp>
        <p:nvSpPr>
          <p:cNvPr id="240" name="Google Shape;240;p33"/>
          <p:cNvSpPr/>
          <p:nvPr/>
        </p:nvSpPr>
        <p:spPr>
          <a:xfrm>
            <a:off x="720000" y="436500"/>
            <a:ext cx="127500" cy="1275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3"/>
          <p:cNvSpPr txBox="1"/>
          <p:nvPr>
            <p:ph idx="4294967295" type="subTitle"/>
          </p:nvPr>
        </p:nvSpPr>
        <p:spPr>
          <a:xfrm>
            <a:off x="5073750" y="564000"/>
            <a:ext cx="3446100" cy="40590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SzPts val="1000"/>
              <a:buChar char="-"/>
            </a:pPr>
            <a:r>
              <a:rPr lang="en"/>
              <a:t>Layer 1</a:t>
            </a:r>
            <a:endParaRPr/>
          </a:p>
          <a:p>
            <a:pPr indent="-292100" lvl="0" marL="457200" rtl="0" algn="l">
              <a:spcBef>
                <a:spcPts val="0"/>
              </a:spcBef>
              <a:spcAft>
                <a:spcPts val="0"/>
              </a:spcAft>
              <a:buSzPts val="1000"/>
              <a:buChar char="-"/>
            </a:pPr>
            <a:r>
              <a:rPr lang="en"/>
              <a:t>Unchan</a:t>
            </a:r>
            <a:r>
              <a:rPr lang="en"/>
              <a:t>ged </a:t>
            </a:r>
            <a:endParaRPr/>
          </a:p>
          <a:p>
            <a:pPr indent="-292100" lvl="0" marL="457200" rtl="0" algn="l">
              <a:spcBef>
                <a:spcPts val="0"/>
              </a:spcBef>
              <a:spcAft>
                <a:spcPts val="0"/>
              </a:spcAft>
              <a:buSzPts val="1000"/>
              <a:buChar char="-"/>
            </a:pPr>
            <a:r>
              <a:rPr lang="en"/>
              <a:t>Layer 2</a:t>
            </a:r>
            <a:endParaRPr/>
          </a:p>
          <a:p>
            <a:pPr indent="-292100" lvl="0" marL="457200" rtl="0" algn="l">
              <a:spcBef>
                <a:spcPts val="0"/>
              </a:spcBef>
              <a:spcAft>
                <a:spcPts val="0"/>
              </a:spcAft>
              <a:buSzPts val="1000"/>
              <a:buChar char="-"/>
            </a:pPr>
            <a:r>
              <a:rPr lang="en"/>
              <a:t>GND Plane</a:t>
            </a:r>
            <a:endParaRPr/>
          </a:p>
          <a:p>
            <a:pPr indent="-292100" lvl="0" marL="457200" rtl="0" algn="l">
              <a:spcBef>
                <a:spcPts val="0"/>
              </a:spcBef>
              <a:spcAft>
                <a:spcPts val="0"/>
              </a:spcAft>
              <a:buSzPts val="1000"/>
              <a:buChar char="-"/>
            </a:pPr>
            <a:r>
              <a:rPr lang="en"/>
              <a:t>Layer 3</a:t>
            </a:r>
            <a:endParaRPr/>
          </a:p>
          <a:p>
            <a:pPr indent="-292100" lvl="0" marL="457200" rtl="0" algn="l">
              <a:spcBef>
                <a:spcPts val="0"/>
              </a:spcBef>
              <a:spcAft>
                <a:spcPts val="0"/>
              </a:spcAft>
              <a:buSzPts val="1000"/>
              <a:buChar char="-"/>
            </a:pPr>
            <a:r>
              <a:rPr lang="en"/>
              <a:t>Compass elec shoved there </a:t>
            </a:r>
            <a:endParaRPr/>
          </a:p>
          <a:p>
            <a:pPr indent="-292100" lvl="0" marL="457200" rtl="0" algn="l">
              <a:spcBef>
                <a:spcPts val="0"/>
              </a:spcBef>
              <a:spcAft>
                <a:spcPts val="0"/>
              </a:spcAft>
              <a:buSzPts val="1000"/>
              <a:buChar char="-"/>
            </a:pPr>
            <a:r>
              <a:rPr lang="en"/>
              <a:t>Layer 4 </a:t>
            </a:r>
            <a:endParaRPr/>
          </a:p>
          <a:p>
            <a:pPr indent="-292100" lvl="0" marL="457200" rtl="0" algn="l">
              <a:spcBef>
                <a:spcPts val="0"/>
              </a:spcBef>
              <a:spcAft>
                <a:spcPts val="0"/>
              </a:spcAft>
              <a:buSzPts val="1000"/>
              <a:buChar char="-"/>
            </a:pPr>
            <a:r>
              <a:rPr lang="en"/>
              <a:t>Removed all the elec</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4"/>
          <p:cNvSpPr txBox="1"/>
          <p:nvPr>
            <p:ph type="ctrTitle"/>
          </p:nvPr>
        </p:nvSpPr>
        <p:spPr>
          <a:xfrm>
            <a:off x="720000" y="3315650"/>
            <a:ext cx="3289800" cy="1391400"/>
          </a:xfrm>
          <a:prstGeom prst="rect">
            <a:avLst/>
          </a:prstGeom>
        </p:spPr>
        <p:txBody>
          <a:bodyPr anchorCtr="0" anchor="b" bIns="0" lIns="0" spcFirstLastPara="1" rIns="0" wrap="square" tIns="0">
            <a:noAutofit/>
          </a:bodyPr>
          <a:lstStyle/>
          <a:p>
            <a:pPr indent="0" lvl="0" marL="0" rtl="0" algn="l">
              <a:spcBef>
                <a:spcPts val="0"/>
              </a:spcBef>
              <a:spcAft>
                <a:spcPts val="200"/>
              </a:spcAft>
              <a:buNone/>
            </a:pPr>
            <a:r>
              <a:rPr lang="en" sz="4500"/>
              <a:t>PCB : Layer 1</a:t>
            </a:r>
            <a:endParaRPr sz="4500"/>
          </a:p>
        </p:txBody>
      </p:sp>
      <p:sp>
        <p:nvSpPr>
          <p:cNvPr id="247" name="Google Shape;247;p34"/>
          <p:cNvSpPr/>
          <p:nvPr/>
        </p:nvSpPr>
        <p:spPr>
          <a:xfrm>
            <a:off x="720000" y="436500"/>
            <a:ext cx="127500" cy="1275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4"/>
          <p:cNvSpPr txBox="1"/>
          <p:nvPr>
            <p:ph idx="4294967295" type="subTitle"/>
          </p:nvPr>
        </p:nvSpPr>
        <p:spPr>
          <a:xfrm>
            <a:off x="5073750" y="564000"/>
            <a:ext cx="3446100" cy="40590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SzPts val="1000"/>
              <a:buChar char="-"/>
            </a:pPr>
            <a:r>
              <a:rPr lang="en"/>
              <a:t>LED Ring</a:t>
            </a:r>
            <a:endParaRPr/>
          </a:p>
          <a:p>
            <a:pPr indent="-292100" lvl="0" marL="457200" rtl="0" algn="l">
              <a:spcBef>
                <a:spcPts val="0"/>
              </a:spcBef>
              <a:spcAft>
                <a:spcPts val="0"/>
              </a:spcAft>
              <a:buSzPts val="1000"/>
              <a:buChar char="-"/>
            </a:pPr>
            <a:r>
              <a:rPr lang="en"/>
              <a:t>Motor Drivers</a:t>
            </a:r>
            <a:endParaRPr/>
          </a:p>
          <a:p>
            <a:pPr indent="-292100" lvl="0" marL="457200" rtl="0" algn="l">
              <a:spcBef>
                <a:spcPts val="0"/>
              </a:spcBef>
              <a:spcAft>
                <a:spcPts val="0"/>
              </a:spcAft>
              <a:buSzPts val="1000"/>
              <a:buChar char="-"/>
            </a:pPr>
            <a:r>
              <a:rPr lang="en"/>
              <a:t>5V Step Down</a:t>
            </a:r>
            <a:endParaRPr/>
          </a:p>
          <a:p>
            <a:pPr indent="-292100" lvl="0" marL="457200" rtl="0" algn="l">
              <a:spcBef>
                <a:spcPts val="0"/>
              </a:spcBef>
              <a:spcAft>
                <a:spcPts val="0"/>
              </a:spcAft>
              <a:buSzPts val="1000"/>
              <a:buChar char="-"/>
            </a:pPr>
            <a:r>
              <a:rPr lang="en"/>
              <a:t>3V Step Down</a:t>
            </a:r>
            <a:endParaRPr/>
          </a:p>
        </p:txBody>
      </p:sp>
      <p:pic>
        <p:nvPicPr>
          <p:cNvPr id="249" name="Google Shape;249;p34"/>
          <p:cNvPicPr preferRelativeResize="0"/>
          <p:nvPr/>
        </p:nvPicPr>
        <p:blipFill rotWithShape="1">
          <a:blip r:embed="rId3">
            <a:alphaModFix/>
          </a:blip>
          <a:srcRect b="5270" l="38900" r="18129" t="20074"/>
          <a:stretch/>
        </p:blipFill>
        <p:spPr>
          <a:xfrm>
            <a:off x="5190863" y="1588875"/>
            <a:ext cx="3211877" cy="30341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5"/>
          <p:cNvSpPr txBox="1"/>
          <p:nvPr>
            <p:ph type="ctrTitle"/>
          </p:nvPr>
        </p:nvSpPr>
        <p:spPr>
          <a:xfrm>
            <a:off x="720000" y="3315650"/>
            <a:ext cx="3289800" cy="1391400"/>
          </a:xfrm>
          <a:prstGeom prst="rect">
            <a:avLst/>
          </a:prstGeom>
        </p:spPr>
        <p:txBody>
          <a:bodyPr anchorCtr="0" anchor="b" bIns="0" lIns="0" spcFirstLastPara="1" rIns="0" wrap="square" tIns="0">
            <a:noAutofit/>
          </a:bodyPr>
          <a:lstStyle/>
          <a:p>
            <a:pPr indent="0" lvl="0" marL="0" rtl="0" algn="l">
              <a:spcBef>
                <a:spcPts val="0"/>
              </a:spcBef>
              <a:spcAft>
                <a:spcPts val="200"/>
              </a:spcAft>
              <a:buNone/>
            </a:pPr>
            <a:r>
              <a:rPr lang="en" sz="4500"/>
              <a:t>PCB : Layer 2</a:t>
            </a:r>
            <a:endParaRPr sz="4500"/>
          </a:p>
        </p:txBody>
      </p:sp>
      <p:sp>
        <p:nvSpPr>
          <p:cNvPr id="255" name="Google Shape;255;p35"/>
          <p:cNvSpPr/>
          <p:nvPr/>
        </p:nvSpPr>
        <p:spPr>
          <a:xfrm>
            <a:off x="720000" y="436500"/>
            <a:ext cx="127500" cy="1275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5"/>
          <p:cNvSpPr txBox="1"/>
          <p:nvPr>
            <p:ph idx="4294967295" type="subTitle"/>
          </p:nvPr>
        </p:nvSpPr>
        <p:spPr>
          <a:xfrm>
            <a:off x="5073750" y="564000"/>
            <a:ext cx="3446100" cy="40590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SzPts val="1000"/>
              <a:buChar char="-"/>
            </a:pPr>
            <a:r>
              <a:rPr lang="en"/>
              <a:t>GND Plane</a:t>
            </a:r>
            <a:endParaRPr/>
          </a:p>
          <a:p>
            <a:pPr indent="-292100" lvl="1" marL="914400" rtl="0" algn="l">
              <a:spcBef>
                <a:spcPts val="0"/>
              </a:spcBef>
              <a:spcAft>
                <a:spcPts val="0"/>
              </a:spcAft>
              <a:buSzPts val="1000"/>
              <a:buChar char="-"/>
            </a:pPr>
            <a:r>
              <a:rPr lang="en"/>
              <a:t>Block Off the </a:t>
            </a:r>
            <a:r>
              <a:rPr lang="en"/>
              <a:t>Electromagnetic</a:t>
            </a:r>
            <a:r>
              <a:rPr lang="en"/>
              <a:t> field of the Motor to </a:t>
            </a:r>
            <a:r>
              <a:rPr lang="en"/>
              <a:t>shield</a:t>
            </a:r>
            <a:r>
              <a:rPr lang="en"/>
              <a:t> the compass from the field</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6"/>
          <p:cNvSpPr txBox="1"/>
          <p:nvPr>
            <p:ph type="ctrTitle"/>
          </p:nvPr>
        </p:nvSpPr>
        <p:spPr>
          <a:xfrm>
            <a:off x="720000" y="3315650"/>
            <a:ext cx="3289800" cy="1391400"/>
          </a:xfrm>
          <a:prstGeom prst="rect">
            <a:avLst/>
          </a:prstGeom>
        </p:spPr>
        <p:txBody>
          <a:bodyPr anchorCtr="0" anchor="b" bIns="0" lIns="0" spcFirstLastPara="1" rIns="0" wrap="square" tIns="0">
            <a:noAutofit/>
          </a:bodyPr>
          <a:lstStyle/>
          <a:p>
            <a:pPr indent="0" lvl="0" marL="0" rtl="0" algn="l">
              <a:spcBef>
                <a:spcPts val="0"/>
              </a:spcBef>
              <a:spcAft>
                <a:spcPts val="200"/>
              </a:spcAft>
              <a:buNone/>
            </a:pPr>
            <a:r>
              <a:rPr lang="en" sz="4500"/>
              <a:t>PCB : Layer 3</a:t>
            </a:r>
            <a:endParaRPr sz="4500"/>
          </a:p>
        </p:txBody>
      </p:sp>
      <p:sp>
        <p:nvSpPr>
          <p:cNvPr id="262" name="Google Shape;262;p36"/>
          <p:cNvSpPr/>
          <p:nvPr/>
        </p:nvSpPr>
        <p:spPr>
          <a:xfrm>
            <a:off x="720000" y="436500"/>
            <a:ext cx="127500" cy="1275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6"/>
          <p:cNvSpPr txBox="1"/>
          <p:nvPr>
            <p:ph idx="4294967295" type="subTitle"/>
          </p:nvPr>
        </p:nvSpPr>
        <p:spPr>
          <a:xfrm>
            <a:off x="5073750" y="564000"/>
            <a:ext cx="3446100" cy="40590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SzPts val="1000"/>
              <a:buChar char="-"/>
            </a:pPr>
            <a:r>
              <a:rPr lang="en"/>
              <a:t>IR Sensors</a:t>
            </a:r>
            <a:endParaRPr/>
          </a:p>
          <a:p>
            <a:pPr indent="-292100" lvl="0" marL="457200" rtl="0" algn="l">
              <a:spcBef>
                <a:spcPts val="0"/>
              </a:spcBef>
              <a:spcAft>
                <a:spcPts val="0"/>
              </a:spcAft>
              <a:buSzPts val="1000"/>
              <a:buChar char="-"/>
            </a:pPr>
            <a:r>
              <a:rPr lang="en"/>
              <a:t>OpenMV Camera</a:t>
            </a:r>
            <a:endParaRPr/>
          </a:p>
          <a:p>
            <a:pPr indent="-292100" lvl="0" marL="457200" rtl="0" algn="l">
              <a:spcBef>
                <a:spcPts val="0"/>
              </a:spcBef>
              <a:spcAft>
                <a:spcPts val="0"/>
              </a:spcAft>
              <a:buSzPts val="1000"/>
              <a:buChar char="-"/>
            </a:pPr>
            <a:r>
              <a:rPr lang="en"/>
              <a:t>Compass Components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7"/>
          <p:cNvSpPr txBox="1"/>
          <p:nvPr>
            <p:ph type="ctrTitle"/>
          </p:nvPr>
        </p:nvSpPr>
        <p:spPr>
          <a:xfrm>
            <a:off x="3726450" y="2441875"/>
            <a:ext cx="4697400" cy="2265300"/>
          </a:xfrm>
          <a:prstGeom prst="rect">
            <a:avLst/>
          </a:prstGeom>
        </p:spPr>
        <p:txBody>
          <a:bodyPr anchorCtr="0" anchor="b" bIns="0" lIns="0" spcFirstLastPara="1" rIns="0" wrap="square" tIns="0">
            <a:noAutofit/>
          </a:bodyPr>
          <a:lstStyle/>
          <a:p>
            <a:pPr indent="0" lvl="0" marL="0" rtl="0" algn="l">
              <a:spcBef>
                <a:spcPts val="0"/>
              </a:spcBef>
              <a:spcAft>
                <a:spcPts val="200"/>
              </a:spcAft>
              <a:buNone/>
            </a:pPr>
            <a:r>
              <a:rPr lang="en" sz="4500"/>
              <a:t>Programming: Conceptual</a:t>
            </a:r>
            <a:r>
              <a:rPr lang="en"/>
              <a:t> </a:t>
            </a:r>
            <a:endParaRPr/>
          </a:p>
        </p:txBody>
      </p:sp>
      <p:sp>
        <p:nvSpPr>
          <p:cNvPr id="269" name="Google Shape;269;p37"/>
          <p:cNvSpPr txBox="1"/>
          <p:nvPr>
            <p:ph idx="2" type="title"/>
          </p:nvPr>
        </p:nvSpPr>
        <p:spPr>
          <a:xfrm>
            <a:off x="222000" y="1256400"/>
            <a:ext cx="1067400" cy="1204500"/>
          </a:xfrm>
          <a:prstGeom prst="rect">
            <a:avLst/>
          </a:prstGeom>
        </p:spPr>
        <p:txBody>
          <a:bodyPr anchorCtr="0" anchor="b" bIns="91425" lIns="0" spcFirstLastPara="1" rIns="0" wrap="square" tIns="0">
            <a:noAutofit/>
          </a:bodyPr>
          <a:lstStyle/>
          <a:p>
            <a:pPr indent="0" lvl="0" marL="0" rtl="0" algn="r">
              <a:spcBef>
                <a:spcPts val="0"/>
              </a:spcBef>
              <a:spcAft>
                <a:spcPts val="0"/>
              </a:spcAft>
              <a:buNone/>
            </a:pPr>
            <a:r>
              <a:rPr lang="en">
                <a:latin typeface="Space Mono"/>
                <a:ea typeface="Space Mono"/>
                <a:cs typeface="Space Mono"/>
                <a:sym typeface="Space Mono"/>
              </a:rPr>
              <a:t>4</a:t>
            </a:r>
            <a:r>
              <a:rPr lang="en">
                <a:latin typeface="Space Mono"/>
                <a:ea typeface="Space Mono"/>
                <a:cs typeface="Space Mono"/>
                <a:sym typeface="Space Mono"/>
              </a:rPr>
              <a:t>/</a:t>
            </a:r>
            <a:endParaRPr>
              <a:latin typeface="Space Mono"/>
              <a:ea typeface="Space Mono"/>
              <a:cs typeface="Space Mono"/>
              <a:sym typeface="Space Mono"/>
            </a:endParaRPr>
          </a:p>
        </p:txBody>
      </p:sp>
      <p:sp>
        <p:nvSpPr>
          <p:cNvPr id="270" name="Google Shape;270;p37"/>
          <p:cNvSpPr/>
          <p:nvPr/>
        </p:nvSpPr>
        <p:spPr>
          <a:xfrm>
            <a:off x="720000" y="436500"/>
            <a:ext cx="127500" cy="127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7"/>
          <p:cNvSpPr/>
          <p:nvPr/>
        </p:nvSpPr>
        <p:spPr>
          <a:xfrm>
            <a:off x="3726450" y="436500"/>
            <a:ext cx="127500" cy="1275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8"/>
          <p:cNvSpPr txBox="1"/>
          <p:nvPr>
            <p:ph type="ctrTitle"/>
          </p:nvPr>
        </p:nvSpPr>
        <p:spPr>
          <a:xfrm>
            <a:off x="720000" y="3315650"/>
            <a:ext cx="3289800" cy="1391400"/>
          </a:xfrm>
          <a:prstGeom prst="rect">
            <a:avLst/>
          </a:prstGeom>
        </p:spPr>
        <p:txBody>
          <a:bodyPr anchorCtr="0" anchor="b" bIns="0" lIns="0" spcFirstLastPara="1" rIns="0" wrap="square" tIns="0">
            <a:noAutofit/>
          </a:bodyPr>
          <a:lstStyle/>
          <a:p>
            <a:pPr indent="0" lvl="0" marL="0" rtl="0" algn="l">
              <a:spcBef>
                <a:spcPts val="0"/>
              </a:spcBef>
              <a:spcAft>
                <a:spcPts val="200"/>
              </a:spcAft>
              <a:buNone/>
            </a:pPr>
            <a:r>
              <a:rPr lang="en" sz="3500"/>
              <a:t>Camera Localisation </a:t>
            </a:r>
            <a:endParaRPr sz="3500"/>
          </a:p>
        </p:txBody>
      </p:sp>
      <p:sp>
        <p:nvSpPr>
          <p:cNvPr id="277" name="Google Shape;277;p38"/>
          <p:cNvSpPr/>
          <p:nvPr/>
        </p:nvSpPr>
        <p:spPr>
          <a:xfrm>
            <a:off x="720000" y="436500"/>
            <a:ext cx="127500" cy="1275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8"/>
          <p:cNvSpPr txBox="1"/>
          <p:nvPr>
            <p:ph idx="4294967295" type="subTitle"/>
          </p:nvPr>
        </p:nvSpPr>
        <p:spPr>
          <a:xfrm>
            <a:off x="5073750" y="564000"/>
            <a:ext cx="3446100" cy="40590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SzPts val="1000"/>
              <a:buChar char="-"/>
            </a:pPr>
            <a:r>
              <a:rPr lang="en"/>
              <a:t>Rem</a:t>
            </a:r>
            <a:r>
              <a:rPr lang="en"/>
              <a:t>oved TOF so how? </a:t>
            </a:r>
            <a:endParaRPr/>
          </a:p>
          <a:p>
            <a:pPr indent="-292100" lvl="0" marL="457200" rtl="0" algn="l">
              <a:spcBef>
                <a:spcPts val="0"/>
              </a:spcBef>
              <a:spcAft>
                <a:spcPts val="0"/>
              </a:spcAft>
              <a:buSzPts val="1000"/>
              <a:buChar char="-"/>
            </a:pPr>
            <a:r>
              <a:rPr lang="en"/>
              <a:t>&lt;insert transcendence pic&gt;</a:t>
            </a:r>
            <a:endParaRPr/>
          </a:p>
          <a:p>
            <a:pPr indent="0" lvl="0" marL="45720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9"/>
          <p:cNvSpPr txBox="1"/>
          <p:nvPr>
            <p:ph type="ctrTitle"/>
          </p:nvPr>
        </p:nvSpPr>
        <p:spPr>
          <a:xfrm>
            <a:off x="720000" y="3394700"/>
            <a:ext cx="4999500" cy="1312200"/>
          </a:xfrm>
          <a:prstGeom prst="rect">
            <a:avLst/>
          </a:prstGeom>
        </p:spPr>
        <p:txBody>
          <a:bodyPr anchorCtr="0" anchor="b" bIns="0" lIns="0" spcFirstLastPara="1" rIns="0" wrap="square" tIns="0">
            <a:noAutofit/>
          </a:bodyPr>
          <a:lstStyle/>
          <a:p>
            <a:pPr indent="0" lvl="0" marL="0" rtl="0" algn="l">
              <a:spcBef>
                <a:spcPts val="0"/>
              </a:spcBef>
              <a:spcAft>
                <a:spcPts val="200"/>
              </a:spcAft>
              <a:buNone/>
            </a:pPr>
            <a:r>
              <a:rPr lang="en"/>
              <a:t>Closing Thoughts</a:t>
            </a:r>
            <a:endParaRPr/>
          </a:p>
        </p:txBody>
      </p:sp>
      <p:sp>
        <p:nvSpPr>
          <p:cNvPr id="284" name="Google Shape;284;p39"/>
          <p:cNvSpPr txBox="1"/>
          <p:nvPr>
            <p:ph idx="1" type="body"/>
          </p:nvPr>
        </p:nvSpPr>
        <p:spPr>
          <a:xfrm>
            <a:off x="720000" y="436500"/>
            <a:ext cx="7045200" cy="1875600"/>
          </a:xfrm>
          <a:prstGeom prst="rect">
            <a:avLst/>
          </a:prstGeom>
        </p:spPr>
        <p:txBody>
          <a:bodyPr anchorCtr="0" anchor="b" bIns="0" lIns="0" spcFirstLastPara="1" rIns="0" wrap="square" tIns="0">
            <a:noAutofit/>
          </a:bodyPr>
          <a:lstStyle/>
          <a:p>
            <a:pPr indent="0" lvl="0" marL="0" rtl="0" algn="l">
              <a:spcBef>
                <a:spcPts val="0"/>
              </a:spcBef>
              <a:spcAft>
                <a:spcPts val="10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0"/>
          <p:cNvSpPr txBox="1"/>
          <p:nvPr>
            <p:ph type="ctrTitle"/>
          </p:nvPr>
        </p:nvSpPr>
        <p:spPr>
          <a:xfrm>
            <a:off x="720000" y="3662925"/>
            <a:ext cx="5191500" cy="1120500"/>
          </a:xfrm>
          <a:prstGeom prst="rect">
            <a:avLst/>
          </a:prstGeom>
        </p:spPr>
        <p:txBody>
          <a:bodyPr anchorCtr="0" anchor="b" bIns="0" lIns="0" spcFirstLastPara="1" rIns="0" wrap="square" tIns="0">
            <a:noAutofit/>
          </a:bodyPr>
          <a:lstStyle/>
          <a:p>
            <a:pPr indent="0" lvl="0" marL="0" rtl="0" algn="l">
              <a:spcBef>
                <a:spcPts val="0"/>
              </a:spcBef>
              <a:spcAft>
                <a:spcPts val="200"/>
              </a:spcAft>
              <a:buNone/>
            </a:pPr>
            <a:r>
              <a:rPr lang="en"/>
              <a:t>Thanks!</a:t>
            </a:r>
            <a:endParaRPr/>
          </a:p>
        </p:txBody>
      </p:sp>
      <p:sp>
        <p:nvSpPr>
          <p:cNvPr id="290" name="Google Shape;290;p40"/>
          <p:cNvSpPr/>
          <p:nvPr/>
        </p:nvSpPr>
        <p:spPr>
          <a:xfrm>
            <a:off x="720000" y="3293400"/>
            <a:ext cx="127500" cy="1275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40"/>
          <p:cNvSpPr/>
          <p:nvPr/>
        </p:nvSpPr>
        <p:spPr>
          <a:xfrm>
            <a:off x="720000" y="436500"/>
            <a:ext cx="127500" cy="1275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40"/>
          <p:cNvSpPr/>
          <p:nvPr/>
        </p:nvSpPr>
        <p:spPr>
          <a:xfrm>
            <a:off x="6715829" y="222000"/>
            <a:ext cx="2205900" cy="2206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40"/>
          <p:cNvSpPr/>
          <p:nvPr/>
        </p:nvSpPr>
        <p:spPr>
          <a:xfrm>
            <a:off x="6716100" y="2723300"/>
            <a:ext cx="1050000" cy="1050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40"/>
          <p:cNvSpPr/>
          <p:nvPr/>
        </p:nvSpPr>
        <p:spPr>
          <a:xfrm>
            <a:off x="7872092" y="2723300"/>
            <a:ext cx="1050000" cy="1050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40"/>
          <p:cNvSpPr/>
          <p:nvPr/>
        </p:nvSpPr>
        <p:spPr>
          <a:xfrm>
            <a:off x="6716100" y="3863199"/>
            <a:ext cx="1050000" cy="1050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40"/>
          <p:cNvSpPr/>
          <p:nvPr/>
        </p:nvSpPr>
        <p:spPr>
          <a:xfrm>
            <a:off x="7872092" y="3863199"/>
            <a:ext cx="1050000" cy="1050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00" name="Shape 300"/>
        <p:cNvGrpSpPr/>
        <p:nvPr/>
      </p:nvGrpSpPr>
      <p:grpSpPr>
        <a:xfrm>
          <a:off x="0" y="0"/>
          <a:ext cx="0" cy="0"/>
          <a:chOff x="0" y="0"/>
          <a:chExt cx="0" cy="0"/>
        </a:xfrm>
      </p:grpSpPr>
      <p:sp>
        <p:nvSpPr>
          <p:cNvPr id="301" name="Google Shape;301;p41"/>
          <p:cNvSpPr txBox="1"/>
          <p:nvPr>
            <p:ph type="ctrTitle"/>
          </p:nvPr>
        </p:nvSpPr>
        <p:spPr>
          <a:xfrm>
            <a:off x="720000" y="3315650"/>
            <a:ext cx="4116600" cy="1391400"/>
          </a:xfrm>
          <a:prstGeom prst="rect">
            <a:avLst/>
          </a:prstGeom>
        </p:spPr>
        <p:txBody>
          <a:bodyPr anchorCtr="0" anchor="b" bIns="0" lIns="0" spcFirstLastPara="1" rIns="0" wrap="square" tIns="0">
            <a:noAutofit/>
          </a:bodyPr>
          <a:lstStyle/>
          <a:p>
            <a:pPr indent="0" lvl="0" marL="0" rtl="0" algn="l">
              <a:spcBef>
                <a:spcPts val="0"/>
              </a:spcBef>
              <a:spcAft>
                <a:spcPts val="200"/>
              </a:spcAft>
              <a:buNone/>
            </a:pPr>
            <a:r>
              <a:rPr lang="en"/>
              <a:t>Intro</a:t>
            </a:r>
            <a:r>
              <a:rPr lang="en"/>
              <a:t>-</a:t>
            </a:r>
            <a:br>
              <a:rPr lang="en"/>
            </a:br>
            <a:r>
              <a:rPr lang="en"/>
              <a:t>du</a:t>
            </a:r>
            <a:r>
              <a:rPr lang="en"/>
              <a:t>ction</a:t>
            </a:r>
            <a:endParaRPr/>
          </a:p>
        </p:txBody>
      </p:sp>
      <p:sp>
        <p:nvSpPr>
          <p:cNvPr id="302" name="Google Shape;302;p41"/>
          <p:cNvSpPr txBox="1"/>
          <p:nvPr>
            <p:ph idx="1" type="subTitle"/>
          </p:nvPr>
        </p:nvSpPr>
        <p:spPr>
          <a:xfrm>
            <a:off x="720000" y="752925"/>
            <a:ext cx="2978100" cy="1339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You can give a brief description of the topic you want to talk about here. For example, if you want to talk about Mercury, you can say that it’s the smallest planet in the entire Solar System</a:t>
            </a:r>
            <a:endParaRPr/>
          </a:p>
        </p:txBody>
      </p:sp>
      <p:sp>
        <p:nvSpPr>
          <p:cNvPr id="303" name="Google Shape;303;p41"/>
          <p:cNvSpPr/>
          <p:nvPr/>
        </p:nvSpPr>
        <p:spPr>
          <a:xfrm>
            <a:off x="720000" y="436500"/>
            <a:ext cx="127500" cy="1275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type="ctrTitle"/>
          </p:nvPr>
        </p:nvSpPr>
        <p:spPr>
          <a:xfrm>
            <a:off x="720000" y="3315650"/>
            <a:ext cx="3289800" cy="1391400"/>
          </a:xfrm>
          <a:prstGeom prst="rect">
            <a:avLst/>
          </a:prstGeom>
        </p:spPr>
        <p:txBody>
          <a:bodyPr anchorCtr="0" anchor="b" bIns="0" lIns="0" spcFirstLastPara="1" rIns="0" wrap="square" tIns="0">
            <a:noAutofit/>
          </a:bodyPr>
          <a:lstStyle/>
          <a:p>
            <a:pPr indent="0" lvl="0" marL="0" rtl="0" algn="l">
              <a:spcBef>
                <a:spcPts val="0"/>
              </a:spcBef>
              <a:spcAft>
                <a:spcPts val="200"/>
              </a:spcAft>
              <a:buNone/>
            </a:pPr>
            <a:r>
              <a:rPr lang="en"/>
              <a:t>Table of contents</a:t>
            </a:r>
            <a:endParaRPr/>
          </a:p>
        </p:txBody>
      </p:sp>
      <p:sp>
        <p:nvSpPr>
          <p:cNvPr id="154" name="Google Shape;154;p24"/>
          <p:cNvSpPr txBox="1"/>
          <p:nvPr>
            <p:ph idx="2" type="title"/>
          </p:nvPr>
        </p:nvSpPr>
        <p:spPr>
          <a:xfrm>
            <a:off x="4837750" y="569375"/>
            <a:ext cx="645300" cy="815100"/>
          </a:xfrm>
          <a:prstGeom prst="rect">
            <a:avLst/>
          </a:prstGeom>
        </p:spPr>
        <p:txBody>
          <a:bodyPr anchorCtr="0" anchor="b" bIns="91425" lIns="0" spcFirstLastPara="1" rIns="0" wrap="square" tIns="0">
            <a:noAutofit/>
          </a:bodyPr>
          <a:lstStyle/>
          <a:p>
            <a:pPr indent="0" lvl="0" marL="0" rtl="0" algn="r">
              <a:spcBef>
                <a:spcPts val="0"/>
              </a:spcBef>
              <a:spcAft>
                <a:spcPts val="0"/>
              </a:spcAft>
              <a:buNone/>
            </a:pPr>
            <a:r>
              <a:rPr lang="en">
                <a:latin typeface="Space Mono"/>
                <a:ea typeface="Space Mono"/>
                <a:cs typeface="Space Mono"/>
                <a:sym typeface="Space Mono"/>
              </a:rPr>
              <a:t>1/</a:t>
            </a:r>
            <a:endParaRPr>
              <a:latin typeface="Space Mono"/>
              <a:ea typeface="Space Mono"/>
              <a:cs typeface="Space Mono"/>
              <a:sym typeface="Space Mono"/>
            </a:endParaRPr>
          </a:p>
        </p:txBody>
      </p:sp>
      <p:sp>
        <p:nvSpPr>
          <p:cNvPr id="155" name="Google Shape;155;p24"/>
          <p:cNvSpPr txBox="1"/>
          <p:nvPr>
            <p:ph idx="3" type="ctrTitle"/>
          </p:nvPr>
        </p:nvSpPr>
        <p:spPr>
          <a:xfrm>
            <a:off x="6395100" y="436500"/>
            <a:ext cx="2028900" cy="318600"/>
          </a:xfrm>
          <a:prstGeom prst="rect">
            <a:avLst/>
          </a:prstGeom>
        </p:spPr>
        <p:txBody>
          <a:bodyPr anchorCtr="0" anchor="b" bIns="0" lIns="0" spcFirstLastPara="1" rIns="0" wrap="square" tIns="0">
            <a:noAutofit/>
          </a:bodyPr>
          <a:lstStyle/>
          <a:p>
            <a:pPr indent="0" lvl="0" marL="0" rtl="0" algn="l">
              <a:spcBef>
                <a:spcPts val="0"/>
              </a:spcBef>
              <a:spcAft>
                <a:spcPts val="200"/>
              </a:spcAft>
              <a:buNone/>
            </a:pPr>
            <a:r>
              <a:rPr lang="en"/>
              <a:t>Introduction</a:t>
            </a:r>
            <a:endParaRPr/>
          </a:p>
        </p:txBody>
      </p:sp>
      <p:sp>
        <p:nvSpPr>
          <p:cNvPr id="156" name="Google Shape;156;p24"/>
          <p:cNvSpPr txBox="1"/>
          <p:nvPr>
            <p:ph idx="1" type="subTitle"/>
          </p:nvPr>
        </p:nvSpPr>
        <p:spPr>
          <a:xfrm>
            <a:off x="6395100" y="839899"/>
            <a:ext cx="2028900" cy="411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Background information about our team</a:t>
            </a:r>
            <a:endParaRPr/>
          </a:p>
        </p:txBody>
      </p:sp>
      <p:sp>
        <p:nvSpPr>
          <p:cNvPr id="157" name="Google Shape;157;p24"/>
          <p:cNvSpPr/>
          <p:nvPr/>
        </p:nvSpPr>
        <p:spPr>
          <a:xfrm>
            <a:off x="720000" y="436500"/>
            <a:ext cx="127500" cy="1275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4"/>
          <p:cNvSpPr txBox="1"/>
          <p:nvPr>
            <p:ph idx="4" type="title"/>
          </p:nvPr>
        </p:nvSpPr>
        <p:spPr>
          <a:xfrm>
            <a:off x="4837750" y="1550798"/>
            <a:ext cx="645300" cy="815100"/>
          </a:xfrm>
          <a:prstGeom prst="rect">
            <a:avLst/>
          </a:prstGeom>
        </p:spPr>
        <p:txBody>
          <a:bodyPr anchorCtr="0" anchor="b" bIns="91425" lIns="0" spcFirstLastPara="1" rIns="0" wrap="square" tIns="0">
            <a:noAutofit/>
          </a:bodyPr>
          <a:lstStyle/>
          <a:p>
            <a:pPr indent="0" lvl="0" marL="0" rtl="0" algn="r">
              <a:spcBef>
                <a:spcPts val="0"/>
              </a:spcBef>
              <a:spcAft>
                <a:spcPts val="0"/>
              </a:spcAft>
              <a:buNone/>
            </a:pPr>
            <a:r>
              <a:rPr lang="en">
                <a:latin typeface="Space Mono"/>
                <a:ea typeface="Space Mono"/>
                <a:cs typeface="Space Mono"/>
                <a:sym typeface="Space Mono"/>
              </a:rPr>
              <a:t>2/</a:t>
            </a:r>
            <a:endParaRPr>
              <a:latin typeface="Space Mono"/>
              <a:ea typeface="Space Mono"/>
              <a:cs typeface="Space Mono"/>
              <a:sym typeface="Space Mono"/>
            </a:endParaRPr>
          </a:p>
        </p:txBody>
      </p:sp>
      <p:sp>
        <p:nvSpPr>
          <p:cNvPr id="159" name="Google Shape;159;p24"/>
          <p:cNvSpPr txBox="1"/>
          <p:nvPr>
            <p:ph idx="5" type="ctrTitle"/>
          </p:nvPr>
        </p:nvSpPr>
        <p:spPr>
          <a:xfrm>
            <a:off x="6395100" y="1417923"/>
            <a:ext cx="2028900" cy="318600"/>
          </a:xfrm>
          <a:prstGeom prst="rect">
            <a:avLst/>
          </a:prstGeom>
        </p:spPr>
        <p:txBody>
          <a:bodyPr anchorCtr="0" anchor="b" bIns="0" lIns="0" spcFirstLastPara="1" rIns="0" wrap="square" tIns="0">
            <a:noAutofit/>
          </a:bodyPr>
          <a:lstStyle/>
          <a:p>
            <a:pPr indent="0" lvl="0" marL="0" rtl="0" algn="l">
              <a:spcBef>
                <a:spcPts val="0"/>
              </a:spcBef>
              <a:spcAft>
                <a:spcPts val="200"/>
              </a:spcAft>
              <a:buNone/>
            </a:pPr>
            <a:r>
              <a:rPr lang="en"/>
              <a:t>Mechanical</a:t>
            </a:r>
            <a:endParaRPr/>
          </a:p>
        </p:txBody>
      </p:sp>
      <p:sp>
        <p:nvSpPr>
          <p:cNvPr id="160" name="Google Shape;160;p24"/>
          <p:cNvSpPr txBox="1"/>
          <p:nvPr>
            <p:ph idx="6" type="subTitle"/>
          </p:nvPr>
        </p:nvSpPr>
        <p:spPr>
          <a:xfrm>
            <a:off x="6395100" y="1821323"/>
            <a:ext cx="2028900" cy="411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Hardware and design aspect of our robot</a:t>
            </a:r>
            <a:endParaRPr/>
          </a:p>
        </p:txBody>
      </p:sp>
      <p:sp>
        <p:nvSpPr>
          <p:cNvPr id="161" name="Google Shape;161;p24"/>
          <p:cNvSpPr txBox="1"/>
          <p:nvPr>
            <p:ph idx="7" type="title"/>
          </p:nvPr>
        </p:nvSpPr>
        <p:spPr>
          <a:xfrm>
            <a:off x="4837675" y="3016318"/>
            <a:ext cx="645300" cy="815100"/>
          </a:xfrm>
          <a:prstGeom prst="rect">
            <a:avLst/>
          </a:prstGeom>
        </p:spPr>
        <p:txBody>
          <a:bodyPr anchorCtr="0" anchor="b" bIns="91425" lIns="0" spcFirstLastPara="1" rIns="0" wrap="square" tIns="0">
            <a:noAutofit/>
          </a:bodyPr>
          <a:lstStyle/>
          <a:p>
            <a:pPr indent="0" lvl="0" marL="0" rtl="0" algn="r">
              <a:spcBef>
                <a:spcPts val="0"/>
              </a:spcBef>
              <a:spcAft>
                <a:spcPts val="0"/>
              </a:spcAft>
              <a:buNone/>
            </a:pPr>
            <a:r>
              <a:rPr lang="en">
                <a:latin typeface="Space Mono"/>
                <a:ea typeface="Space Mono"/>
                <a:cs typeface="Space Mono"/>
                <a:sym typeface="Space Mono"/>
              </a:rPr>
              <a:t>3/</a:t>
            </a:r>
            <a:endParaRPr>
              <a:latin typeface="Space Mono"/>
              <a:ea typeface="Space Mono"/>
              <a:cs typeface="Space Mono"/>
              <a:sym typeface="Space Mono"/>
            </a:endParaRPr>
          </a:p>
        </p:txBody>
      </p:sp>
      <p:sp>
        <p:nvSpPr>
          <p:cNvPr id="162" name="Google Shape;162;p24"/>
          <p:cNvSpPr txBox="1"/>
          <p:nvPr>
            <p:ph idx="8" type="ctrTitle"/>
          </p:nvPr>
        </p:nvSpPr>
        <p:spPr>
          <a:xfrm>
            <a:off x="6395100" y="2883443"/>
            <a:ext cx="2028900" cy="318600"/>
          </a:xfrm>
          <a:prstGeom prst="rect">
            <a:avLst/>
          </a:prstGeom>
        </p:spPr>
        <p:txBody>
          <a:bodyPr anchorCtr="0" anchor="b" bIns="0" lIns="0" spcFirstLastPara="1" rIns="0" wrap="square" tIns="0">
            <a:noAutofit/>
          </a:bodyPr>
          <a:lstStyle/>
          <a:p>
            <a:pPr indent="0" lvl="0" marL="0" rtl="0" algn="l">
              <a:spcBef>
                <a:spcPts val="0"/>
              </a:spcBef>
              <a:spcAft>
                <a:spcPts val="200"/>
              </a:spcAft>
              <a:buNone/>
            </a:pPr>
            <a:r>
              <a:rPr lang="en"/>
              <a:t>Electrical</a:t>
            </a:r>
            <a:endParaRPr/>
          </a:p>
        </p:txBody>
      </p:sp>
      <p:sp>
        <p:nvSpPr>
          <p:cNvPr id="163" name="Google Shape;163;p24"/>
          <p:cNvSpPr txBox="1"/>
          <p:nvPr>
            <p:ph idx="9" type="subTitle"/>
          </p:nvPr>
        </p:nvSpPr>
        <p:spPr>
          <a:xfrm>
            <a:off x="6395100" y="3286842"/>
            <a:ext cx="2028900" cy="411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PCB Design and electronics</a:t>
            </a:r>
            <a:endParaRPr/>
          </a:p>
        </p:txBody>
      </p:sp>
      <p:sp>
        <p:nvSpPr>
          <p:cNvPr id="164" name="Google Shape;164;p24"/>
          <p:cNvSpPr txBox="1"/>
          <p:nvPr>
            <p:ph idx="13" type="title"/>
          </p:nvPr>
        </p:nvSpPr>
        <p:spPr>
          <a:xfrm>
            <a:off x="4837675" y="4006584"/>
            <a:ext cx="645300" cy="815100"/>
          </a:xfrm>
          <a:prstGeom prst="rect">
            <a:avLst/>
          </a:prstGeom>
        </p:spPr>
        <p:txBody>
          <a:bodyPr anchorCtr="0" anchor="b" bIns="91425" lIns="0" spcFirstLastPara="1" rIns="0" wrap="square" tIns="0">
            <a:noAutofit/>
          </a:bodyPr>
          <a:lstStyle/>
          <a:p>
            <a:pPr indent="0" lvl="0" marL="0" rtl="0" algn="r">
              <a:spcBef>
                <a:spcPts val="0"/>
              </a:spcBef>
              <a:spcAft>
                <a:spcPts val="0"/>
              </a:spcAft>
              <a:buNone/>
            </a:pPr>
            <a:r>
              <a:rPr lang="en">
                <a:latin typeface="Space Mono"/>
                <a:ea typeface="Space Mono"/>
                <a:cs typeface="Space Mono"/>
                <a:sym typeface="Space Mono"/>
              </a:rPr>
              <a:t>4/</a:t>
            </a:r>
            <a:endParaRPr>
              <a:latin typeface="Space Mono"/>
              <a:ea typeface="Space Mono"/>
              <a:cs typeface="Space Mono"/>
              <a:sym typeface="Space Mono"/>
            </a:endParaRPr>
          </a:p>
        </p:txBody>
      </p:sp>
      <p:sp>
        <p:nvSpPr>
          <p:cNvPr id="165" name="Google Shape;165;p24"/>
          <p:cNvSpPr txBox="1"/>
          <p:nvPr>
            <p:ph idx="14" type="ctrTitle"/>
          </p:nvPr>
        </p:nvSpPr>
        <p:spPr>
          <a:xfrm>
            <a:off x="6395100" y="3873709"/>
            <a:ext cx="2028900" cy="318600"/>
          </a:xfrm>
          <a:prstGeom prst="rect">
            <a:avLst/>
          </a:prstGeom>
        </p:spPr>
        <p:txBody>
          <a:bodyPr anchorCtr="0" anchor="b" bIns="0" lIns="0" spcFirstLastPara="1" rIns="0" wrap="square" tIns="0">
            <a:noAutofit/>
          </a:bodyPr>
          <a:lstStyle/>
          <a:p>
            <a:pPr indent="0" lvl="0" marL="0" rtl="0" algn="l">
              <a:spcBef>
                <a:spcPts val="0"/>
              </a:spcBef>
              <a:spcAft>
                <a:spcPts val="200"/>
              </a:spcAft>
              <a:buNone/>
            </a:pPr>
            <a:r>
              <a:rPr lang="en"/>
              <a:t>Programming</a:t>
            </a:r>
            <a:endParaRPr/>
          </a:p>
        </p:txBody>
      </p:sp>
      <p:sp>
        <p:nvSpPr>
          <p:cNvPr id="166" name="Google Shape;166;p24"/>
          <p:cNvSpPr txBox="1"/>
          <p:nvPr>
            <p:ph idx="15" type="subTitle"/>
          </p:nvPr>
        </p:nvSpPr>
        <p:spPr>
          <a:xfrm>
            <a:off x="6395100" y="4277109"/>
            <a:ext cx="2028900" cy="411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Program and algorithms of out robot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07" name="Shape 307"/>
        <p:cNvGrpSpPr/>
        <p:nvPr/>
      </p:nvGrpSpPr>
      <p:grpSpPr>
        <a:xfrm>
          <a:off x="0" y="0"/>
          <a:ext cx="0" cy="0"/>
          <a:chOff x="0" y="0"/>
          <a:chExt cx="0" cy="0"/>
        </a:xfrm>
      </p:grpSpPr>
      <p:sp>
        <p:nvSpPr>
          <p:cNvPr id="308" name="Google Shape;308;p42"/>
          <p:cNvSpPr/>
          <p:nvPr/>
        </p:nvSpPr>
        <p:spPr>
          <a:xfrm>
            <a:off x="222000" y="1833201"/>
            <a:ext cx="8700000" cy="1435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42"/>
          <p:cNvSpPr txBox="1"/>
          <p:nvPr>
            <p:ph type="ctrTitle"/>
          </p:nvPr>
        </p:nvSpPr>
        <p:spPr>
          <a:xfrm>
            <a:off x="720000" y="4175250"/>
            <a:ext cx="7704000" cy="531900"/>
          </a:xfrm>
          <a:prstGeom prst="rect">
            <a:avLst/>
          </a:prstGeom>
        </p:spPr>
        <p:txBody>
          <a:bodyPr anchorCtr="0" anchor="b" bIns="0" lIns="0" spcFirstLastPara="1" rIns="0" wrap="square" tIns="0">
            <a:noAutofit/>
          </a:bodyPr>
          <a:lstStyle/>
          <a:p>
            <a:pPr indent="0" lvl="0" marL="0" rtl="0" algn="l">
              <a:spcBef>
                <a:spcPts val="0"/>
              </a:spcBef>
              <a:spcAft>
                <a:spcPts val="200"/>
              </a:spcAft>
              <a:buNone/>
            </a:pPr>
            <a:r>
              <a:rPr lang="en"/>
              <a:t>A little timeline</a:t>
            </a:r>
            <a:endParaRPr/>
          </a:p>
        </p:txBody>
      </p:sp>
      <p:sp>
        <p:nvSpPr>
          <p:cNvPr id="310" name="Google Shape;310;p42"/>
          <p:cNvSpPr/>
          <p:nvPr/>
        </p:nvSpPr>
        <p:spPr>
          <a:xfrm>
            <a:off x="720000" y="3712725"/>
            <a:ext cx="127500" cy="1275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42"/>
          <p:cNvSpPr txBox="1"/>
          <p:nvPr/>
        </p:nvSpPr>
        <p:spPr>
          <a:xfrm>
            <a:off x="720000" y="2158652"/>
            <a:ext cx="1769400" cy="318600"/>
          </a:xfrm>
          <a:prstGeom prst="rect">
            <a:avLst/>
          </a:prstGeom>
          <a:noFill/>
          <a:ln>
            <a:noFill/>
          </a:ln>
        </p:spPr>
        <p:txBody>
          <a:bodyPr anchorCtr="0" anchor="b" bIns="0" lIns="0" spcFirstLastPara="1" rIns="0" wrap="square" tIns="0">
            <a:noAutofit/>
          </a:bodyPr>
          <a:lstStyle/>
          <a:p>
            <a:pPr indent="0" lvl="0" marL="0" rtl="0" algn="ctr">
              <a:lnSpc>
                <a:spcPct val="75000"/>
              </a:lnSpc>
              <a:spcBef>
                <a:spcPts val="0"/>
              </a:spcBef>
              <a:spcAft>
                <a:spcPts val="200"/>
              </a:spcAft>
              <a:buNone/>
            </a:pPr>
            <a:r>
              <a:rPr b="1" lang="en" sz="2000">
                <a:solidFill>
                  <a:srgbClr val="141414"/>
                </a:solidFill>
                <a:latin typeface="Space Mono"/>
                <a:ea typeface="Space Mono"/>
                <a:cs typeface="Space Mono"/>
                <a:sym typeface="Space Mono"/>
              </a:rPr>
              <a:t>Mercury</a:t>
            </a:r>
            <a:endParaRPr b="1" sz="2000">
              <a:solidFill>
                <a:srgbClr val="141414"/>
              </a:solidFill>
              <a:latin typeface="Space Mono"/>
              <a:ea typeface="Space Mono"/>
              <a:cs typeface="Space Mono"/>
              <a:sym typeface="Space Mono"/>
            </a:endParaRPr>
          </a:p>
        </p:txBody>
      </p:sp>
      <p:sp>
        <p:nvSpPr>
          <p:cNvPr id="312" name="Google Shape;312;p42"/>
          <p:cNvSpPr txBox="1"/>
          <p:nvPr/>
        </p:nvSpPr>
        <p:spPr>
          <a:xfrm>
            <a:off x="720000" y="2562052"/>
            <a:ext cx="1769400" cy="415200"/>
          </a:xfrm>
          <a:prstGeom prst="rect">
            <a:avLst/>
          </a:prstGeom>
          <a:noFill/>
          <a:ln>
            <a:noFill/>
          </a:ln>
        </p:spPr>
        <p:txBody>
          <a:bodyPr anchorCtr="0" anchor="t" bIns="0" lIns="0" spcFirstLastPara="1" rIns="0" wrap="square" tIns="0">
            <a:noAutofit/>
          </a:bodyPr>
          <a:lstStyle/>
          <a:p>
            <a:pPr indent="0" lvl="0" marL="0" rtl="0" algn="ctr">
              <a:lnSpc>
                <a:spcPct val="90000"/>
              </a:lnSpc>
              <a:spcBef>
                <a:spcPts val="0"/>
              </a:spcBef>
              <a:spcAft>
                <a:spcPts val="0"/>
              </a:spcAft>
              <a:buNone/>
            </a:pPr>
            <a:r>
              <a:rPr lang="en">
                <a:solidFill>
                  <a:srgbClr val="141414"/>
                </a:solidFill>
                <a:latin typeface="Quicksand Medium"/>
                <a:ea typeface="Quicksand Medium"/>
                <a:cs typeface="Quicksand Medium"/>
                <a:sym typeface="Quicksand Medium"/>
              </a:rPr>
              <a:t>It’s the closest planet to the Sun</a:t>
            </a:r>
            <a:endParaRPr>
              <a:solidFill>
                <a:srgbClr val="141414"/>
              </a:solidFill>
              <a:latin typeface="Quicksand Medium"/>
              <a:ea typeface="Quicksand Medium"/>
              <a:cs typeface="Quicksand Medium"/>
              <a:sym typeface="Quicksand Medium"/>
            </a:endParaRPr>
          </a:p>
        </p:txBody>
      </p:sp>
      <p:sp>
        <p:nvSpPr>
          <p:cNvPr id="313" name="Google Shape;313;p42"/>
          <p:cNvSpPr txBox="1"/>
          <p:nvPr/>
        </p:nvSpPr>
        <p:spPr>
          <a:xfrm>
            <a:off x="2698200" y="2158652"/>
            <a:ext cx="1769400" cy="318600"/>
          </a:xfrm>
          <a:prstGeom prst="rect">
            <a:avLst/>
          </a:prstGeom>
          <a:noFill/>
          <a:ln>
            <a:noFill/>
          </a:ln>
        </p:spPr>
        <p:txBody>
          <a:bodyPr anchorCtr="0" anchor="b" bIns="0" lIns="0" spcFirstLastPara="1" rIns="0" wrap="square" tIns="0">
            <a:noAutofit/>
          </a:bodyPr>
          <a:lstStyle/>
          <a:p>
            <a:pPr indent="0" lvl="0" marL="0" rtl="0" algn="ctr">
              <a:lnSpc>
                <a:spcPct val="75000"/>
              </a:lnSpc>
              <a:spcBef>
                <a:spcPts val="0"/>
              </a:spcBef>
              <a:spcAft>
                <a:spcPts val="200"/>
              </a:spcAft>
              <a:buNone/>
            </a:pPr>
            <a:r>
              <a:rPr b="1" lang="en" sz="2000">
                <a:solidFill>
                  <a:srgbClr val="141414"/>
                </a:solidFill>
                <a:latin typeface="Space Mono"/>
                <a:ea typeface="Space Mono"/>
                <a:cs typeface="Space Mono"/>
                <a:sym typeface="Space Mono"/>
              </a:rPr>
              <a:t>Saturn</a:t>
            </a:r>
            <a:endParaRPr b="1" sz="2000">
              <a:solidFill>
                <a:srgbClr val="141414"/>
              </a:solidFill>
              <a:latin typeface="Space Mono"/>
              <a:ea typeface="Space Mono"/>
              <a:cs typeface="Space Mono"/>
              <a:sym typeface="Space Mono"/>
            </a:endParaRPr>
          </a:p>
        </p:txBody>
      </p:sp>
      <p:sp>
        <p:nvSpPr>
          <p:cNvPr id="314" name="Google Shape;314;p42"/>
          <p:cNvSpPr txBox="1"/>
          <p:nvPr/>
        </p:nvSpPr>
        <p:spPr>
          <a:xfrm>
            <a:off x="2698200" y="2562052"/>
            <a:ext cx="1769400" cy="415200"/>
          </a:xfrm>
          <a:prstGeom prst="rect">
            <a:avLst/>
          </a:prstGeom>
          <a:noFill/>
          <a:ln>
            <a:noFill/>
          </a:ln>
        </p:spPr>
        <p:txBody>
          <a:bodyPr anchorCtr="0" anchor="t" bIns="0" lIns="0" spcFirstLastPara="1" rIns="0" wrap="square" tIns="0">
            <a:noAutofit/>
          </a:bodyPr>
          <a:lstStyle/>
          <a:p>
            <a:pPr indent="0" lvl="0" marL="0" rtl="0" algn="ctr">
              <a:lnSpc>
                <a:spcPct val="90000"/>
              </a:lnSpc>
              <a:spcBef>
                <a:spcPts val="0"/>
              </a:spcBef>
              <a:spcAft>
                <a:spcPts val="0"/>
              </a:spcAft>
              <a:buNone/>
            </a:pPr>
            <a:r>
              <a:rPr lang="en">
                <a:solidFill>
                  <a:srgbClr val="141414"/>
                </a:solidFill>
                <a:latin typeface="Quicksand Medium"/>
                <a:ea typeface="Quicksand Medium"/>
                <a:cs typeface="Quicksand Medium"/>
                <a:sym typeface="Quicksand Medium"/>
              </a:rPr>
              <a:t>It’s a gas giant with several rings</a:t>
            </a:r>
            <a:endParaRPr>
              <a:solidFill>
                <a:srgbClr val="141414"/>
              </a:solidFill>
              <a:latin typeface="Quicksand Medium"/>
              <a:ea typeface="Quicksand Medium"/>
              <a:cs typeface="Quicksand Medium"/>
              <a:sym typeface="Quicksand Medium"/>
            </a:endParaRPr>
          </a:p>
        </p:txBody>
      </p:sp>
      <p:sp>
        <p:nvSpPr>
          <p:cNvPr id="315" name="Google Shape;315;p42"/>
          <p:cNvSpPr txBox="1"/>
          <p:nvPr/>
        </p:nvSpPr>
        <p:spPr>
          <a:xfrm>
            <a:off x="4676400" y="2158652"/>
            <a:ext cx="1769400" cy="318600"/>
          </a:xfrm>
          <a:prstGeom prst="rect">
            <a:avLst/>
          </a:prstGeom>
          <a:noFill/>
          <a:ln>
            <a:noFill/>
          </a:ln>
        </p:spPr>
        <p:txBody>
          <a:bodyPr anchorCtr="0" anchor="b" bIns="0" lIns="0" spcFirstLastPara="1" rIns="0" wrap="square" tIns="0">
            <a:noAutofit/>
          </a:bodyPr>
          <a:lstStyle/>
          <a:p>
            <a:pPr indent="0" lvl="0" marL="0" rtl="0" algn="ctr">
              <a:lnSpc>
                <a:spcPct val="75000"/>
              </a:lnSpc>
              <a:spcBef>
                <a:spcPts val="0"/>
              </a:spcBef>
              <a:spcAft>
                <a:spcPts val="200"/>
              </a:spcAft>
              <a:buNone/>
            </a:pPr>
            <a:r>
              <a:rPr b="1" lang="en" sz="2000">
                <a:solidFill>
                  <a:srgbClr val="141414"/>
                </a:solidFill>
                <a:latin typeface="Space Mono"/>
                <a:ea typeface="Space Mono"/>
                <a:cs typeface="Space Mono"/>
                <a:sym typeface="Space Mono"/>
              </a:rPr>
              <a:t>Venus</a:t>
            </a:r>
            <a:endParaRPr b="1" sz="2000">
              <a:solidFill>
                <a:srgbClr val="141414"/>
              </a:solidFill>
              <a:latin typeface="Space Mono"/>
              <a:ea typeface="Space Mono"/>
              <a:cs typeface="Space Mono"/>
              <a:sym typeface="Space Mono"/>
            </a:endParaRPr>
          </a:p>
        </p:txBody>
      </p:sp>
      <p:sp>
        <p:nvSpPr>
          <p:cNvPr id="316" name="Google Shape;316;p42"/>
          <p:cNvSpPr txBox="1"/>
          <p:nvPr/>
        </p:nvSpPr>
        <p:spPr>
          <a:xfrm>
            <a:off x="4676400" y="2562052"/>
            <a:ext cx="1769400" cy="415200"/>
          </a:xfrm>
          <a:prstGeom prst="rect">
            <a:avLst/>
          </a:prstGeom>
          <a:noFill/>
          <a:ln>
            <a:noFill/>
          </a:ln>
        </p:spPr>
        <p:txBody>
          <a:bodyPr anchorCtr="0" anchor="t" bIns="0" lIns="0" spcFirstLastPara="1" rIns="0" wrap="square" tIns="0">
            <a:noAutofit/>
          </a:bodyPr>
          <a:lstStyle/>
          <a:p>
            <a:pPr indent="0" lvl="0" marL="0" rtl="0" algn="ctr">
              <a:lnSpc>
                <a:spcPct val="90000"/>
              </a:lnSpc>
              <a:spcBef>
                <a:spcPts val="0"/>
              </a:spcBef>
              <a:spcAft>
                <a:spcPts val="0"/>
              </a:spcAft>
              <a:buNone/>
            </a:pPr>
            <a:r>
              <a:rPr lang="en">
                <a:solidFill>
                  <a:srgbClr val="141414"/>
                </a:solidFill>
                <a:latin typeface="Quicksand Medium"/>
                <a:ea typeface="Quicksand Medium"/>
                <a:cs typeface="Quicksand Medium"/>
                <a:sym typeface="Quicksand Medium"/>
              </a:rPr>
              <a:t>Venus is the second planet from the Sun</a:t>
            </a:r>
            <a:endParaRPr>
              <a:solidFill>
                <a:srgbClr val="141414"/>
              </a:solidFill>
              <a:latin typeface="Quicksand Medium"/>
              <a:ea typeface="Quicksand Medium"/>
              <a:cs typeface="Quicksand Medium"/>
              <a:sym typeface="Quicksand Medium"/>
            </a:endParaRPr>
          </a:p>
        </p:txBody>
      </p:sp>
      <p:sp>
        <p:nvSpPr>
          <p:cNvPr id="317" name="Google Shape;317;p42"/>
          <p:cNvSpPr txBox="1"/>
          <p:nvPr/>
        </p:nvSpPr>
        <p:spPr>
          <a:xfrm>
            <a:off x="6654600" y="2158652"/>
            <a:ext cx="1769400" cy="318600"/>
          </a:xfrm>
          <a:prstGeom prst="rect">
            <a:avLst/>
          </a:prstGeom>
          <a:noFill/>
          <a:ln>
            <a:noFill/>
          </a:ln>
        </p:spPr>
        <p:txBody>
          <a:bodyPr anchorCtr="0" anchor="b" bIns="0" lIns="0" spcFirstLastPara="1" rIns="0" wrap="square" tIns="0">
            <a:noAutofit/>
          </a:bodyPr>
          <a:lstStyle/>
          <a:p>
            <a:pPr indent="0" lvl="0" marL="0" rtl="0" algn="ctr">
              <a:lnSpc>
                <a:spcPct val="75000"/>
              </a:lnSpc>
              <a:spcBef>
                <a:spcPts val="0"/>
              </a:spcBef>
              <a:spcAft>
                <a:spcPts val="200"/>
              </a:spcAft>
              <a:buNone/>
            </a:pPr>
            <a:r>
              <a:rPr b="1" lang="en" sz="2000">
                <a:solidFill>
                  <a:srgbClr val="141414"/>
                </a:solidFill>
                <a:latin typeface="Space Mono"/>
                <a:ea typeface="Space Mono"/>
                <a:cs typeface="Space Mono"/>
                <a:sym typeface="Space Mono"/>
              </a:rPr>
              <a:t>Neptune</a:t>
            </a:r>
            <a:endParaRPr b="1" sz="2000">
              <a:solidFill>
                <a:srgbClr val="141414"/>
              </a:solidFill>
              <a:latin typeface="Space Mono"/>
              <a:ea typeface="Space Mono"/>
              <a:cs typeface="Space Mono"/>
              <a:sym typeface="Space Mono"/>
            </a:endParaRPr>
          </a:p>
        </p:txBody>
      </p:sp>
      <p:sp>
        <p:nvSpPr>
          <p:cNvPr id="318" name="Google Shape;318;p42"/>
          <p:cNvSpPr txBox="1"/>
          <p:nvPr/>
        </p:nvSpPr>
        <p:spPr>
          <a:xfrm>
            <a:off x="6654600" y="2562052"/>
            <a:ext cx="1769400" cy="415200"/>
          </a:xfrm>
          <a:prstGeom prst="rect">
            <a:avLst/>
          </a:prstGeom>
          <a:noFill/>
          <a:ln>
            <a:noFill/>
          </a:ln>
        </p:spPr>
        <p:txBody>
          <a:bodyPr anchorCtr="0" anchor="t" bIns="0" lIns="0" spcFirstLastPara="1" rIns="0" wrap="square" tIns="0">
            <a:noAutofit/>
          </a:bodyPr>
          <a:lstStyle/>
          <a:p>
            <a:pPr indent="0" lvl="0" marL="0" rtl="0" algn="ctr">
              <a:lnSpc>
                <a:spcPct val="90000"/>
              </a:lnSpc>
              <a:spcBef>
                <a:spcPts val="0"/>
              </a:spcBef>
              <a:spcAft>
                <a:spcPts val="0"/>
              </a:spcAft>
              <a:buNone/>
            </a:pPr>
            <a:r>
              <a:rPr lang="en">
                <a:solidFill>
                  <a:srgbClr val="141414"/>
                </a:solidFill>
                <a:latin typeface="Quicksand Medium"/>
                <a:ea typeface="Quicksand Medium"/>
                <a:cs typeface="Quicksand Medium"/>
                <a:sym typeface="Quicksand Medium"/>
              </a:rPr>
              <a:t>It’s the farthest planet from the Sun</a:t>
            </a:r>
            <a:endParaRPr>
              <a:solidFill>
                <a:srgbClr val="141414"/>
              </a:solidFill>
              <a:latin typeface="Quicksand Medium"/>
              <a:ea typeface="Quicksand Medium"/>
              <a:cs typeface="Quicksand Medium"/>
              <a:sym typeface="Quicksand Medium"/>
            </a:endParaRPr>
          </a:p>
        </p:txBody>
      </p:sp>
      <p:sp>
        <p:nvSpPr>
          <p:cNvPr id="319" name="Google Shape;319;p42"/>
          <p:cNvSpPr/>
          <p:nvPr/>
        </p:nvSpPr>
        <p:spPr>
          <a:xfrm>
            <a:off x="913050" y="221100"/>
            <a:ext cx="1383300" cy="13833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42"/>
          <p:cNvSpPr/>
          <p:nvPr/>
        </p:nvSpPr>
        <p:spPr>
          <a:xfrm>
            <a:off x="2891250" y="221100"/>
            <a:ext cx="1383300" cy="13833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42"/>
          <p:cNvSpPr/>
          <p:nvPr/>
        </p:nvSpPr>
        <p:spPr>
          <a:xfrm>
            <a:off x="4869450" y="221100"/>
            <a:ext cx="1383300" cy="13833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42"/>
          <p:cNvSpPr/>
          <p:nvPr/>
        </p:nvSpPr>
        <p:spPr>
          <a:xfrm>
            <a:off x="6847650" y="221100"/>
            <a:ext cx="1383300" cy="13833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42"/>
          <p:cNvSpPr txBox="1"/>
          <p:nvPr/>
        </p:nvSpPr>
        <p:spPr>
          <a:xfrm>
            <a:off x="1048050" y="610200"/>
            <a:ext cx="1113300" cy="605100"/>
          </a:xfrm>
          <a:prstGeom prst="rect">
            <a:avLst/>
          </a:prstGeom>
          <a:noFill/>
          <a:ln>
            <a:noFill/>
          </a:ln>
        </p:spPr>
        <p:txBody>
          <a:bodyPr anchorCtr="0" anchor="ctr" bIns="0" lIns="0" spcFirstLastPara="1" rIns="0" wrap="square" tIns="45700">
            <a:noAutofit/>
          </a:bodyPr>
          <a:lstStyle/>
          <a:p>
            <a:pPr indent="0" lvl="0" marL="0" rtl="0" algn="ctr">
              <a:lnSpc>
                <a:spcPct val="90000"/>
              </a:lnSpc>
              <a:spcBef>
                <a:spcPts val="0"/>
              </a:spcBef>
              <a:spcAft>
                <a:spcPts val="0"/>
              </a:spcAft>
              <a:buNone/>
            </a:pPr>
            <a:r>
              <a:rPr lang="en" sz="1600">
                <a:solidFill>
                  <a:srgbClr val="141414"/>
                </a:solidFill>
                <a:latin typeface="Quicksand Medium"/>
                <a:ea typeface="Quicksand Medium"/>
                <a:cs typeface="Quicksand Medium"/>
                <a:sym typeface="Quicksand Medium"/>
              </a:rPr>
              <a:t>1950</a:t>
            </a:r>
            <a:endParaRPr sz="1600">
              <a:solidFill>
                <a:srgbClr val="141414"/>
              </a:solidFill>
              <a:latin typeface="Quicksand Medium"/>
              <a:ea typeface="Quicksand Medium"/>
              <a:cs typeface="Quicksand Medium"/>
              <a:sym typeface="Quicksand Medium"/>
            </a:endParaRPr>
          </a:p>
        </p:txBody>
      </p:sp>
      <p:sp>
        <p:nvSpPr>
          <p:cNvPr id="324" name="Google Shape;324;p42"/>
          <p:cNvSpPr txBox="1"/>
          <p:nvPr/>
        </p:nvSpPr>
        <p:spPr>
          <a:xfrm>
            <a:off x="3026250" y="610200"/>
            <a:ext cx="1113300" cy="605100"/>
          </a:xfrm>
          <a:prstGeom prst="rect">
            <a:avLst/>
          </a:prstGeom>
          <a:noFill/>
          <a:ln>
            <a:noFill/>
          </a:ln>
        </p:spPr>
        <p:txBody>
          <a:bodyPr anchorCtr="0" anchor="ctr" bIns="0" lIns="0" spcFirstLastPara="1" rIns="0" wrap="square" tIns="45700">
            <a:noAutofit/>
          </a:bodyPr>
          <a:lstStyle/>
          <a:p>
            <a:pPr indent="0" lvl="0" marL="0" rtl="0" algn="ctr">
              <a:lnSpc>
                <a:spcPct val="90000"/>
              </a:lnSpc>
              <a:spcBef>
                <a:spcPts val="0"/>
              </a:spcBef>
              <a:spcAft>
                <a:spcPts val="0"/>
              </a:spcAft>
              <a:buNone/>
            </a:pPr>
            <a:r>
              <a:rPr lang="en" sz="1600">
                <a:solidFill>
                  <a:srgbClr val="141414"/>
                </a:solidFill>
                <a:latin typeface="Quicksand Medium"/>
                <a:ea typeface="Quicksand Medium"/>
                <a:cs typeface="Quicksand Medium"/>
                <a:sym typeface="Quicksand Medium"/>
              </a:rPr>
              <a:t>2000</a:t>
            </a:r>
            <a:endParaRPr sz="1600">
              <a:solidFill>
                <a:srgbClr val="141414"/>
              </a:solidFill>
              <a:latin typeface="Quicksand Medium"/>
              <a:ea typeface="Quicksand Medium"/>
              <a:cs typeface="Quicksand Medium"/>
              <a:sym typeface="Quicksand Medium"/>
            </a:endParaRPr>
          </a:p>
        </p:txBody>
      </p:sp>
      <p:sp>
        <p:nvSpPr>
          <p:cNvPr id="325" name="Google Shape;325;p42"/>
          <p:cNvSpPr txBox="1"/>
          <p:nvPr/>
        </p:nvSpPr>
        <p:spPr>
          <a:xfrm>
            <a:off x="5004450" y="610200"/>
            <a:ext cx="1113300" cy="605100"/>
          </a:xfrm>
          <a:prstGeom prst="rect">
            <a:avLst/>
          </a:prstGeom>
          <a:noFill/>
          <a:ln>
            <a:noFill/>
          </a:ln>
        </p:spPr>
        <p:txBody>
          <a:bodyPr anchorCtr="0" anchor="ctr" bIns="0" lIns="0" spcFirstLastPara="1" rIns="0" wrap="square" tIns="45700">
            <a:noAutofit/>
          </a:bodyPr>
          <a:lstStyle/>
          <a:p>
            <a:pPr indent="0" lvl="0" marL="0" rtl="0" algn="ctr">
              <a:lnSpc>
                <a:spcPct val="90000"/>
              </a:lnSpc>
              <a:spcBef>
                <a:spcPts val="0"/>
              </a:spcBef>
              <a:spcAft>
                <a:spcPts val="0"/>
              </a:spcAft>
              <a:buNone/>
            </a:pPr>
            <a:r>
              <a:rPr lang="en" sz="1600">
                <a:solidFill>
                  <a:srgbClr val="141414"/>
                </a:solidFill>
                <a:latin typeface="Quicksand Medium"/>
                <a:ea typeface="Quicksand Medium"/>
                <a:cs typeface="Quicksand Medium"/>
                <a:sym typeface="Quicksand Medium"/>
              </a:rPr>
              <a:t>2010</a:t>
            </a:r>
            <a:endParaRPr sz="1600">
              <a:solidFill>
                <a:srgbClr val="141414"/>
              </a:solidFill>
              <a:latin typeface="Quicksand Medium"/>
              <a:ea typeface="Quicksand Medium"/>
              <a:cs typeface="Quicksand Medium"/>
              <a:sym typeface="Quicksand Medium"/>
            </a:endParaRPr>
          </a:p>
        </p:txBody>
      </p:sp>
      <p:sp>
        <p:nvSpPr>
          <p:cNvPr id="326" name="Google Shape;326;p42"/>
          <p:cNvSpPr txBox="1"/>
          <p:nvPr/>
        </p:nvSpPr>
        <p:spPr>
          <a:xfrm>
            <a:off x="6982650" y="610200"/>
            <a:ext cx="1113300" cy="605100"/>
          </a:xfrm>
          <a:prstGeom prst="rect">
            <a:avLst/>
          </a:prstGeom>
          <a:noFill/>
          <a:ln>
            <a:noFill/>
          </a:ln>
        </p:spPr>
        <p:txBody>
          <a:bodyPr anchorCtr="0" anchor="ctr" bIns="0" lIns="0" spcFirstLastPara="1" rIns="0" wrap="square" tIns="45700">
            <a:noAutofit/>
          </a:bodyPr>
          <a:lstStyle/>
          <a:p>
            <a:pPr indent="0" lvl="0" marL="0" rtl="0" algn="ctr">
              <a:lnSpc>
                <a:spcPct val="90000"/>
              </a:lnSpc>
              <a:spcBef>
                <a:spcPts val="0"/>
              </a:spcBef>
              <a:spcAft>
                <a:spcPts val="0"/>
              </a:spcAft>
              <a:buNone/>
            </a:pPr>
            <a:r>
              <a:rPr lang="en" sz="1600">
                <a:solidFill>
                  <a:srgbClr val="141414"/>
                </a:solidFill>
                <a:latin typeface="Quicksand Medium"/>
                <a:ea typeface="Quicksand Medium"/>
                <a:cs typeface="Quicksand Medium"/>
                <a:sym typeface="Quicksand Medium"/>
              </a:rPr>
              <a:t>2020</a:t>
            </a:r>
            <a:endParaRPr sz="1600">
              <a:solidFill>
                <a:srgbClr val="141414"/>
              </a:solidFill>
              <a:latin typeface="Quicksand Medium"/>
              <a:ea typeface="Quicksand Medium"/>
              <a:cs typeface="Quicksand Medium"/>
              <a:sym typeface="Quicksand Medium"/>
            </a:endParaRPr>
          </a:p>
        </p:txBody>
      </p:sp>
      <p:cxnSp>
        <p:nvCxnSpPr>
          <p:cNvPr id="327" name="Google Shape;327;p42"/>
          <p:cNvCxnSpPr>
            <a:stCxn id="323" idx="3"/>
            <a:endCxn id="324" idx="1"/>
          </p:cNvCxnSpPr>
          <p:nvPr/>
        </p:nvCxnSpPr>
        <p:spPr>
          <a:xfrm>
            <a:off x="2161350" y="912750"/>
            <a:ext cx="864900" cy="0"/>
          </a:xfrm>
          <a:prstGeom prst="straightConnector1">
            <a:avLst/>
          </a:prstGeom>
          <a:noFill/>
          <a:ln cap="flat" cmpd="sng" w="28575">
            <a:solidFill>
              <a:schemeClr val="accent4"/>
            </a:solidFill>
            <a:prstDash val="solid"/>
            <a:round/>
            <a:headEnd len="med" w="med" type="none"/>
            <a:tailEnd len="med" w="med" type="none"/>
          </a:ln>
        </p:spPr>
      </p:cxnSp>
      <p:cxnSp>
        <p:nvCxnSpPr>
          <p:cNvPr id="328" name="Google Shape;328;p42"/>
          <p:cNvCxnSpPr>
            <a:stCxn id="324" idx="3"/>
            <a:endCxn id="325" idx="1"/>
          </p:cNvCxnSpPr>
          <p:nvPr/>
        </p:nvCxnSpPr>
        <p:spPr>
          <a:xfrm>
            <a:off x="4139550" y="912750"/>
            <a:ext cx="864900" cy="0"/>
          </a:xfrm>
          <a:prstGeom prst="straightConnector1">
            <a:avLst/>
          </a:prstGeom>
          <a:noFill/>
          <a:ln cap="flat" cmpd="sng" w="28575">
            <a:solidFill>
              <a:schemeClr val="accent4"/>
            </a:solidFill>
            <a:prstDash val="solid"/>
            <a:round/>
            <a:headEnd len="med" w="med" type="none"/>
            <a:tailEnd len="med" w="med" type="none"/>
          </a:ln>
        </p:spPr>
      </p:cxnSp>
      <p:cxnSp>
        <p:nvCxnSpPr>
          <p:cNvPr id="329" name="Google Shape;329;p42"/>
          <p:cNvCxnSpPr>
            <a:stCxn id="325" idx="3"/>
            <a:endCxn id="326" idx="1"/>
          </p:cNvCxnSpPr>
          <p:nvPr/>
        </p:nvCxnSpPr>
        <p:spPr>
          <a:xfrm>
            <a:off x="6117750" y="912750"/>
            <a:ext cx="864900" cy="0"/>
          </a:xfrm>
          <a:prstGeom prst="straightConnector1">
            <a:avLst/>
          </a:prstGeom>
          <a:noFill/>
          <a:ln cap="flat" cmpd="sng" w="28575">
            <a:solidFill>
              <a:schemeClr val="accent4"/>
            </a:solidFill>
            <a:prstDash val="solid"/>
            <a:round/>
            <a:headEnd len="med" w="med" type="none"/>
            <a:tailEnd len="med" w="med" type="non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33" name="Shape 333"/>
        <p:cNvGrpSpPr/>
        <p:nvPr/>
      </p:nvGrpSpPr>
      <p:grpSpPr>
        <a:xfrm>
          <a:off x="0" y="0"/>
          <a:ext cx="0" cy="0"/>
          <a:chOff x="0" y="0"/>
          <a:chExt cx="0" cy="0"/>
        </a:xfrm>
      </p:grpSpPr>
      <p:sp>
        <p:nvSpPr>
          <p:cNvPr id="334" name="Google Shape;334;p43"/>
          <p:cNvSpPr/>
          <p:nvPr/>
        </p:nvSpPr>
        <p:spPr>
          <a:xfrm>
            <a:off x="226700" y="2725250"/>
            <a:ext cx="6267000" cy="2196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43"/>
          <p:cNvSpPr txBox="1"/>
          <p:nvPr>
            <p:ph type="ctrTitle"/>
          </p:nvPr>
        </p:nvSpPr>
        <p:spPr>
          <a:xfrm>
            <a:off x="720000" y="2796100"/>
            <a:ext cx="7704000" cy="1911000"/>
          </a:xfrm>
          <a:prstGeom prst="rect">
            <a:avLst/>
          </a:prstGeom>
        </p:spPr>
        <p:txBody>
          <a:bodyPr anchorCtr="0" anchor="b" bIns="0" lIns="0" spcFirstLastPara="1" rIns="0" wrap="square" tIns="0">
            <a:noAutofit/>
          </a:bodyPr>
          <a:lstStyle/>
          <a:p>
            <a:pPr indent="0" lvl="0" marL="0" rtl="0" algn="l">
              <a:spcBef>
                <a:spcPts val="0"/>
              </a:spcBef>
              <a:spcAft>
                <a:spcPts val="200"/>
              </a:spcAft>
              <a:buNone/>
            </a:pPr>
            <a:r>
              <a:rPr lang="en" sz="7500"/>
              <a:t>Awesome words</a:t>
            </a:r>
            <a:endParaRPr sz="7500"/>
          </a:p>
        </p:txBody>
      </p:sp>
      <p:sp>
        <p:nvSpPr>
          <p:cNvPr id="336" name="Google Shape;336;p43"/>
          <p:cNvSpPr/>
          <p:nvPr/>
        </p:nvSpPr>
        <p:spPr>
          <a:xfrm>
            <a:off x="720000" y="2887725"/>
            <a:ext cx="127500" cy="1275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43"/>
          <p:cNvSpPr/>
          <p:nvPr/>
        </p:nvSpPr>
        <p:spPr>
          <a:xfrm>
            <a:off x="4971600" y="204800"/>
            <a:ext cx="3950400" cy="22062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43"/>
          <p:cNvSpPr/>
          <p:nvPr/>
        </p:nvSpPr>
        <p:spPr>
          <a:xfrm>
            <a:off x="1382700" y="221100"/>
            <a:ext cx="1050000" cy="1050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43"/>
          <p:cNvSpPr/>
          <p:nvPr/>
        </p:nvSpPr>
        <p:spPr>
          <a:xfrm>
            <a:off x="2538692" y="221100"/>
            <a:ext cx="1050000" cy="1050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43"/>
          <p:cNvSpPr/>
          <p:nvPr/>
        </p:nvSpPr>
        <p:spPr>
          <a:xfrm>
            <a:off x="1382700" y="1360999"/>
            <a:ext cx="1050000" cy="1050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43"/>
          <p:cNvSpPr/>
          <p:nvPr/>
        </p:nvSpPr>
        <p:spPr>
          <a:xfrm>
            <a:off x="2538692" y="1360999"/>
            <a:ext cx="1050000" cy="1050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43"/>
          <p:cNvSpPr/>
          <p:nvPr/>
        </p:nvSpPr>
        <p:spPr>
          <a:xfrm>
            <a:off x="226700" y="221100"/>
            <a:ext cx="1050000" cy="1050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43"/>
          <p:cNvSpPr/>
          <p:nvPr/>
        </p:nvSpPr>
        <p:spPr>
          <a:xfrm>
            <a:off x="226700" y="1360999"/>
            <a:ext cx="1050000" cy="1050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43"/>
          <p:cNvSpPr/>
          <p:nvPr/>
        </p:nvSpPr>
        <p:spPr>
          <a:xfrm>
            <a:off x="3694692" y="221100"/>
            <a:ext cx="1050000" cy="1050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43"/>
          <p:cNvSpPr/>
          <p:nvPr/>
        </p:nvSpPr>
        <p:spPr>
          <a:xfrm>
            <a:off x="3694692" y="1360999"/>
            <a:ext cx="1050000" cy="1050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49" name="Shape 349"/>
        <p:cNvGrpSpPr/>
        <p:nvPr/>
      </p:nvGrpSpPr>
      <p:grpSpPr>
        <a:xfrm>
          <a:off x="0" y="0"/>
          <a:ext cx="0" cy="0"/>
          <a:chOff x="0" y="0"/>
          <a:chExt cx="0" cy="0"/>
        </a:xfrm>
      </p:grpSpPr>
      <p:sp>
        <p:nvSpPr>
          <p:cNvPr id="350" name="Google Shape;350;p44"/>
          <p:cNvSpPr txBox="1"/>
          <p:nvPr>
            <p:ph idx="4294967295" type="title"/>
          </p:nvPr>
        </p:nvSpPr>
        <p:spPr>
          <a:xfrm>
            <a:off x="720000" y="542586"/>
            <a:ext cx="7704000" cy="54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The most common</a:t>
            </a:r>
            <a:endParaRPr>
              <a:solidFill>
                <a:schemeClr val="dk2"/>
              </a:solidFill>
            </a:endParaRPr>
          </a:p>
        </p:txBody>
      </p:sp>
      <p:sp>
        <p:nvSpPr>
          <p:cNvPr id="351" name="Google Shape;351;p44"/>
          <p:cNvSpPr txBox="1"/>
          <p:nvPr>
            <p:ph type="ctrTitle"/>
          </p:nvPr>
        </p:nvSpPr>
        <p:spPr>
          <a:xfrm>
            <a:off x="720000" y="4175250"/>
            <a:ext cx="7704000" cy="531900"/>
          </a:xfrm>
          <a:prstGeom prst="rect">
            <a:avLst/>
          </a:prstGeom>
        </p:spPr>
        <p:txBody>
          <a:bodyPr anchorCtr="0" anchor="b" bIns="0" lIns="0" spcFirstLastPara="1" rIns="0" wrap="square" tIns="0">
            <a:noAutofit/>
          </a:bodyPr>
          <a:lstStyle/>
          <a:p>
            <a:pPr indent="0" lvl="0" marL="0" rtl="0" algn="l">
              <a:spcBef>
                <a:spcPts val="0"/>
              </a:spcBef>
              <a:spcAft>
                <a:spcPts val="200"/>
              </a:spcAft>
              <a:buNone/>
            </a:pPr>
            <a:r>
              <a:rPr lang="en"/>
              <a:t>Common passwords</a:t>
            </a:r>
            <a:endParaRPr/>
          </a:p>
        </p:txBody>
      </p:sp>
      <p:sp>
        <p:nvSpPr>
          <p:cNvPr id="352" name="Google Shape;352;p44"/>
          <p:cNvSpPr/>
          <p:nvPr/>
        </p:nvSpPr>
        <p:spPr>
          <a:xfrm>
            <a:off x="720000" y="3712725"/>
            <a:ext cx="127500" cy="1275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44"/>
          <p:cNvSpPr/>
          <p:nvPr/>
        </p:nvSpPr>
        <p:spPr>
          <a:xfrm>
            <a:off x="226700" y="222000"/>
            <a:ext cx="8695200" cy="3067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354" name="Google Shape;354;p44"/>
          <p:cNvGraphicFramePr/>
          <p:nvPr/>
        </p:nvGraphicFramePr>
        <p:xfrm>
          <a:off x="720000" y="778875"/>
          <a:ext cx="3000000" cy="3000000"/>
        </p:xfrm>
        <a:graphic>
          <a:graphicData uri="http://schemas.openxmlformats.org/drawingml/2006/table">
            <a:tbl>
              <a:tblPr>
                <a:noFill/>
                <a:tableStyleId>{3A699459-C364-4D6B-849C-24C75CE719E3}</a:tableStyleId>
              </a:tblPr>
              <a:tblGrid>
                <a:gridCol w="4290900"/>
                <a:gridCol w="3413100"/>
              </a:tblGrid>
              <a:tr h="306300">
                <a:tc gridSpan="2" rowSpan="2">
                  <a:txBody>
                    <a:bodyPr/>
                    <a:lstStyle/>
                    <a:p>
                      <a:pPr indent="0" lvl="0" marL="0" rtl="0" algn="ctr">
                        <a:spcBef>
                          <a:spcPts val="0"/>
                        </a:spcBef>
                        <a:spcAft>
                          <a:spcPts val="0"/>
                        </a:spcAft>
                        <a:buNone/>
                      </a:pPr>
                      <a:r>
                        <a:rPr b="1" lang="en" sz="2000">
                          <a:latin typeface="Space Mono"/>
                          <a:ea typeface="Space Mono"/>
                          <a:cs typeface="Space Mono"/>
                          <a:sym typeface="Space Mono"/>
                        </a:rPr>
                        <a:t>Looking for the perfect password</a:t>
                      </a:r>
                      <a:endParaRPr b="1" sz="2000">
                        <a:latin typeface="Space Mono"/>
                        <a:ea typeface="Space Mono"/>
                        <a:cs typeface="Space Mono"/>
                        <a:sym typeface="Space Mono"/>
                      </a:endParaRPr>
                    </a:p>
                  </a:txBody>
                  <a:tcPr marT="0" marB="0" marR="0" marL="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rowSpan="2" hMerge="1"/>
              </a:tr>
              <a:tr h="306300">
                <a:tc gridSpan="2" vMerge="1"/>
                <a:tc hMerge="1" vMerge="1"/>
              </a:tr>
              <a:tr h="385875">
                <a:tc>
                  <a:txBody>
                    <a:bodyPr/>
                    <a:lstStyle/>
                    <a:p>
                      <a:pPr indent="0" lvl="0" marL="0" rtl="0" algn="ctr">
                        <a:spcBef>
                          <a:spcPts val="0"/>
                        </a:spcBef>
                        <a:spcAft>
                          <a:spcPts val="0"/>
                        </a:spcAft>
                        <a:buNone/>
                      </a:pPr>
                      <a:r>
                        <a:rPr b="1" lang="en" sz="2000">
                          <a:latin typeface="Space Mono"/>
                          <a:ea typeface="Space Mono"/>
                          <a:cs typeface="Space Mono"/>
                          <a:sym typeface="Space Mono"/>
                        </a:rPr>
                        <a:t>Password</a:t>
                      </a:r>
                      <a:endParaRPr b="1" sz="2000">
                        <a:latin typeface="Space Mono"/>
                        <a:ea typeface="Space Mono"/>
                        <a:cs typeface="Space Mono"/>
                        <a:sym typeface="Space Mono"/>
                      </a:endParaRPr>
                    </a:p>
                  </a:txBody>
                  <a:tcPr marT="0" marB="0" marR="0" marL="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sz="2000">
                          <a:latin typeface="Space Mono"/>
                          <a:ea typeface="Space Mono"/>
                          <a:cs typeface="Space Mono"/>
                          <a:sym typeface="Space Mono"/>
                        </a:rPr>
                        <a:t>Security</a:t>
                      </a:r>
                      <a:endParaRPr/>
                    </a:p>
                  </a:txBody>
                  <a:tcPr marT="0" marB="0" marR="0" marL="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06300">
                <a:tc>
                  <a:txBody>
                    <a:bodyPr/>
                    <a:lstStyle/>
                    <a:p>
                      <a:pPr indent="0" lvl="0" marL="0" rtl="0" algn="ctr">
                        <a:spcBef>
                          <a:spcPts val="0"/>
                        </a:spcBef>
                        <a:spcAft>
                          <a:spcPts val="0"/>
                        </a:spcAft>
                        <a:buNone/>
                      </a:pPr>
                      <a:r>
                        <a:rPr lang="en">
                          <a:latin typeface="Quicksand Medium"/>
                          <a:ea typeface="Quicksand Medium"/>
                          <a:cs typeface="Quicksand Medium"/>
                          <a:sym typeface="Quicksand Medium"/>
                        </a:rPr>
                        <a:t>Write your password here</a:t>
                      </a:r>
                      <a:endParaRPr>
                        <a:latin typeface="Quicksand Medium"/>
                        <a:ea typeface="Quicksand Medium"/>
                        <a:cs typeface="Quicksand Medium"/>
                        <a:sym typeface="Quicksand Medium"/>
                      </a:endParaRPr>
                    </a:p>
                  </a:txBody>
                  <a:tcPr marT="0" marB="0" marR="0" marL="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Quicksand Medium"/>
                        <a:ea typeface="Quicksand Medium"/>
                        <a:cs typeface="Quicksand Medium"/>
                        <a:sym typeface="Quicksand Medium"/>
                      </a:endParaRPr>
                    </a:p>
                  </a:txBody>
                  <a:tcPr marT="0" marB="0" marR="0" marL="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06300">
                <a:tc>
                  <a:txBody>
                    <a:bodyPr/>
                    <a:lstStyle/>
                    <a:p>
                      <a:pPr indent="0" lvl="0" marL="0" rtl="0" algn="ctr">
                        <a:spcBef>
                          <a:spcPts val="0"/>
                        </a:spcBef>
                        <a:spcAft>
                          <a:spcPts val="0"/>
                        </a:spcAft>
                        <a:buNone/>
                      </a:pPr>
                      <a:r>
                        <a:rPr lang="en">
                          <a:latin typeface="Quicksand Medium"/>
                          <a:ea typeface="Quicksand Medium"/>
                          <a:cs typeface="Quicksand Medium"/>
                          <a:sym typeface="Quicksand Medium"/>
                        </a:rPr>
                        <a:t>Write your password here</a:t>
                      </a:r>
                      <a:endParaRPr>
                        <a:latin typeface="Quicksand Medium"/>
                        <a:ea typeface="Quicksand Medium"/>
                        <a:cs typeface="Quicksand Medium"/>
                        <a:sym typeface="Quicksand Medium"/>
                      </a:endParaRPr>
                    </a:p>
                  </a:txBody>
                  <a:tcPr marT="0" marB="0" marR="0" marL="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Quicksand Medium"/>
                        <a:ea typeface="Quicksand Medium"/>
                        <a:cs typeface="Quicksand Medium"/>
                        <a:sym typeface="Quicksand Medium"/>
                      </a:endParaRPr>
                    </a:p>
                  </a:txBody>
                  <a:tcPr marT="0" marB="0" marR="0" marL="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06300">
                <a:tc>
                  <a:txBody>
                    <a:bodyPr/>
                    <a:lstStyle/>
                    <a:p>
                      <a:pPr indent="0" lvl="0" marL="0" rtl="0" algn="ctr">
                        <a:spcBef>
                          <a:spcPts val="0"/>
                        </a:spcBef>
                        <a:spcAft>
                          <a:spcPts val="0"/>
                        </a:spcAft>
                        <a:buNone/>
                      </a:pPr>
                      <a:r>
                        <a:rPr lang="en">
                          <a:latin typeface="Quicksand Medium"/>
                          <a:ea typeface="Quicksand Medium"/>
                          <a:cs typeface="Quicksand Medium"/>
                          <a:sym typeface="Quicksand Medium"/>
                        </a:rPr>
                        <a:t>Write your password here</a:t>
                      </a:r>
                      <a:endParaRPr>
                        <a:latin typeface="Quicksand Medium"/>
                        <a:ea typeface="Quicksand Medium"/>
                        <a:cs typeface="Quicksand Medium"/>
                        <a:sym typeface="Quicksand Medium"/>
                      </a:endParaRPr>
                    </a:p>
                  </a:txBody>
                  <a:tcPr marT="0" marB="0" marR="0" marL="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Quicksand Medium"/>
                        <a:ea typeface="Quicksand Medium"/>
                        <a:cs typeface="Quicksand Medium"/>
                        <a:sym typeface="Quicksand Medium"/>
                      </a:endParaRPr>
                    </a:p>
                  </a:txBody>
                  <a:tcPr marT="0" marB="0" marR="0" marL="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06300">
                <a:tc>
                  <a:txBody>
                    <a:bodyPr/>
                    <a:lstStyle/>
                    <a:p>
                      <a:pPr indent="0" lvl="0" marL="0" rtl="0" algn="ctr">
                        <a:spcBef>
                          <a:spcPts val="0"/>
                        </a:spcBef>
                        <a:spcAft>
                          <a:spcPts val="0"/>
                        </a:spcAft>
                        <a:buNone/>
                      </a:pPr>
                      <a:r>
                        <a:rPr lang="en">
                          <a:latin typeface="Quicksand Medium"/>
                          <a:ea typeface="Quicksand Medium"/>
                          <a:cs typeface="Quicksand Medium"/>
                          <a:sym typeface="Quicksand Medium"/>
                        </a:rPr>
                        <a:t>Write your password here</a:t>
                      </a:r>
                      <a:endParaRPr>
                        <a:latin typeface="Quicksand Medium"/>
                        <a:ea typeface="Quicksand Medium"/>
                        <a:cs typeface="Quicksand Medium"/>
                        <a:sym typeface="Quicksand Medium"/>
                      </a:endParaRPr>
                    </a:p>
                  </a:txBody>
                  <a:tcPr marT="0" marB="0" marR="0" marL="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Quicksand Medium"/>
                        <a:ea typeface="Quicksand Medium"/>
                        <a:cs typeface="Quicksand Medium"/>
                        <a:sym typeface="Quicksand Medium"/>
                      </a:endParaRPr>
                    </a:p>
                  </a:txBody>
                  <a:tcPr marT="0" marB="0" marR="0" marL="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
        <p:nvSpPr>
          <p:cNvPr id="355" name="Google Shape;355;p44"/>
          <p:cNvSpPr/>
          <p:nvPr/>
        </p:nvSpPr>
        <p:spPr>
          <a:xfrm>
            <a:off x="720000" y="436500"/>
            <a:ext cx="127500" cy="1275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44"/>
          <p:cNvSpPr/>
          <p:nvPr/>
        </p:nvSpPr>
        <p:spPr>
          <a:xfrm>
            <a:off x="5874192" y="1870833"/>
            <a:ext cx="127500" cy="1275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44"/>
          <p:cNvSpPr/>
          <p:nvPr/>
        </p:nvSpPr>
        <p:spPr>
          <a:xfrm>
            <a:off x="6066217" y="1870833"/>
            <a:ext cx="127500" cy="1275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44"/>
          <p:cNvSpPr/>
          <p:nvPr/>
        </p:nvSpPr>
        <p:spPr>
          <a:xfrm>
            <a:off x="6258242" y="1870833"/>
            <a:ext cx="127500" cy="1275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44"/>
          <p:cNvSpPr/>
          <p:nvPr/>
        </p:nvSpPr>
        <p:spPr>
          <a:xfrm>
            <a:off x="6450267" y="1870833"/>
            <a:ext cx="127500" cy="1275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44"/>
          <p:cNvSpPr/>
          <p:nvPr/>
        </p:nvSpPr>
        <p:spPr>
          <a:xfrm>
            <a:off x="6642292" y="1870833"/>
            <a:ext cx="127500" cy="1275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44"/>
          <p:cNvSpPr/>
          <p:nvPr/>
        </p:nvSpPr>
        <p:spPr>
          <a:xfrm>
            <a:off x="6834317" y="1870833"/>
            <a:ext cx="127500" cy="127500"/>
          </a:xfrm>
          <a:prstGeom prst="ellipse">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44"/>
          <p:cNvSpPr/>
          <p:nvPr/>
        </p:nvSpPr>
        <p:spPr>
          <a:xfrm>
            <a:off x="7026342" y="1870833"/>
            <a:ext cx="127500" cy="127500"/>
          </a:xfrm>
          <a:prstGeom prst="ellipse">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44"/>
          <p:cNvSpPr/>
          <p:nvPr/>
        </p:nvSpPr>
        <p:spPr>
          <a:xfrm>
            <a:off x="7218367" y="1870833"/>
            <a:ext cx="127500" cy="127500"/>
          </a:xfrm>
          <a:prstGeom prst="ellipse">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44"/>
          <p:cNvSpPr/>
          <p:nvPr/>
        </p:nvSpPr>
        <p:spPr>
          <a:xfrm>
            <a:off x="7410392" y="1870833"/>
            <a:ext cx="127500" cy="127500"/>
          </a:xfrm>
          <a:prstGeom prst="ellipse">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44"/>
          <p:cNvSpPr/>
          <p:nvPr/>
        </p:nvSpPr>
        <p:spPr>
          <a:xfrm>
            <a:off x="5874192" y="2172583"/>
            <a:ext cx="127500" cy="1275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44"/>
          <p:cNvSpPr/>
          <p:nvPr/>
        </p:nvSpPr>
        <p:spPr>
          <a:xfrm>
            <a:off x="6066217" y="2172583"/>
            <a:ext cx="127500" cy="1275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44"/>
          <p:cNvSpPr/>
          <p:nvPr/>
        </p:nvSpPr>
        <p:spPr>
          <a:xfrm>
            <a:off x="6258242" y="2172583"/>
            <a:ext cx="127500" cy="1275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44"/>
          <p:cNvSpPr/>
          <p:nvPr/>
        </p:nvSpPr>
        <p:spPr>
          <a:xfrm>
            <a:off x="6450267" y="2172583"/>
            <a:ext cx="127500" cy="1275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44"/>
          <p:cNvSpPr/>
          <p:nvPr/>
        </p:nvSpPr>
        <p:spPr>
          <a:xfrm>
            <a:off x="6642292" y="2172583"/>
            <a:ext cx="127500" cy="127500"/>
          </a:xfrm>
          <a:prstGeom prst="ellipse">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44"/>
          <p:cNvSpPr/>
          <p:nvPr/>
        </p:nvSpPr>
        <p:spPr>
          <a:xfrm>
            <a:off x="6834317" y="2172583"/>
            <a:ext cx="127500" cy="127500"/>
          </a:xfrm>
          <a:prstGeom prst="ellipse">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44"/>
          <p:cNvSpPr/>
          <p:nvPr/>
        </p:nvSpPr>
        <p:spPr>
          <a:xfrm>
            <a:off x="7026342" y="2172583"/>
            <a:ext cx="127500" cy="127500"/>
          </a:xfrm>
          <a:prstGeom prst="ellipse">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44"/>
          <p:cNvSpPr/>
          <p:nvPr/>
        </p:nvSpPr>
        <p:spPr>
          <a:xfrm>
            <a:off x="7218367" y="2172583"/>
            <a:ext cx="127500" cy="127500"/>
          </a:xfrm>
          <a:prstGeom prst="ellipse">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44"/>
          <p:cNvSpPr/>
          <p:nvPr/>
        </p:nvSpPr>
        <p:spPr>
          <a:xfrm>
            <a:off x="7410392" y="2172583"/>
            <a:ext cx="127500" cy="127500"/>
          </a:xfrm>
          <a:prstGeom prst="ellipse">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44"/>
          <p:cNvSpPr/>
          <p:nvPr/>
        </p:nvSpPr>
        <p:spPr>
          <a:xfrm>
            <a:off x="5874192" y="2474333"/>
            <a:ext cx="127500" cy="1275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44"/>
          <p:cNvSpPr/>
          <p:nvPr/>
        </p:nvSpPr>
        <p:spPr>
          <a:xfrm>
            <a:off x="6066217" y="2474333"/>
            <a:ext cx="127500" cy="1275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44"/>
          <p:cNvSpPr/>
          <p:nvPr/>
        </p:nvSpPr>
        <p:spPr>
          <a:xfrm>
            <a:off x="6258242" y="2474333"/>
            <a:ext cx="127500" cy="1275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44"/>
          <p:cNvSpPr/>
          <p:nvPr/>
        </p:nvSpPr>
        <p:spPr>
          <a:xfrm>
            <a:off x="6450267" y="2474333"/>
            <a:ext cx="127500" cy="1275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44"/>
          <p:cNvSpPr/>
          <p:nvPr/>
        </p:nvSpPr>
        <p:spPr>
          <a:xfrm>
            <a:off x="6642292" y="2474333"/>
            <a:ext cx="127500" cy="1275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44"/>
          <p:cNvSpPr/>
          <p:nvPr/>
        </p:nvSpPr>
        <p:spPr>
          <a:xfrm>
            <a:off x="6834317" y="2474333"/>
            <a:ext cx="127500" cy="1275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44"/>
          <p:cNvSpPr/>
          <p:nvPr/>
        </p:nvSpPr>
        <p:spPr>
          <a:xfrm>
            <a:off x="7026342" y="2474333"/>
            <a:ext cx="127500" cy="1275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44"/>
          <p:cNvSpPr/>
          <p:nvPr/>
        </p:nvSpPr>
        <p:spPr>
          <a:xfrm>
            <a:off x="7218367" y="2474333"/>
            <a:ext cx="127500" cy="127500"/>
          </a:xfrm>
          <a:prstGeom prst="ellipse">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44"/>
          <p:cNvSpPr/>
          <p:nvPr/>
        </p:nvSpPr>
        <p:spPr>
          <a:xfrm>
            <a:off x="7410392" y="2474333"/>
            <a:ext cx="127500" cy="127500"/>
          </a:xfrm>
          <a:prstGeom prst="ellipse">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44"/>
          <p:cNvSpPr/>
          <p:nvPr/>
        </p:nvSpPr>
        <p:spPr>
          <a:xfrm>
            <a:off x="5874192" y="2776083"/>
            <a:ext cx="127500" cy="1275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44"/>
          <p:cNvSpPr/>
          <p:nvPr/>
        </p:nvSpPr>
        <p:spPr>
          <a:xfrm>
            <a:off x="6066217" y="2776083"/>
            <a:ext cx="127500" cy="1275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44"/>
          <p:cNvSpPr/>
          <p:nvPr/>
        </p:nvSpPr>
        <p:spPr>
          <a:xfrm>
            <a:off x="6258242" y="2776083"/>
            <a:ext cx="127500" cy="1275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44"/>
          <p:cNvSpPr/>
          <p:nvPr/>
        </p:nvSpPr>
        <p:spPr>
          <a:xfrm>
            <a:off x="6450267" y="2776083"/>
            <a:ext cx="127500" cy="1275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44"/>
          <p:cNvSpPr/>
          <p:nvPr/>
        </p:nvSpPr>
        <p:spPr>
          <a:xfrm>
            <a:off x="6642292" y="2776083"/>
            <a:ext cx="127500" cy="1275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44"/>
          <p:cNvSpPr/>
          <p:nvPr/>
        </p:nvSpPr>
        <p:spPr>
          <a:xfrm>
            <a:off x="6834317" y="2776083"/>
            <a:ext cx="127500" cy="1275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44"/>
          <p:cNvSpPr/>
          <p:nvPr/>
        </p:nvSpPr>
        <p:spPr>
          <a:xfrm>
            <a:off x="7026342" y="2776083"/>
            <a:ext cx="127500" cy="1275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44"/>
          <p:cNvSpPr/>
          <p:nvPr/>
        </p:nvSpPr>
        <p:spPr>
          <a:xfrm>
            <a:off x="7218367" y="2776083"/>
            <a:ext cx="127500" cy="1275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44"/>
          <p:cNvSpPr/>
          <p:nvPr/>
        </p:nvSpPr>
        <p:spPr>
          <a:xfrm>
            <a:off x="7410392" y="2776083"/>
            <a:ext cx="127500" cy="127500"/>
          </a:xfrm>
          <a:prstGeom prst="ellipse">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95" name="Shape 395"/>
        <p:cNvGrpSpPr/>
        <p:nvPr/>
      </p:nvGrpSpPr>
      <p:grpSpPr>
        <a:xfrm>
          <a:off x="0" y="0"/>
          <a:ext cx="0" cy="0"/>
          <a:chOff x="0" y="0"/>
          <a:chExt cx="0" cy="0"/>
        </a:xfrm>
      </p:grpSpPr>
      <p:sp>
        <p:nvSpPr>
          <p:cNvPr id="396" name="Google Shape;396;p45"/>
          <p:cNvSpPr/>
          <p:nvPr/>
        </p:nvSpPr>
        <p:spPr>
          <a:xfrm>
            <a:off x="219450" y="3485475"/>
            <a:ext cx="8702700" cy="1436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45"/>
          <p:cNvSpPr txBox="1"/>
          <p:nvPr>
            <p:ph type="ctrTitle"/>
          </p:nvPr>
        </p:nvSpPr>
        <p:spPr>
          <a:xfrm>
            <a:off x="720000" y="4175250"/>
            <a:ext cx="7704000" cy="531900"/>
          </a:xfrm>
          <a:prstGeom prst="rect">
            <a:avLst/>
          </a:prstGeom>
        </p:spPr>
        <p:txBody>
          <a:bodyPr anchorCtr="0" anchor="b" bIns="0" lIns="0" spcFirstLastPara="1" rIns="0" wrap="square" tIns="0">
            <a:noAutofit/>
          </a:bodyPr>
          <a:lstStyle/>
          <a:p>
            <a:pPr indent="0" lvl="0" marL="0" rtl="0" algn="l">
              <a:spcBef>
                <a:spcPts val="0"/>
              </a:spcBef>
              <a:spcAft>
                <a:spcPts val="200"/>
              </a:spcAft>
              <a:buNone/>
            </a:pPr>
            <a:r>
              <a:rPr lang="en"/>
              <a:t>Find the key</a:t>
            </a:r>
            <a:endParaRPr/>
          </a:p>
        </p:txBody>
      </p:sp>
      <p:sp>
        <p:nvSpPr>
          <p:cNvPr id="398" name="Google Shape;398;p45"/>
          <p:cNvSpPr/>
          <p:nvPr/>
        </p:nvSpPr>
        <p:spPr>
          <a:xfrm>
            <a:off x="61725" y="1657750"/>
            <a:ext cx="8908500" cy="19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45"/>
          <p:cNvSpPr/>
          <p:nvPr/>
        </p:nvSpPr>
        <p:spPr>
          <a:xfrm>
            <a:off x="61725" y="3289575"/>
            <a:ext cx="8908500" cy="19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45"/>
          <p:cNvSpPr/>
          <p:nvPr/>
        </p:nvSpPr>
        <p:spPr>
          <a:xfrm>
            <a:off x="2954000" y="82300"/>
            <a:ext cx="3240600" cy="3403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45"/>
          <p:cNvSpPr/>
          <p:nvPr/>
        </p:nvSpPr>
        <p:spPr>
          <a:xfrm rot="5400000">
            <a:off x="3042825" y="388800"/>
            <a:ext cx="3063000" cy="2729400"/>
          </a:xfrm>
          <a:prstGeom prst="roundRect">
            <a:avLst>
              <a:gd fmla="val 50000" name="adj"/>
            </a:avLst>
          </a:prstGeom>
          <a:solidFill>
            <a:srgbClr val="FF4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45"/>
          <p:cNvSpPr/>
          <p:nvPr/>
        </p:nvSpPr>
        <p:spPr>
          <a:xfrm>
            <a:off x="720000" y="3712725"/>
            <a:ext cx="127500" cy="1275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45"/>
          <p:cNvSpPr txBox="1"/>
          <p:nvPr/>
        </p:nvSpPr>
        <p:spPr>
          <a:xfrm>
            <a:off x="3716925" y="1481350"/>
            <a:ext cx="1707900" cy="60510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None/>
            </a:pPr>
            <a:r>
              <a:rPr lang="en" sz="1600">
                <a:solidFill>
                  <a:srgbClr val="141414"/>
                </a:solidFill>
                <a:latin typeface="Quicksand Medium"/>
                <a:ea typeface="Quicksand Medium"/>
                <a:cs typeface="Quicksand Medium"/>
                <a:sym typeface="Quicksand Medium"/>
              </a:rPr>
              <a:t>A perfect password</a:t>
            </a:r>
            <a:endParaRPr sz="1600">
              <a:solidFill>
                <a:srgbClr val="141414"/>
              </a:solidFill>
              <a:latin typeface="Quicksand Medium"/>
              <a:ea typeface="Quicksand Medium"/>
              <a:cs typeface="Quicksand Medium"/>
              <a:sym typeface="Quicksand Medium"/>
            </a:endParaRPr>
          </a:p>
        </p:txBody>
      </p:sp>
      <p:sp>
        <p:nvSpPr>
          <p:cNvPr id="404" name="Google Shape;404;p45"/>
          <p:cNvSpPr txBox="1"/>
          <p:nvPr/>
        </p:nvSpPr>
        <p:spPr>
          <a:xfrm>
            <a:off x="720000" y="526418"/>
            <a:ext cx="1769400" cy="318600"/>
          </a:xfrm>
          <a:prstGeom prst="rect">
            <a:avLst/>
          </a:prstGeom>
          <a:noFill/>
          <a:ln>
            <a:noFill/>
          </a:ln>
        </p:spPr>
        <p:txBody>
          <a:bodyPr anchorCtr="0" anchor="b" bIns="0" lIns="0" spcFirstLastPara="1" rIns="0" wrap="square" tIns="0">
            <a:noAutofit/>
          </a:bodyPr>
          <a:lstStyle/>
          <a:p>
            <a:pPr indent="0" lvl="0" marL="0" rtl="0" algn="l">
              <a:lnSpc>
                <a:spcPct val="75000"/>
              </a:lnSpc>
              <a:spcBef>
                <a:spcPts val="0"/>
              </a:spcBef>
              <a:spcAft>
                <a:spcPts val="200"/>
              </a:spcAft>
              <a:buNone/>
            </a:pPr>
            <a:r>
              <a:rPr b="1" lang="en" sz="2000">
                <a:solidFill>
                  <a:srgbClr val="141414"/>
                </a:solidFill>
                <a:latin typeface="Space Mono"/>
                <a:ea typeface="Space Mono"/>
                <a:cs typeface="Space Mono"/>
                <a:sym typeface="Space Mono"/>
              </a:rPr>
              <a:t>Saturn</a:t>
            </a:r>
            <a:endParaRPr b="1" sz="2000">
              <a:solidFill>
                <a:srgbClr val="141414"/>
              </a:solidFill>
              <a:latin typeface="Space Mono"/>
              <a:ea typeface="Space Mono"/>
              <a:cs typeface="Space Mono"/>
              <a:sym typeface="Space Mono"/>
            </a:endParaRPr>
          </a:p>
        </p:txBody>
      </p:sp>
      <p:sp>
        <p:nvSpPr>
          <p:cNvPr id="405" name="Google Shape;405;p45"/>
          <p:cNvSpPr txBox="1"/>
          <p:nvPr/>
        </p:nvSpPr>
        <p:spPr>
          <a:xfrm>
            <a:off x="720000" y="929818"/>
            <a:ext cx="1769400" cy="4152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None/>
            </a:pPr>
            <a:r>
              <a:rPr lang="en">
                <a:solidFill>
                  <a:srgbClr val="141414"/>
                </a:solidFill>
                <a:latin typeface="Quicksand Medium"/>
                <a:ea typeface="Quicksand Medium"/>
                <a:cs typeface="Quicksand Medium"/>
                <a:sym typeface="Quicksand Medium"/>
              </a:rPr>
              <a:t>Saturn is a gas giant with several rings</a:t>
            </a:r>
            <a:endParaRPr>
              <a:solidFill>
                <a:srgbClr val="141414"/>
              </a:solidFill>
              <a:latin typeface="Quicksand Medium"/>
              <a:ea typeface="Quicksand Medium"/>
              <a:cs typeface="Quicksand Medium"/>
              <a:sym typeface="Quicksand Medium"/>
            </a:endParaRPr>
          </a:p>
        </p:txBody>
      </p:sp>
      <p:sp>
        <p:nvSpPr>
          <p:cNvPr id="406" name="Google Shape;406;p45"/>
          <p:cNvSpPr txBox="1"/>
          <p:nvPr/>
        </p:nvSpPr>
        <p:spPr>
          <a:xfrm>
            <a:off x="720000" y="2162314"/>
            <a:ext cx="1769400" cy="318600"/>
          </a:xfrm>
          <a:prstGeom prst="rect">
            <a:avLst/>
          </a:prstGeom>
          <a:noFill/>
          <a:ln>
            <a:noFill/>
          </a:ln>
        </p:spPr>
        <p:txBody>
          <a:bodyPr anchorCtr="0" anchor="b" bIns="0" lIns="0" spcFirstLastPara="1" rIns="0" wrap="square" tIns="0">
            <a:noAutofit/>
          </a:bodyPr>
          <a:lstStyle/>
          <a:p>
            <a:pPr indent="0" lvl="0" marL="0" rtl="0" algn="l">
              <a:lnSpc>
                <a:spcPct val="75000"/>
              </a:lnSpc>
              <a:spcBef>
                <a:spcPts val="0"/>
              </a:spcBef>
              <a:spcAft>
                <a:spcPts val="200"/>
              </a:spcAft>
              <a:buNone/>
            </a:pPr>
            <a:r>
              <a:rPr b="1" lang="en" sz="2000">
                <a:solidFill>
                  <a:srgbClr val="141414"/>
                </a:solidFill>
                <a:latin typeface="Space Mono"/>
                <a:ea typeface="Space Mono"/>
                <a:cs typeface="Space Mono"/>
                <a:sym typeface="Space Mono"/>
              </a:rPr>
              <a:t>Mars</a:t>
            </a:r>
            <a:endParaRPr b="1" sz="2000">
              <a:solidFill>
                <a:srgbClr val="141414"/>
              </a:solidFill>
              <a:latin typeface="Space Mono"/>
              <a:ea typeface="Space Mono"/>
              <a:cs typeface="Space Mono"/>
              <a:sym typeface="Space Mono"/>
            </a:endParaRPr>
          </a:p>
        </p:txBody>
      </p:sp>
      <p:sp>
        <p:nvSpPr>
          <p:cNvPr id="407" name="Google Shape;407;p45"/>
          <p:cNvSpPr txBox="1"/>
          <p:nvPr/>
        </p:nvSpPr>
        <p:spPr>
          <a:xfrm>
            <a:off x="720000" y="2565714"/>
            <a:ext cx="1769400" cy="4152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None/>
            </a:pPr>
            <a:r>
              <a:rPr lang="en">
                <a:solidFill>
                  <a:srgbClr val="141414"/>
                </a:solidFill>
                <a:latin typeface="Quicksand Medium"/>
                <a:ea typeface="Quicksand Medium"/>
                <a:cs typeface="Quicksand Medium"/>
                <a:sym typeface="Quicksand Medium"/>
              </a:rPr>
              <a:t>Mars is actually a very cold place</a:t>
            </a:r>
            <a:endParaRPr>
              <a:solidFill>
                <a:srgbClr val="141414"/>
              </a:solidFill>
              <a:latin typeface="Quicksand Medium"/>
              <a:ea typeface="Quicksand Medium"/>
              <a:cs typeface="Quicksand Medium"/>
              <a:sym typeface="Quicksand Medium"/>
            </a:endParaRPr>
          </a:p>
        </p:txBody>
      </p:sp>
      <p:sp>
        <p:nvSpPr>
          <p:cNvPr id="408" name="Google Shape;408;p45"/>
          <p:cNvSpPr txBox="1"/>
          <p:nvPr/>
        </p:nvSpPr>
        <p:spPr>
          <a:xfrm>
            <a:off x="6659200" y="526418"/>
            <a:ext cx="1769400" cy="318600"/>
          </a:xfrm>
          <a:prstGeom prst="rect">
            <a:avLst/>
          </a:prstGeom>
          <a:noFill/>
          <a:ln>
            <a:noFill/>
          </a:ln>
        </p:spPr>
        <p:txBody>
          <a:bodyPr anchorCtr="0" anchor="b" bIns="0" lIns="0" spcFirstLastPara="1" rIns="0" wrap="square" tIns="0">
            <a:noAutofit/>
          </a:bodyPr>
          <a:lstStyle/>
          <a:p>
            <a:pPr indent="0" lvl="0" marL="0" rtl="0" algn="r">
              <a:lnSpc>
                <a:spcPct val="75000"/>
              </a:lnSpc>
              <a:spcBef>
                <a:spcPts val="0"/>
              </a:spcBef>
              <a:spcAft>
                <a:spcPts val="200"/>
              </a:spcAft>
              <a:buNone/>
            </a:pPr>
            <a:r>
              <a:rPr b="1" lang="en" sz="2000">
                <a:solidFill>
                  <a:srgbClr val="141414"/>
                </a:solidFill>
                <a:latin typeface="Space Mono"/>
                <a:ea typeface="Space Mono"/>
                <a:cs typeface="Space Mono"/>
                <a:sym typeface="Space Mono"/>
              </a:rPr>
              <a:t>Jupiter</a:t>
            </a:r>
            <a:endParaRPr b="1" sz="2000">
              <a:solidFill>
                <a:srgbClr val="141414"/>
              </a:solidFill>
              <a:latin typeface="Space Mono"/>
              <a:ea typeface="Space Mono"/>
              <a:cs typeface="Space Mono"/>
              <a:sym typeface="Space Mono"/>
            </a:endParaRPr>
          </a:p>
        </p:txBody>
      </p:sp>
      <p:sp>
        <p:nvSpPr>
          <p:cNvPr id="409" name="Google Shape;409;p45"/>
          <p:cNvSpPr txBox="1"/>
          <p:nvPr/>
        </p:nvSpPr>
        <p:spPr>
          <a:xfrm>
            <a:off x="6659200" y="929818"/>
            <a:ext cx="1769400" cy="415200"/>
          </a:xfrm>
          <a:prstGeom prst="rect">
            <a:avLst/>
          </a:prstGeom>
          <a:noFill/>
          <a:ln>
            <a:noFill/>
          </a:ln>
        </p:spPr>
        <p:txBody>
          <a:bodyPr anchorCtr="0" anchor="t" bIns="0" lIns="0" spcFirstLastPara="1" rIns="0" wrap="square" tIns="0">
            <a:noAutofit/>
          </a:bodyPr>
          <a:lstStyle/>
          <a:p>
            <a:pPr indent="0" lvl="0" marL="0" rtl="0" algn="r">
              <a:lnSpc>
                <a:spcPct val="90000"/>
              </a:lnSpc>
              <a:spcBef>
                <a:spcPts val="0"/>
              </a:spcBef>
              <a:spcAft>
                <a:spcPts val="0"/>
              </a:spcAft>
              <a:buNone/>
            </a:pPr>
            <a:r>
              <a:rPr lang="en">
                <a:solidFill>
                  <a:srgbClr val="141414"/>
                </a:solidFill>
                <a:latin typeface="Quicksand Medium"/>
                <a:ea typeface="Quicksand Medium"/>
                <a:cs typeface="Quicksand Medium"/>
                <a:sym typeface="Quicksand Medium"/>
              </a:rPr>
              <a:t>Jupiter is the biggest planet of them all</a:t>
            </a:r>
            <a:endParaRPr>
              <a:solidFill>
                <a:srgbClr val="141414"/>
              </a:solidFill>
              <a:latin typeface="Quicksand Medium"/>
              <a:ea typeface="Quicksand Medium"/>
              <a:cs typeface="Quicksand Medium"/>
              <a:sym typeface="Quicksand Medium"/>
            </a:endParaRPr>
          </a:p>
        </p:txBody>
      </p:sp>
      <p:sp>
        <p:nvSpPr>
          <p:cNvPr id="410" name="Google Shape;410;p45"/>
          <p:cNvSpPr txBox="1"/>
          <p:nvPr/>
        </p:nvSpPr>
        <p:spPr>
          <a:xfrm>
            <a:off x="6659200" y="2162314"/>
            <a:ext cx="1769400" cy="318600"/>
          </a:xfrm>
          <a:prstGeom prst="rect">
            <a:avLst/>
          </a:prstGeom>
          <a:noFill/>
          <a:ln>
            <a:noFill/>
          </a:ln>
        </p:spPr>
        <p:txBody>
          <a:bodyPr anchorCtr="0" anchor="b" bIns="0" lIns="0" spcFirstLastPara="1" rIns="0" wrap="square" tIns="0">
            <a:noAutofit/>
          </a:bodyPr>
          <a:lstStyle/>
          <a:p>
            <a:pPr indent="0" lvl="0" marL="0" rtl="0" algn="r">
              <a:lnSpc>
                <a:spcPct val="75000"/>
              </a:lnSpc>
              <a:spcBef>
                <a:spcPts val="0"/>
              </a:spcBef>
              <a:spcAft>
                <a:spcPts val="200"/>
              </a:spcAft>
              <a:buNone/>
            </a:pPr>
            <a:r>
              <a:rPr b="1" lang="en" sz="2000">
                <a:solidFill>
                  <a:srgbClr val="141414"/>
                </a:solidFill>
                <a:latin typeface="Space Mono"/>
                <a:ea typeface="Space Mono"/>
                <a:cs typeface="Space Mono"/>
                <a:sym typeface="Space Mono"/>
              </a:rPr>
              <a:t>Neptune</a:t>
            </a:r>
            <a:endParaRPr b="1" sz="2000">
              <a:solidFill>
                <a:srgbClr val="141414"/>
              </a:solidFill>
              <a:latin typeface="Space Mono"/>
              <a:ea typeface="Space Mono"/>
              <a:cs typeface="Space Mono"/>
              <a:sym typeface="Space Mono"/>
            </a:endParaRPr>
          </a:p>
        </p:txBody>
      </p:sp>
      <p:sp>
        <p:nvSpPr>
          <p:cNvPr id="411" name="Google Shape;411;p45"/>
          <p:cNvSpPr txBox="1"/>
          <p:nvPr/>
        </p:nvSpPr>
        <p:spPr>
          <a:xfrm>
            <a:off x="6659200" y="2565714"/>
            <a:ext cx="1769400" cy="415200"/>
          </a:xfrm>
          <a:prstGeom prst="rect">
            <a:avLst/>
          </a:prstGeom>
          <a:noFill/>
          <a:ln>
            <a:noFill/>
          </a:ln>
        </p:spPr>
        <p:txBody>
          <a:bodyPr anchorCtr="0" anchor="t" bIns="0" lIns="0" spcFirstLastPara="1" rIns="0" wrap="square" tIns="0">
            <a:noAutofit/>
          </a:bodyPr>
          <a:lstStyle/>
          <a:p>
            <a:pPr indent="0" lvl="0" marL="0" rtl="0" algn="r">
              <a:lnSpc>
                <a:spcPct val="90000"/>
              </a:lnSpc>
              <a:spcBef>
                <a:spcPts val="0"/>
              </a:spcBef>
              <a:spcAft>
                <a:spcPts val="0"/>
              </a:spcAft>
              <a:buNone/>
            </a:pPr>
            <a:r>
              <a:rPr lang="en">
                <a:solidFill>
                  <a:srgbClr val="141414"/>
                </a:solidFill>
                <a:latin typeface="Quicksand Medium"/>
                <a:ea typeface="Quicksand Medium"/>
                <a:cs typeface="Quicksand Medium"/>
                <a:sym typeface="Quicksand Medium"/>
              </a:rPr>
              <a:t>It’s the farthest planet from the Sun</a:t>
            </a:r>
            <a:endParaRPr>
              <a:solidFill>
                <a:srgbClr val="141414"/>
              </a:solidFill>
              <a:latin typeface="Quicksand Medium"/>
              <a:ea typeface="Quicksand Medium"/>
              <a:cs typeface="Quicksand Medium"/>
              <a:sym typeface="Quicksand Medium"/>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blipFill>
          <a:blip r:embed="rId3">
            <a:alphaModFix/>
          </a:blip>
          <a:stretch>
            <a:fillRect/>
          </a:stretch>
        </a:blipFill>
      </p:bgPr>
    </p:bg>
    <p:spTree>
      <p:nvGrpSpPr>
        <p:cNvPr id="415" name="Shape 415"/>
        <p:cNvGrpSpPr/>
        <p:nvPr/>
      </p:nvGrpSpPr>
      <p:grpSpPr>
        <a:xfrm>
          <a:off x="0" y="0"/>
          <a:ext cx="0" cy="0"/>
          <a:chOff x="0" y="0"/>
          <a:chExt cx="0" cy="0"/>
        </a:xfrm>
      </p:grpSpPr>
      <p:sp>
        <p:nvSpPr>
          <p:cNvPr id="416" name="Google Shape;416;p46"/>
          <p:cNvSpPr/>
          <p:nvPr/>
        </p:nvSpPr>
        <p:spPr>
          <a:xfrm>
            <a:off x="222000" y="3552450"/>
            <a:ext cx="5916000" cy="1369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46"/>
          <p:cNvSpPr txBox="1"/>
          <p:nvPr>
            <p:ph type="ctrTitle"/>
          </p:nvPr>
        </p:nvSpPr>
        <p:spPr>
          <a:xfrm>
            <a:off x="715300" y="3751325"/>
            <a:ext cx="4963200" cy="955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 picture is worth a thousand words</a:t>
            </a:r>
            <a:endParaRPr/>
          </a:p>
        </p:txBody>
      </p:sp>
      <p:sp>
        <p:nvSpPr>
          <p:cNvPr id="418" name="Google Shape;418;p46"/>
          <p:cNvSpPr/>
          <p:nvPr/>
        </p:nvSpPr>
        <p:spPr>
          <a:xfrm>
            <a:off x="6360000" y="3552450"/>
            <a:ext cx="2562000" cy="13692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46"/>
          <p:cNvSpPr/>
          <p:nvPr/>
        </p:nvSpPr>
        <p:spPr>
          <a:xfrm>
            <a:off x="6716100" y="221100"/>
            <a:ext cx="1050000" cy="1050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46"/>
          <p:cNvSpPr/>
          <p:nvPr/>
        </p:nvSpPr>
        <p:spPr>
          <a:xfrm>
            <a:off x="7872092" y="1360999"/>
            <a:ext cx="1050000" cy="1050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24" name="Shape 424"/>
        <p:cNvGrpSpPr/>
        <p:nvPr/>
      </p:nvGrpSpPr>
      <p:grpSpPr>
        <a:xfrm>
          <a:off x="0" y="0"/>
          <a:ext cx="0" cy="0"/>
          <a:chOff x="0" y="0"/>
          <a:chExt cx="0" cy="0"/>
        </a:xfrm>
      </p:grpSpPr>
      <p:sp>
        <p:nvSpPr>
          <p:cNvPr id="425" name="Google Shape;425;p47"/>
          <p:cNvSpPr txBox="1"/>
          <p:nvPr>
            <p:ph type="title"/>
          </p:nvPr>
        </p:nvSpPr>
        <p:spPr>
          <a:xfrm>
            <a:off x="3148300" y="3730500"/>
            <a:ext cx="5164500" cy="976500"/>
          </a:xfrm>
          <a:prstGeom prst="rect">
            <a:avLst/>
          </a:prstGeom>
        </p:spPr>
        <p:txBody>
          <a:bodyPr anchorCtr="0" anchor="ctr" bIns="91425" lIns="0" spcFirstLastPara="1" rIns="0" wrap="square" tIns="0">
            <a:noAutofit/>
          </a:bodyPr>
          <a:lstStyle/>
          <a:p>
            <a:pPr indent="0" lvl="0" marL="0" rtl="0" algn="l">
              <a:spcBef>
                <a:spcPts val="0"/>
              </a:spcBef>
              <a:spcAft>
                <a:spcPts val="0"/>
              </a:spcAft>
              <a:buNone/>
            </a:pPr>
            <a:r>
              <a:rPr lang="en"/>
              <a:t>150</a:t>
            </a:r>
            <a:r>
              <a:rPr lang="en"/>
              <a:t>,000</a:t>
            </a:r>
            <a:endParaRPr/>
          </a:p>
        </p:txBody>
      </p:sp>
      <p:sp>
        <p:nvSpPr>
          <p:cNvPr id="426" name="Google Shape;426;p47"/>
          <p:cNvSpPr txBox="1"/>
          <p:nvPr>
            <p:ph idx="1" type="subTitle"/>
          </p:nvPr>
        </p:nvSpPr>
        <p:spPr>
          <a:xfrm>
            <a:off x="3148300" y="752675"/>
            <a:ext cx="2576700" cy="597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Big numbers catch your audience’s attention</a:t>
            </a:r>
            <a:endParaRPr/>
          </a:p>
        </p:txBody>
      </p:sp>
      <p:sp>
        <p:nvSpPr>
          <p:cNvPr id="427" name="Google Shape;427;p47"/>
          <p:cNvSpPr/>
          <p:nvPr/>
        </p:nvSpPr>
        <p:spPr>
          <a:xfrm>
            <a:off x="3148300" y="436500"/>
            <a:ext cx="127500" cy="1275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47"/>
          <p:cNvSpPr/>
          <p:nvPr/>
        </p:nvSpPr>
        <p:spPr>
          <a:xfrm>
            <a:off x="222275" y="2731600"/>
            <a:ext cx="1050000" cy="1050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47"/>
          <p:cNvSpPr/>
          <p:nvPr/>
        </p:nvSpPr>
        <p:spPr>
          <a:xfrm>
            <a:off x="1378267" y="2731600"/>
            <a:ext cx="1050000" cy="1050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47"/>
          <p:cNvSpPr/>
          <p:nvPr/>
        </p:nvSpPr>
        <p:spPr>
          <a:xfrm>
            <a:off x="222275" y="3871499"/>
            <a:ext cx="1050000" cy="1050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47"/>
          <p:cNvSpPr/>
          <p:nvPr/>
        </p:nvSpPr>
        <p:spPr>
          <a:xfrm>
            <a:off x="1378267" y="3871499"/>
            <a:ext cx="1050000" cy="1050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47"/>
          <p:cNvSpPr/>
          <p:nvPr/>
        </p:nvSpPr>
        <p:spPr>
          <a:xfrm>
            <a:off x="222004" y="221100"/>
            <a:ext cx="2205900" cy="2206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36" name="Shape 436"/>
        <p:cNvGrpSpPr/>
        <p:nvPr/>
      </p:nvGrpSpPr>
      <p:grpSpPr>
        <a:xfrm>
          <a:off x="0" y="0"/>
          <a:ext cx="0" cy="0"/>
          <a:chOff x="0" y="0"/>
          <a:chExt cx="0" cy="0"/>
        </a:xfrm>
      </p:grpSpPr>
      <p:sp>
        <p:nvSpPr>
          <p:cNvPr id="437" name="Google Shape;437;p48"/>
          <p:cNvSpPr/>
          <p:nvPr/>
        </p:nvSpPr>
        <p:spPr>
          <a:xfrm>
            <a:off x="222000" y="222000"/>
            <a:ext cx="8700000" cy="3042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48"/>
          <p:cNvSpPr txBox="1"/>
          <p:nvPr>
            <p:ph type="ctrTitle"/>
          </p:nvPr>
        </p:nvSpPr>
        <p:spPr>
          <a:xfrm>
            <a:off x="720000" y="4175250"/>
            <a:ext cx="7704000" cy="531900"/>
          </a:xfrm>
          <a:prstGeom prst="rect">
            <a:avLst/>
          </a:prstGeom>
        </p:spPr>
        <p:txBody>
          <a:bodyPr anchorCtr="0" anchor="b" bIns="0" lIns="0" spcFirstLastPara="1" rIns="0" wrap="square" tIns="0">
            <a:noAutofit/>
          </a:bodyPr>
          <a:lstStyle/>
          <a:p>
            <a:pPr indent="0" lvl="0" marL="0" rtl="0" algn="l">
              <a:spcBef>
                <a:spcPts val="0"/>
              </a:spcBef>
              <a:spcAft>
                <a:spcPts val="200"/>
              </a:spcAft>
              <a:buNone/>
            </a:pPr>
            <a:r>
              <a:rPr lang="en"/>
              <a:t>Around the world</a:t>
            </a:r>
            <a:endParaRPr/>
          </a:p>
        </p:txBody>
      </p:sp>
      <p:sp>
        <p:nvSpPr>
          <p:cNvPr id="439" name="Google Shape;439;p48"/>
          <p:cNvSpPr/>
          <p:nvPr/>
        </p:nvSpPr>
        <p:spPr>
          <a:xfrm>
            <a:off x="720000" y="3695029"/>
            <a:ext cx="127500" cy="1275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48"/>
          <p:cNvSpPr/>
          <p:nvPr/>
        </p:nvSpPr>
        <p:spPr>
          <a:xfrm>
            <a:off x="4481897" y="2492736"/>
            <a:ext cx="39006" cy="33396"/>
          </a:xfrm>
          <a:custGeom>
            <a:rect b="b" l="l" r="r" t="t"/>
            <a:pathLst>
              <a:path extrusionOk="0" h="2137" w="2496">
                <a:moveTo>
                  <a:pt x="1065" y="0"/>
                </a:moveTo>
                <a:cubicBezTo>
                  <a:pt x="472" y="0"/>
                  <a:pt x="0" y="480"/>
                  <a:pt x="0" y="1065"/>
                </a:cubicBezTo>
                <a:cubicBezTo>
                  <a:pt x="0" y="1709"/>
                  <a:pt x="525" y="2137"/>
                  <a:pt x="1074" y="2137"/>
                </a:cubicBezTo>
                <a:cubicBezTo>
                  <a:pt x="1336" y="2137"/>
                  <a:pt x="1603" y="2039"/>
                  <a:pt x="1821" y="1821"/>
                </a:cubicBezTo>
                <a:cubicBezTo>
                  <a:pt x="2496"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48"/>
          <p:cNvSpPr/>
          <p:nvPr/>
        </p:nvSpPr>
        <p:spPr>
          <a:xfrm>
            <a:off x="4481897" y="2540494"/>
            <a:ext cx="38881" cy="33287"/>
          </a:xfrm>
          <a:custGeom>
            <a:rect b="b" l="l" r="r" t="t"/>
            <a:pathLst>
              <a:path extrusionOk="0" h="2130" w="2488">
                <a:moveTo>
                  <a:pt x="1065" y="1"/>
                </a:moveTo>
                <a:cubicBezTo>
                  <a:pt x="480" y="1"/>
                  <a:pt x="0" y="472"/>
                  <a:pt x="0" y="1066"/>
                </a:cubicBezTo>
                <a:cubicBezTo>
                  <a:pt x="0" y="1704"/>
                  <a:pt x="524" y="2129"/>
                  <a:pt x="1070" y="2129"/>
                </a:cubicBezTo>
                <a:cubicBezTo>
                  <a:pt x="1331" y="2129"/>
                  <a:pt x="1597" y="2032"/>
                  <a:pt x="1813" y="1814"/>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48"/>
          <p:cNvSpPr/>
          <p:nvPr/>
        </p:nvSpPr>
        <p:spPr>
          <a:xfrm>
            <a:off x="4481897" y="2588017"/>
            <a:ext cx="38881" cy="33396"/>
          </a:xfrm>
          <a:custGeom>
            <a:rect b="b" l="l" r="r" t="t"/>
            <a:pathLst>
              <a:path extrusionOk="0" h="2137" w="2488">
                <a:moveTo>
                  <a:pt x="1065" y="0"/>
                </a:moveTo>
                <a:cubicBezTo>
                  <a:pt x="472" y="0"/>
                  <a:pt x="0" y="480"/>
                  <a:pt x="0" y="1065"/>
                </a:cubicBezTo>
                <a:cubicBezTo>
                  <a:pt x="0" y="1709"/>
                  <a:pt x="525" y="2137"/>
                  <a:pt x="1071" y="2137"/>
                </a:cubicBezTo>
                <a:cubicBezTo>
                  <a:pt x="1332" y="2137"/>
                  <a:pt x="1597" y="2039"/>
                  <a:pt x="1813" y="1821"/>
                </a:cubicBezTo>
                <a:cubicBezTo>
                  <a:pt x="2488" y="1155"/>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48"/>
          <p:cNvSpPr/>
          <p:nvPr/>
        </p:nvSpPr>
        <p:spPr>
          <a:xfrm>
            <a:off x="4529530" y="2540494"/>
            <a:ext cx="38897" cy="33287"/>
          </a:xfrm>
          <a:custGeom>
            <a:rect b="b" l="l" r="r" t="t"/>
            <a:pathLst>
              <a:path extrusionOk="0" h="2130" w="2489">
                <a:moveTo>
                  <a:pt x="1066" y="1"/>
                </a:moveTo>
                <a:cubicBezTo>
                  <a:pt x="472" y="1"/>
                  <a:pt x="1" y="472"/>
                  <a:pt x="1" y="1066"/>
                </a:cubicBezTo>
                <a:cubicBezTo>
                  <a:pt x="1" y="1704"/>
                  <a:pt x="525" y="2129"/>
                  <a:pt x="1071" y="2129"/>
                </a:cubicBezTo>
                <a:cubicBezTo>
                  <a:pt x="1332" y="2129"/>
                  <a:pt x="1598" y="2032"/>
                  <a:pt x="1813" y="1814"/>
                </a:cubicBezTo>
                <a:cubicBezTo>
                  <a:pt x="2488" y="1147"/>
                  <a:pt x="2009"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48"/>
          <p:cNvSpPr/>
          <p:nvPr/>
        </p:nvSpPr>
        <p:spPr>
          <a:xfrm>
            <a:off x="4529530" y="2588017"/>
            <a:ext cx="38897" cy="33396"/>
          </a:xfrm>
          <a:custGeom>
            <a:rect b="b" l="l" r="r" t="t"/>
            <a:pathLst>
              <a:path extrusionOk="0" h="2137" w="2489">
                <a:moveTo>
                  <a:pt x="1066" y="0"/>
                </a:moveTo>
                <a:cubicBezTo>
                  <a:pt x="472" y="8"/>
                  <a:pt x="1" y="480"/>
                  <a:pt x="1" y="1065"/>
                </a:cubicBezTo>
                <a:cubicBezTo>
                  <a:pt x="1" y="1709"/>
                  <a:pt x="526" y="2137"/>
                  <a:pt x="1072" y="2137"/>
                </a:cubicBezTo>
                <a:cubicBezTo>
                  <a:pt x="1333" y="2137"/>
                  <a:pt x="1598" y="2039"/>
                  <a:pt x="1813" y="1821"/>
                </a:cubicBezTo>
                <a:cubicBezTo>
                  <a:pt x="2488" y="1146"/>
                  <a:pt x="2009"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48"/>
          <p:cNvSpPr/>
          <p:nvPr/>
        </p:nvSpPr>
        <p:spPr>
          <a:xfrm>
            <a:off x="4577037" y="2540494"/>
            <a:ext cx="39022" cy="33287"/>
          </a:xfrm>
          <a:custGeom>
            <a:rect b="b" l="l" r="r" t="t"/>
            <a:pathLst>
              <a:path extrusionOk="0" h="2130" w="2497">
                <a:moveTo>
                  <a:pt x="1074" y="1"/>
                </a:moveTo>
                <a:cubicBezTo>
                  <a:pt x="481" y="1"/>
                  <a:pt x="9" y="472"/>
                  <a:pt x="1" y="1066"/>
                </a:cubicBezTo>
                <a:cubicBezTo>
                  <a:pt x="1" y="1704"/>
                  <a:pt x="525" y="2129"/>
                  <a:pt x="1074" y="2129"/>
                </a:cubicBezTo>
                <a:cubicBezTo>
                  <a:pt x="1336" y="2129"/>
                  <a:pt x="1604" y="2032"/>
                  <a:pt x="1822" y="1814"/>
                </a:cubicBezTo>
                <a:cubicBezTo>
                  <a:pt x="2497" y="1147"/>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48"/>
          <p:cNvSpPr/>
          <p:nvPr/>
        </p:nvSpPr>
        <p:spPr>
          <a:xfrm>
            <a:off x="4577037" y="2588017"/>
            <a:ext cx="39022" cy="33396"/>
          </a:xfrm>
          <a:custGeom>
            <a:rect b="b" l="l" r="r" t="t"/>
            <a:pathLst>
              <a:path extrusionOk="0" h="2137" w="2497">
                <a:moveTo>
                  <a:pt x="1074" y="0"/>
                </a:moveTo>
                <a:cubicBezTo>
                  <a:pt x="481" y="0"/>
                  <a:pt x="1" y="480"/>
                  <a:pt x="1" y="1065"/>
                </a:cubicBezTo>
                <a:cubicBezTo>
                  <a:pt x="1" y="1709"/>
                  <a:pt x="526" y="2137"/>
                  <a:pt x="1075" y="2137"/>
                </a:cubicBezTo>
                <a:cubicBezTo>
                  <a:pt x="1337" y="2137"/>
                  <a:pt x="1604" y="2039"/>
                  <a:pt x="1822" y="1821"/>
                </a:cubicBezTo>
                <a:cubicBezTo>
                  <a:pt x="2497" y="1155"/>
                  <a:pt x="2017" y="0"/>
                  <a:pt x="10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48"/>
          <p:cNvSpPr/>
          <p:nvPr/>
        </p:nvSpPr>
        <p:spPr>
          <a:xfrm>
            <a:off x="4577037" y="2683298"/>
            <a:ext cx="39022" cy="33349"/>
          </a:xfrm>
          <a:custGeom>
            <a:rect b="b" l="l" r="r" t="t"/>
            <a:pathLst>
              <a:path extrusionOk="0" h="2134" w="2497">
                <a:moveTo>
                  <a:pt x="1074" y="0"/>
                </a:moveTo>
                <a:cubicBezTo>
                  <a:pt x="481" y="0"/>
                  <a:pt x="9" y="480"/>
                  <a:pt x="1" y="1065"/>
                </a:cubicBezTo>
                <a:cubicBezTo>
                  <a:pt x="1" y="1709"/>
                  <a:pt x="526" y="2133"/>
                  <a:pt x="1075" y="2133"/>
                </a:cubicBezTo>
                <a:cubicBezTo>
                  <a:pt x="1337" y="2133"/>
                  <a:pt x="1604" y="2037"/>
                  <a:pt x="1822" y="1821"/>
                </a:cubicBezTo>
                <a:cubicBezTo>
                  <a:pt x="2497" y="1147"/>
                  <a:pt x="2017" y="0"/>
                  <a:pt x="10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48"/>
          <p:cNvSpPr/>
          <p:nvPr/>
        </p:nvSpPr>
        <p:spPr>
          <a:xfrm>
            <a:off x="4624686" y="2540494"/>
            <a:ext cx="39022" cy="33287"/>
          </a:xfrm>
          <a:custGeom>
            <a:rect b="b" l="l" r="r" t="t"/>
            <a:pathLst>
              <a:path extrusionOk="0" h="2130" w="2497">
                <a:moveTo>
                  <a:pt x="1065" y="1"/>
                </a:moveTo>
                <a:cubicBezTo>
                  <a:pt x="480" y="1"/>
                  <a:pt x="1" y="472"/>
                  <a:pt x="1" y="1066"/>
                </a:cubicBezTo>
                <a:cubicBezTo>
                  <a:pt x="1" y="1704"/>
                  <a:pt x="525" y="2129"/>
                  <a:pt x="1073" y="2129"/>
                </a:cubicBezTo>
                <a:cubicBezTo>
                  <a:pt x="1335" y="2129"/>
                  <a:pt x="1603" y="2032"/>
                  <a:pt x="1822" y="1814"/>
                </a:cubicBezTo>
                <a:cubicBezTo>
                  <a:pt x="2496" y="1147"/>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48"/>
          <p:cNvSpPr/>
          <p:nvPr/>
        </p:nvSpPr>
        <p:spPr>
          <a:xfrm>
            <a:off x="4624686" y="2588017"/>
            <a:ext cx="39022" cy="33396"/>
          </a:xfrm>
          <a:custGeom>
            <a:rect b="b" l="l" r="r" t="t"/>
            <a:pathLst>
              <a:path extrusionOk="0" h="2137" w="2497">
                <a:moveTo>
                  <a:pt x="1065" y="0"/>
                </a:moveTo>
                <a:cubicBezTo>
                  <a:pt x="480" y="0"/>
                  <a:pt x="1" y="480"/>
                  <a:pt x="1" y="1065"/>
                </a:cubicBezTo>
                <a:cubicBezTo>
                  <a:pt x="1" y="1709"/>
                  <a:pt x="526" y="2137"/>
                  <a:pt x="1074" y="2137"/>
                </a:cubicBezTo>
                <a:cubicBezTo>
                  <a:pt x="1336" y="2137"/>
                  <a:pt x="1603" y="2039"/>
                  <a:pt x="1822" y="1821"/>
                </a:cubicBezTo>
                <a:cubicBezTo>
                  <a:pt x="2496" y="1146"/>
                  <a:pt x="2017"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48"/>
          <p:cNvSpPr/>
          <p:nvPr/>
        </p:nvSpPr>
        <p:spPr>
          <a:xfrm>
            <a:off x="4624686" y="2730931"/>
            <a:ext cx="39022" cy="33318"/>
          </a:xfrm>
          <a:custGeom>
            <a:rect b="b" l="l" r="r" t="t"/>
            <a:pathLst>
              <a:path extrusionOk="0" h="2132" w="2497">
                <a:moveTo>
                  <a:pt x="1065" y="1"/>
                </a:moveTo>
                <a:cubicBezTo>
                  <a:pt x="480" y="1"/>
                  <a:pt x="1" y="472"/>
                  <a:pt x="1" y="1066"/>
                </a:cubicBezTo>
                <a:cubicBezTo>
                  <a:pt x="1" y="1708"/>
                  <a:pt x="523" y="2131"/>
                  <a:pt x="1070" y="2131"/>
                </a:cubicBezTo>
                <a:cubicBezTo>
                  <a:pt x="1333" y="2131"/>
                  <a:pt x="1602" y="2033"/>
                  <a:pt x="1822" y="1814"/>
                </a:cubicBezTo>
                <a:cubicBezTo>
                  <a:pt x="2496" y="1147"/>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48"/>
          <p:cNvSpPr/>
          <p:nvPr/>
        </p:nvSpPr>
        <p:spPr>
          <a:xfrm>
            <a:off x="4624686" y="2683298"/>
            <a:ext cx="39022" cy="33349"/>
          </a:xfrm>
          <a:custGeom>
            <a:rect b="b" l="l" r="r" t="t"/>
            <a:pathLst>
              <a:path extrusionOk="0" h="2134" w="2497">
                <a:moveTo>
                  <a:pt x="1065" y="0"/>
                </a:moveTo>
                <a:cubicBezTo>
                  <a:pt x="480" y="0"/>
                  <a:pt x="1" y="480"/>
                  <a:pt x="1" y="1065"/>
                </a:cubicBezTo>
                <a:cubicBezTo>
                  <a:pt x="1" y="1709"/>
                  <a:pt x="526" y="2133"/>
                  <a:pt x="1075" y="2133"/>
                </a:cubicBezTo>
                <a:cubicBezTo>
                  <a:pt x="1336" y="2133"/>
                  <a:pt x="1604" y="2037"/>
                  <a:pt x="1822" y="1821"/>
                </a:cubicBezTo>
                <a:cubicBezTo>
                  <a:pt x="2496" y="1147"/>
                  <a:pt x="2017"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48"/>
          <p:cNvSpPr/>
          <p:nvPr/>
        </p:nvSpPr>
        <p:spPr>
          <a:xfrm>
            <a:off x="4624686" y="2635650"/>
            <a:ext cx="39022" cy="33349"/>
          </a:xfrm>
          <a:custGeom>
            <a:rect b="b" l="l" r="r" t="t"/>
            <a:pathLst>
              <a:path extrusionOk="0" h="2134" w="2497">
                <a:moveTo>
                  <a:pt x="1065" y="1"/>
                </a:moveTo>
                <a:cubicBezTo>
                  <a:pt x="480" y="1"/>
                  <a:pt x="1" y="480"/>
                  <a:pt x="1" y="1066"/>
                </a:cubicBezTo>
                <a:cubicBezTo>
                  <a:pt x="1" y="1710"/>
                  <a:pt x="526" y="2134"/>
                  <a:pt x="1075" y="2134"/>
                </a:cubicBezTo>
                <a:cubicBezTo>
                  <a:pt x="1336" y="2134"/>
                  <a:pt x="1604" y="2037"/>
                  <a:pt x="1822" y="1822"/>
                </a:cubicBezTo>
                <a:cubicBezTo>
                  <a:pt x="2496" y="1147"/>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48"/>
          <p:cNvSpPr/>
          <p:nvPr/>
        </p:nvSpPr>
        <p:spPr>
          <a:xfrm>
            <a:off x="4720857" y="2540494"/>
            <a:ext cx="39022" cy="33287"/>
          </a:xfrm>
          <a:custGeom>
            <a:rect b="b" l="l" r="r" t="t"/>
            <a:pathLst>
              <a:path extrusionOk="0" h="2130" w="2497">
                <a:moveTo>
                  <a:pt x="1065" y="1"/>
                </a:moveTo>
                <a:cubicBezTo>
                  <a:pt x="480" y="1"/>
                  <a:pt x="9" y="472"/>
                  <a:pt x="1" y="1066"/>
                </a:cubicBezTo>
                <a:cubicBezTo>
                  <a:pt x="1" y="1704"/>
                  <a:pt x="525" y="2129"/>
                  <a:pt x="1073" y="2129"/>
                </a:cubicBezTo>
                <a:cubicBezTo>
                  <a:pt x="1335" y="2129"/>
                  <a:pt x="1603" y="2032"/>
                  <a:pt x="1822" y="1814"/>
                </a:cubicBezTo>
                <a:cubicBezTo>
                  <a:pt x="2496" y="1147"/>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48"/>
          <p:cNvSpPr/>
          <p:nvPr/>
        </p:nvSpPr>
        <p:spPr>
          <a:xfrm>
            <a:off x="4720857" y="2588017"/>
            <a:ext cx="39022" cy="33396"/>
          </a:xfrm>
          <a:custGeom>
            <a:rect b="b" l="l" r="r" t="t"/>
            <a:pathLst>
              <a:path extrusionOk="0" h="2137" w="2497">
                <a:moveTo>
                  <a:pt x="1065" y="0"/>
                </a:moveTo>
                <a:cubicBezTo>
                  <a:pt x="480" y="0"/>
                  <a:pt x="1" y="480"/>
                  <a:pt x="1" y="1065"/>
                </a:cubicBezTo>
                <a:cubicBezTo>
                  <a:pt x="1" y="1709"/>
                  <a:pt x="526" y="2137"/>
                  <a:pt x="1074" y="2137"/>
                </a:cubicBezTo>
                <a:cubicBezTo>
                  <a:pt x="1336" y="2137"/>
                  <a:pt x="1603" y="2039"/>
                  <a:pt x="1822" y="1821"/>
                </a:cubicBezTo>
                <a:cubicBezTo>
                  <a:pt x="2496" y="1146"/>
                  <a:pt x="2017"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48"/>
          <p:cNvSpPr/>
          <p:nvPr/>
        </p:nvSpPr>
        <p:spPr>
          <a:xfrm>
            <a:off x="4720857" y="2730931"/>
            <a:ext cx="39022" cy="33318"/>
          </a:xfrm>
          <a:custGeom>
            <a:rect b="b" l="l" r="r" t="t"/>
            <a:pathLst>
              <a:path extrusionOk="0" h="2132" w="2497">
                <a:moveTo>
                  <a:pt x="1065" y="1"/>
                </a:moveTo>
                <a:cubicBezTo>
                  <a:pt x="480" y="1"/>
                  <a:pt x="1" y="472"/>
                  <a:pt x="1" y="1066"/>
                </a:cubicBezTo>
                <a:cubicBezTo>
                  <a:pt x="1" y="1708"/>
                  <a:pt x="526" y="2131"/>
                  <a:pt x="1073" y="2131"/>
                </a:cubicBezTo>
                <a:cubicBezTo>
                  <a:pt x="1337" y="2131"/>
                  <a:pt x="1605" y="2033"/>
                  <a:pt x="1822" y="1814"/>
                </a:cubicBezTo>
                <a:cubicBezTo>
                  <a:pt x="2496" y="1147"/>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48"/>
          <p:cNvSpPr/>
          <p:nvPr/>
        </p:nvSpPr>
        <p:spPr>
          <a:xfrm>
            <a:off x="4720857" y="2683298"/>
            <a:ext cx="39022" cy="33349"/>
          </a:xfrm>
          <a:custGeom>
            <a:rect b="b" l="l" r="r" t="t"/>
            <a:pathLst>
              <a:path extrusionOk="0" h="2134" w="2497">
                <a:moveTo>
                  <a:pt x="1065" y="0"/>
                </a:moveTo>
                <a:cubicBezTo>
                  <a:pt x="480" y="0"/>
                  <a:pt x="9" y="480"/>
                  <a:pt x="1" y="1065"/>
                </a:cubicBezTo>
                <a:cubicBezTo>
                  <a:pt x="1" y="1709"/>
                  <a:pt x="526" y="2133"/>
                  <a:pt x="1074" y="2133"/>
                </a:cubicBezTo>
                <a:cubicBezTo>
                  <a:pt x="1336" y="2133"/>
                  <a:pt x="1604" y="2037"/>
                  <a:pt x="1822" y="1821"/>
                </a:cubicBezTo>
                <a:cubicBezTo>
                  <a:pt x="2496" y="1147"/>
                  <a:pt x="2017"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48"/>
          <p:cNvSpPr/>
          <p:nvPr/>
        </p:nvSpPr>
        <p:spPr>
          <a:xfrm>
            <a:off x="4720857" y="2635650"/>
            <a:ext cx="39022" cy="33349"/>
          </a:xfrm>
          <a:custGeom>
            <a:rect b="b" l="l" r="r" t="t"/>
            <a:pathLst>
              <a:path extrusionOk="0" h="2134" w="2497">
                <a:moveTo>
                  <a:pt x="1065" y="1"/>
                </a:moveTo>
                <a:cubicBezTo>
                  <a:pt x="480" y="1"/>
                  <a:pt x="1" y="480"/>
                  <a:pt x="1" y="1066"/>
                </a:cubicBezTo>
                <a:cubicBezTo>
                  <a:pt x="1" y="1710"/>
                  <a:pt x="530" y="2134"/>
                  <a:pt x="1078" y="2134"/>
                </a:cubicBezTo>
                <a:cubicBezTo>
                  <a:pt x="1340" y="2134"/>
                  <a:pt x="1606" y="2037"/>
                  <a:pt x="1822" y="1822"/>
                </a:cubicBezTo>
                <a:cubicBezTo>
                  <a:pt x="2496" y="1147"/>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48"/>
          <p:cNvSpPr/>
          <p:nvPr/>
        </p:nvSpPr>
        <p:spPr>
          <a:xfrm>
            <a:off x="4769006" y="2588017"/>
            <a:ext cx="38897" cy="33396"/>
          </a:xfrm>
          <a:custGeom>
            <a:rect b="b" l="l" r="r" t="t"/>
            <a:pathLst>
              <a:path extrusionOk="0" h="2137" w="2489">
                <a:moveTo>
                  <a:pt x="1066" y="0"/>
                </a:moveTo>
                <a:cubicBezTo>
                  <a:pt x="480" y="0"/>
                  <a:pt x="1" y="480"/>
                  <a:pt x="1" y="1065"/>
                </a:cubicBezTo>
                <a:cubicBezTo>
                  <a:pt x="1" y="1709"/>
                  <a:pt x="526" y="2137"/>
                  <a:pt x="1074" y="2137"/>
                </a:cubicBezTo>
                <a:cubicBezTo>
                  <a:pt x="1336" y="2137"/>
                  <a:pt x="1604" y="2039"/>
                  <a:pt x="1822" y="1821"/>
                </a:cubicBezTo>
                <a:cubicBezTo>
                  <a:pt x="2488"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48"/>
          <p:cNvSpPr/>
          <p:nvPr/>
        </p:nvSpPr>
        <p:spPr>
          <a:xfrm>
            <a:off x="4769006" y="2683298"/>
            <a:ext cx="38897" cy="33349"/>
          </a:xfrm>
          <a:custGeom>
            <a:rect b="b" l="l" r="r" t="t"/>
            <a:pathLst>
              <a:path extrusionOk="0" h="2134" w="2489">
                <a:moveTo>
                  <a:pt x="1066" y="0"/>
                </a:moveTo>
                <a:cubicBezTo>
                  <a:pt x="480" y="0"/>
                  <a:pt x="1" y="480"/>
                  <a:pt x="1" y="1065"/>
                </a:cubicBezTo>
                <a:cubicBezTo>
                  <a:pt x="1" y="1709"/>
                  <a:pt x="526" y="2133"/>
                  <a:pt x="1075" y="2133"/>
                </a:cubicBezTo>
                <a:cubicBezTo>
                  <a:pt x="1336" y="2133"/>
                  <a:pt x="1604" y="2037"/>
                  <a:pt x="1822" y="1821"/>
                </a:cubicBezTo>
                <a:cubicBezTo>
                  <a:pt x="2488" y="1147"/>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48"/>
          <p:cNvSpPr/>
          <p:nvPr/>
        </p:nvSpPr>
        <p:spPr>
          <a:xfrm>
            <a:off x="4769006" y="2635650"/>
            <a:ext cx="38897" cy="33349"/>
          </a:xfrm>
          <a:custGeom>
            <a:rect b="b" l="l" r="r" t="t"/>
            <a:pathLst>
              <a:path extrusionOk="0" h="2134" w="2489">
                <a:moveTo>
                  <a:pt x="1066" y="1"/>
                </a:moveTo>
                <a:cubicBezTo>
                  <a:pt x="480" y="1"/>
                  <a:pt x="1" y="480"/>
                  <a:pt x="1" y="1066"/>
                </a:cubicBezTo>
                <a:cubicBezTo>
                  <a:pt x="1" y="1710"/>
                  <a:pt x="526" y="2134"/>
                  <a:pt x="1075" y="2134"/>
                </a:cubicBezTo>
                <a:cubicBezTo>
                  <a:pt x="1336" y="2134"/>
                  <a:pt x="1604" y="2037"/>
                  <a:pt x="1822" y="1822"/>
                </a:cubicBezTo>
                <a:cubicBezTo>
                  <a:pt x="2488"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48"/>
          <p:cNvSpPr/>
          <p:nvPr/>
        </p:nvSpPr>
        <p:spPr>
          <a:xfrm>
            <a:off x="4577037" y="2635650"/>
            <a:ext cx="39022" cy="33349"/>
          </a:xfrm>
          <a:custGeom>
            <a:rect b="b" l="l" r="r" t="t"/>
            <a:pathLst>
              <a:path extrusionOk="0" h="2134" w="2497">
                <a:moveTo>
                  <a:pt x="1074" y="1"/>
                </a:moveTo>
                <a:cubicBezTo>
                  <a:pt x="481" y="1"/>
                  <a:pt x="1" y="480"/>
                  <a:pt x="1" y="1066"/>
                </a:cubicBezTo>
                <a:cubicBezTo>
                  <a:pt x="1" y="1710"/>
                  <a:pt x="530" y="2134"/>
                  <a:pt x="1079" y="2134"/>
                </a:cubicBezTo>
                <a:cubicBezTo>
                  <a:pt x="1340" y="2134"/>
                  <a:pt x="1607" y="2037"/>
                  <a:pt x="1822" y="1822"/>
                </a:cubicBezTo>
                <a:cubicBezTo>
                  <a:pt x="2497" y="1147"/>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48"/>
          <p:cNvSpPr/>
          <p:nvPr/>
        </p:nvSpPr>
        <p:spPr>
          <a:xfrm>
            <a:off x="4529530" y="2635650"/>
            <a:ext cx="38897" cy="33349"/>
          </a:xfrm>
          <a:custGeom>
            <a:rect b="b" l="l" r="r" t="t"/>
            <a:pathLst>
              <a:path extrusionOk="0" h="2134" w="2489">
                <a:moveTo>
                  <a:pt x="1066" y="1"/>
                </a:moveTo>
                <a:cubicBezTo>
                  <a:pt x="472" y="1"/>
                  <a:pt x="1" y="480"/>
                  <a:pt x="1" y="1066"/>
                </a:cubicBezTo>
                <a:cubicBezTo>
                  <a:pt x="1" y="1710"/>
                  <a:pt x="526" y="2134"/>
                  <a:pt x="1072" y="2134"/>
                </a:cubicBezTo>
                <a:cubicBezTo>
                  <a:pt x="1333" y="2134"/>
                  <a:pt x="1598" y="2037"/>
                  <a:pt x="1813" y="1822"/>
                </a:cubicBezTo>
                <a:cubicBezTo>
                  <a:pt x="2488" y="1147"/>
                  <a:pt x="2009"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48"/>
          <p:cNvSpPr/>
          <p:nvPr/>
        </p:nvSpPr>
        <p:spPr>
          <a:xfrm>
            <a:off x="4481897" y="2635650"/>
            <a:ext cx="38881" cy="33349"/>
          </a:xfrm>
          <a:custGeom>
            <a:rect b="b" l="l" r="r" t="t"/>
            <a:pathLst>
              <a:path extrusionOk="0" h="2134" w="2488">
                <a:moveTo>
                  <a:pt x="1065" y="1"/>
                </a:moveTo>
                <a:cubicBezTo>
                  <a:pt x="472" y="1"/>
                  <a:pt x="0" y="480"/>
                  <a:pt x="0" y="1066"/>
                </a:cubicBezTo>
                <a:cubicBezTo>
                  <a:pt x="0" y="1710"/>
                  <a:pt x="525" y="2134"/>
                  <a:pt x="1071" y="2134"/>
                </a:cubicBezTo>
                <a:cubicBezTo>
                  <a:pt x="1332" y="2134"/>
                  <a:pt x="1598" y="2037"/>
                  <a:pt x="1813" y="1822"/>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48"/>
          <p:cNvSpPr/>
          <p:nvPr/>
        </p:nvSpPr>
        <p:spPr>
          <a:xfrm>
            <a:off x="4291445" y="2588017"/>
            <a:ext cx="38897" cy="33396"/>
          </a:xfrm>
          <a:custGeom>
            <a:rect b="b" l="l" r="r" t="t"/>
            <a:pathLst>
              <a:path extrusionOk="0" h="2137" w="2489">
                <a:moveTo>
                  <a:pt x="1066" y="0"/>
                </a:moveTo>
                <a:cubicBezTo>
                  <a:pt x="472" y="8"/>
                  <a:pt x="1" y="480"/>
                  <a:pt x="1" y="1065"/>
                </a:cubicBezTo>
                <a:cubicBezTo>
                  <a:pt x="1" y="1709"/>
                  <a:pt x="526" y="2137"/>
                  <a:pt x="1072" y="2137"/>
                </a:cubicBezTo>
                <a:cubicBezTo>
                  <a:pt x="1333" y="2137"/>
                  <a:pt x="1598" y="2039"/>
                  <a:pt x="1814" y="1821"/>
                </a:cubicBezTo>
                <a:cubicBezTo>
                  <a:pt x="2489"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48"/>
          <p:cNvSpPr/>
          <p:nvPr/>
        </p:nvSpPr>
        <p:spPr>
          <a:xfrm>
            <a:off x="4291445" y="2635650"/>
            <a:ext cx="38897" cy="33349"/>
          </a:xfrm>
          <a:custGeom>
            <a:rect b="b" l="l" r="r" t="t"/>
            <a:pathLst>
              <a:path extrusionOk="0" h="2134" w="2489">
                <a:moveTo>
                  <a:pt x="1066" y="1"/>
                </a:moveTo>
                <a:cubicBezTo>
                  <a:pt x="472" y="1"/>
                  <a:pt x="1" y="480"/>
                  <a:pt x="1" y="1066"/>
                </a:cubicBezTo>
                <a:cubicBezTo>
                  <a:pt x="1" y="1710"/>
                  <a:pt x="526" y="2134"/>
                  <a:pt x="1075" y="2134"/>
                </a:cubicBezTo>
                <a:cubicBezTo>
                  <a:pt x="1337" y="2134"/>
                  <a:pt x="1604" y="2037"/>
                  <a:pt x="1822" y="1822"/>
                </a:cubicBezTo>
                <a:cubicBezTo>
                  <a:pt x="2489"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48"/>
          <p:cNvSpPr/>
          <p:nvPr/>
        </p:nvSpPr>
        <p:spPr>
          <a:xfrm>
            <a:off x="4338968" y="2540494"/>
            <a:ext cx="39022" cy="33287"/>
          </a:xfrm>
          <a:custGeom>
            <a:rect b="b" l="l" r="r" t="t"/>
            <a:pathLst>
              <a:path extrusionOk="0" h="2130" w="2497">
                <a:moveTo>
                  <a:pt x="1073" y="1"/>
                </a:moveTo>
                <a:cubicBezTo>
                  <a:pt x="480" y="1"/>
                  <a:pt x="9" y="472"/>
                  <a:pt x="0" y="1066"/>
                </a:cubicBezTo>
                <a:cubicBezTo>
                  <a:pt x="0" y="1704"/>
                  <a:pt x="529" y="2129"/>
                  <a:pt x="1077" y="2129"/>
                </a:cubicBezTo>
                <a:cubicBezTo>
                  <a:pt x="1339" y="2129"/>
                  <a:pt x="1606" y="2032"/>
                  <a:pt x="1821" y="1814"/>
                </a:cubicBezTo>
                <a:cubicBezTo>
                  <a:pt x="2496" y="1147"/>
                  <a:pt x="2016" y="1"/>
                  <a:pt x="10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48"/>
          <p:cNvSpPr/>
          <p:nvPr/>
        </p:nvSpPr>
        <p:spPr>
          <a:xfrm>
            <a:off x="4338968" y="2588017"/>
            <a:ext cx="39022" cy="33396"/>
          </a:xfrm>
          <a:custGeom>
            <a:rect b="b" l="l" r="r" t="t"/>
            <a:pathLst>
              <a:path extrusionOk="0" h="2137" w="2497">
                <a:moveTo>
                  <a:pt x="1073" y="0"/>
                </a:moveTo>
                <a:cubicBezTo>
                  <a:pt x="480" y="0"/>
                  <a:pt x="9" y="480"/>
                  <a:pt x="0" y="1065"/>
                </a:cubicBezTo>
                <a:cubicBezTo>
                  <a:pt x="0" y="1709"/>
                  <a:pt x="529" y="2137"/>
                  <a:pt x="1078" y="2137"/>
                </a:cubicBezTo>
                <a:cubicBezTo>
                  <a:pt x="1340" y="2137"/>
                  <a:pt x="1606" y="2039"/>
                  <a:pt x="1821" y="1821"/>
                </a:cubicBezTo>
                <a:cubicBezTo>
                  <a:pt x="2496" y="1155"/>
                  <a:pt x="2016" y="0"/>
                  <a:pt x="10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48"/>
          <p:cNvSpPr/>
          <p:nvPr/>
        </p:nvSpPr>
        <p:spPr>
          <a:xfrm>
            <a:off x="4338968" y="2635650"/>
            <a:ext cx="39022" cy="33349"/>
          </a:xfrm>
          <a:custGeom>
            <a:rect b="b" l="l" r="r" t="t"/>
            <a:pathLst>
              <a:path extrusionOk="0" h="2134" w="2497">
                <a:moveTo>
                  <a:pt x="1073" y="1"/>
                </a:moveTo>
                <a:cubicBezTo>
                  <a:pt x="480" y="1"/>
                  <a:pt x="9" y="480"/>
                  <a:pt x="0" y="1066"/>
                </a:cubicBezTo>
                <a:cubicBezTo>
                  <a:pt x="0" y="1710"/>
                  <a:pt x="529" y="2134"/>
                  <a:pt x="1078" y="2134"/>
                </a:cubicBezTo>
                <a:cubicBezTo>
                  <a:pt x="1340" y="2134"/>
                  <a:pt x="1606" y="2037"/>
                  <a:pt x="1821" y="1822"/>
                </a:cubicBezTo>
                <a:cubicBezTo>
                  <a:pt x="2496" y="1147"/>
                  <a:pt x="2016" y="1"/>
                  <a:pt x="10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48"/>
          <p:cNvSpPr/>
          <p:nvPr/>
        </p:nvSpPr>
        <p:spPr>
          <a:xfrm>
            <a:off x="4386601" y="2492736"/>
            <a:ext cx="39022" cy="33427"/>
          </a:xfrm>
          <a:custGeom>
            <a:rect b="b" l="l" r="r" t="t"/>
            <a:pathLst>
              <a:path extrusionOk="0" h="2139" w="2497">
                <a:moveTo>
                  <a:pt x="1066" y="0"/>
                </a:moveTo>
                <a:cubicBezTo>
                  <a:pt x="481" y="0"/>
                  <a:pt x="1" y="480"/>
                  <a:pt x="1" y="1073"/>
                </a:cubicBezTo>
                <a:cubicBezTo>
                  <a:pt x="6" y="1715"/>
                  <a:pt x="530" y="2139"/>
                  <a:pt x="1078" y="2139"/>
                </a:cubicBezTo>
                <a:cubicBezTo>
                  <a:pt x="1342" y="2139"/>
                  <a:pt x="1611" y="2040"/>
                  <a:pt x="1830" y="1821"/>
                </a:cubicBezTo>
                <a:cubicBezTo>
                  <a:pt x="2497"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48"/>
          <p:cNvSpPr/>
          <p:nvPr/>
        </p:nvSpPr>
        <p:spPr>
          <a:xfrm>
            <a:off x="4386601" y="2540494"/>
            <a:ext cx="39022" cy="33318"/>
          </a:xfrm>
          <a:custGeom>
            <a:rect b="b" l="l" r="r" t="t"/>
            <a:pathLst>
              <a:path extrusionOk="0" h="2132" w="2497">
                <a:moveTo>
                  <a:pt x="1066" y="1"/>
                </a:moveTo>
                <a:cubicBezTo>
                  <a:pt x="481" y="1"/>
                  <a:pt x="1" y="480"/>
                  <a:pt x="1" y="1066"/>
                </a:cubicBezTo>
                <a:cubicBezTo>
                  <a:pt x="6" y="1708"/>
                  <a:pt x="530" y="2131"/>
                  <a:pt x="1075" y="2131"/>
                </a:cubicBezTo>
                <a:cubicBezTo>
                  <a:pt x="1338" y="2131"/>
                  <a:pt x="1605" y="2033"/>
                  <a:pt x="1822" y="1814"/>
                </a:cubicBezTo>
                <a:cubicBezTo>
                  <a:pt x="2497"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48"/>
          <p:cNvSpPr/>
          <p:nvPr/>
        </p:nvSpPr>
        <p:spPr>
          <a:xfrm>
            <a:off x="4386601" y="2588017"/>
            <a:ext cx="39022" cy="33427"/>
          </a:xfrm>
          <a:custGeom>
            <a:rect b="b" l="l" r="r" t="t"/>
            <a:pathLst>
              <a:path extrusionOk="0" h="2139" w="2497">
                <a:moveTo>
                  <a:pt x="1066" y="0"/>
                </a:moveTo>
                <a:cubicBezTo>
                  <a:pt x="481" y="0"/>
                  <a:pt x="1" y="480"/>
                  <a:pt x="1" y="1073"/>
                </a:cubicBezTo>
                <a:cubicBezTo>
                  <a:pt x="6" y="1715"/>
                  <a:pt x="530" y="2139"/>
                  <a:pt x="1075" y="2139"/>
                </a:cubicBezTo>
                <a:cubicBezTo>
                  <a:pt x="1338" y="2139"/>
                  <a:pt x="1605" y="2041"/>
                  <a:pt x="1822" y="1821"/>
                </a:cubicBezTo>
                <a:cubicBezTo>
                  <a:pt x="2497"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48"/>
          <p:cNvSpPr/>
          <p:nvPr/>
        </p:nvSpPr>
        <p:spPr>
          <a:xfrm>
            <a:off x="4386601" y="2635650"/>
            <a:ext cx="39022" cy="33349"/>
          </a:xfrm>
          <a:custGeom>
            <a:rect b="b" l="l" r="r" t="t"/>
            <a:pathLst>
              <a:path extrusionOk="0" h="2134" w="2497">
                <a:moveTo>
                  <a:pt x="1066" y="1"/>
                </a:moveTo>
                <a:cubicBezTo>
                  <a:pt x="481" y="1"/>
                  <a:pt x="1" y="480"/>
                  <a:pt x="1" y="1066"/>
                </a:cubicBezTo>
                <a:cubicBezTo>
                  <a:pt x="1" y="1710"/>
                  <a:pt x="530" y="2134"/>
                  <a:pt x="1079" y="2134"/>
                </a:cubicBezTo>
                <a:cubicBezTo>
                  <a:pt x="1340" y="2134"/>
                  <a:pt x="1607" y="2037"/>
                  <a:pt x="1822" y="1822"/>
                </a:cubicBezTo>
                <a:cubicBezTo>
                  <a:pt x="2497"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48"/>
          <p:cNvSpPr/>
          <p:nvPr/>
        </p:nvSpPr>
        <p:spPr>
          <a:xfrm>
            <a:off x="4434249" y="2445088"/>
            <a:ext cx="38897" cy="33412"/>
          </a:xfrm>
          <a:custGeom>
            <a:rect b="b" l="l" r="r" t="t"/>
            <a:pathLst>
              <a:path extrusionOk="0" h="2138" w="2489">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48"/>
          <p:cNvSpPr/>
          <p:nvPr/>
        </p:nvSpPr>
        <p:spPr>
          <a:xfrm>
            <a:off x="4434249" y="2492736"/>
            <a:ext cx="39022" cy="33396"/>
          </a:xfrm>
          <a:custGeom>
            <a:rect b="b" l="l" r="r" t="t"/>
            <a:pathLst>
              <a:path extrusionOk="0" h="2137" w="2497">
                <a:moveTo>
                  <a:pt x="1065" y="0"/>
                </a:moveTo>
                <a:cubicBezTo>
                  <a:pt x="480" y="0"/>
                  <a:pt x="0" y="480"/>
                  <a:pt x="0" y="1065"/>
                </a:cubicBezTo>
                <a:cubicBezTo>
                  <a:pt x="0" y="1709"/>
                  <a:pt x="529" y="2137"/>
                  <a:pt x="1078" y="2137"/>
                </a:cubicBezTo>
                <a:cubicBezTo>
                  <a:pt x="1340" y="2137"/>
                  <a:pt x="1606" y="2039"/>
                  <a:pt x="1821" y="1821"/>
                </a:cubicBezTo>
                <a:cubicBezTo>
                  <a:pt x="2496" y="1146"/>
                  <a:pt x="2017"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48"/>
          <p:cNvSpPr/>
          <p:nvPr/>
        </p:nvSpPr>
        <p:spPr>
          <a:xfrm>
            <a:off x="4434249" y="2635650"/>
            <a:ext cx="38897" cy="33349"/>
          </a:xfrm>
          <a:custGeom>
            <a:rect b="b" l="l" r="r" t="t"/>
            <a:pathLst>
              <a:path extrusionOk="0" h="2134" w="2489">
                <a:moveTo>
                  <a:pt x="1065" y="1"/>
                </a:moveTo>
                <a:cubicBezTo>
                  <a:pt x="480" y="1"/>
                  <a:pt x="0" y="480"/>
                  <a:pt x="0" y="1066"/>
                </a:cubicBezTo>
                <a:cubicBezTo>
                  <a:pt x="0" y="1710"/>
                  <a:pt x="526" y="2134"/>
                  <a:pt x="1074" y="2134"/>
                </a:cubicBezTo>
                <a:cubicBezTo>
                  <a:pt x="1336" y="2134"/>
                  <a:pt x="1603" y="2037"/>
                  <a:pt x="1821" y="1822"/>
                </a:cubicBezTo>
                <a:cubicBezTo>
                  <a:pt x="2488" y="1147"/>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48"/>
          <p:cNvSpPr/>
          <p:nvPr/>
        </p:nvSpPr>
        <p:spPr>
          <a:xfrm>
            <a:off x="4434249" y="2588017"/>
            <a:ext cx="38897" cy="33396"/>
          </a:xfrm>
          <a:custGeom>
            <a:rect b="b" l="l" r="r" t="t"/>
            <a:pathLst>
              <a:path extrusionOk="0" h="2137" w="2489">
                <a:moveTo>
                  <a:pt x="1065" y="0"/>
                </a:moveTo>
                <a:cubicBezTo>
                  <a:pt x="480" y="0"/>
                  <a:pt x="0" y="480"/>
                  <a:pt x="0" y="1065"/>
                </a:cubicBezTo>
                <a:cubicBezTo>
                  <a:pt x="0" y="1709"/>
                  <a:pt x="526" y="2137"/>
                  <a:pt x="1074" y="2137"/>
                </a:cubicBezTo>
                <a:cubicBezTo>
                  <a:pt x="1336" y="2137"/>
                  <a:pt x="1603" y="2039"/>
                  <a:pt x="1821" y="1821"/>
                </a:cubicBezTo>
                <a:cubicBezTo>
                  <a:pt x="2488" y="1146"/>
                  <a:pt x="2017"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48"/>
          <p:cNvSpPr/>
          <p:nvPr/>
        </p:nvSpPr>
        <p:spPr>
          <a:xfrm>
            <a:off x="4434249" y="2540494"/>
            <a:ext cx="38897" cy="33287"/>
          </a:xfrm>
          <a:custGeom>
            <a:rect b="b" l="l" r="r" t="t"/>
            <a:pathLst>
              <a:path extrusionOk="0" h="2130" w="2489">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48"/>
          <p:cNvSpPr/>
          <p:nvPr/>
        </p:nvSpPr>
        <p:spPr>
          <a:xfrm>
            <a:off x="5053332" y="2492736"/>
            <a:ext cx="39006" cy="33396"/>
          </a:xfrm>
          <a:custGeom>
            <a:rect b="b" l="l" r="r" t="t"/>
            <a:pathLst>
              <a:path extrusionOk="0" h="2137" w="2496">
                <a:moveTo>
                  <a:pt x="1065" y="0"/>
                </a:moveTo>
                <a:cubicBezTo>
                  <a:pt x="480" y="0"/>
                  <a:pt x="0" y="480"/>
                  <a:pt x="0" y="1065"/>
                </a:cubicBezTo>
                <a:cubicBezTo>
                  <a:pt x="0" y="1709"/>
                  <a:pt x="525" y="2137"/>
                  <a:pt x="1074" y="2137"/>
                </a:cubicBezTo>
                <a:cubicBezTo>
                  <a:pt x="1336" y="2137"/>
                  <a:pt x="1603" y="2039"/>
                  <a:pt x="1821" y="1821"/>
                </a:cubicBezTo>
                <a:cubicBezTo>
                  <a:pt x="2496"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48"/>
          <p:cNvSpPr/>
          <p:nvPr/>
        </p:nvSpPr>
        <p:spPr>
          <a:xfrm>
            <a:off x="4862896" y="2540494"/>
            <a:ext cx="38881" cy="33287"/>
          </a:xfrm>
          <a:custGeom>
            <a:rect b="b" l="l" r="r" t="t"/>
            <a:pathLst>
              <a:path extrusionOk="0" h="2130" w="2488">
                <a:moveTo>
                  <a:pt x="1065" y="1"/>
                </a:moveTo>
                <a:cubicBezTo>
                  <a:pt x="480" y="1"/>
                  <a:pt x="0" y="472"/>
                  <a:pt x="0" y="1066"/>
                </a:cubicBezTo>
                <a:cubicBezTo>
                  <a:pt x="0" y="1704"/>
                  <a:pt x="525" y="2129"/>
                  <a:pt x="1073" y="2129"/>
                </a:cubicBezTo>
                <a:cubicBezTo>
                  <a:pt x="1335" y="2129"/>
                  <a:pt x="1603" y="2032"/>
                  <a:pt x="1821" y="1814"/>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48"/>
          <p:cNvSpPr/>
          <p:nvPr/>
        </p:nvSpPr>
        <p:spPr>
          <a:xfrm>
            <a:off x="4862896" y="2492736"/>
            <a:ext cx="39006" cy="33396"/>
          </a:xfrm>
          <a:custGeom>
            <a:rect b="b" l="l" r="r" t="t"/>
            <a:pathLst>
              <a:path extrusionOk="0" h="2137" w="2496">
                <a:moveTo>
                  <a:pt x="1065" y="0"/>
                </a:moveTo>
                <a:cubicBezTo>
                  <a:pt x="480" y="0"/>
                  <a:pt x="0" y="480"/>
                  <a:pt x="0" y="1065"/>
                </a:cubicBezTo>
                <a:cubicBezTo>
                  <a:pt x="0" y="1709"/>
                  <a:pt x="525" y="2137"/>
                  <a:pt x="1074" y="2137"/>
                </a:cubicBezTo>
                <a:cubicBezTo>
                  <a:pt x="1336" y="2137"/>
                  <a:pt x="1603" y="2039"/>
                  <a:pt x="1821" y="1821"/>
                </a:cubicBezTo>
                <a:cubicBezTo>
                  <a:pt x="2496"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48"/>
          <p:cNvSpPr/>
          <p:nvPr/>
        </p:nvSpPr>
        <p:spPr>
          <a:xfrm>
            <a:off x="4910528" y="2445088"/>
            <a:ext cx="38897" cy="33412"/>
          </a:xfrm>
          <a:custGeom>
            <a:rect b="b" l="l" r="r" t="t"/>
            <a:pathLst>
              <a:path extrusionOk="0" h="2138" w="2489">
                <a:moveTo>
                  <a:pt x="1066" y="1"/>
                </a:moveTo>
                <a:cubicBezTo>
                  <a:pt x="472" y="1"/>
                  <a:pt x="1" y="480"/>
                  <a:pt x="1" y="1066"/>
                </a:cubicBezTo>
                <a:cubicBezTo>
                  <a:pt x="1" y="1709"/>
                  <a:pt x="526" y="2137"/>
                  <a:pt x="1072" y="2137"/>
                </a:cubicBezTo>
                <a:cubicBezTo>
                  <a:pt x="1333" y="2137"/>
                  <a:pt x="1598" y="2040"/>
                  <a:pt x="1814" y="1822"/>
                </a:cubicBezTo>
                <a:cubicBezTo>
                  <a:pt x="2488"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48"/>
          <p:cNvSpPr/>
          <p:nvPr/>
        </p:nvSpPr>
        <p:spPr>
          <a:xfrm>
            <a:off x="4815122" y="2397455"/>
            <a:ext cx="39022" cy="33396"/>
          </a:xfrm>
          <a:custGeom>
            <a:rect b="b" l="l" r="r" t="t"/>
            <a:pathLst>
              <a:path extrusionOk="0" h="2137" w="2497">
                <a:moveTo>
                  <a:pt x="1074" y="0"/>
                </a:moveTo>
                <a:cubicBezTo>
                  <a:pt x="480" y="8"/>
                  <a:pt x="9" y="480"/>
                  <a:pt x="1" y="1073"/>
                </a:cubicBezTo>
                <a:cubicBezTo>
                  <a:pt x="1" y="1711"/>
                  <a:pt x="529" y="2137"/>
                  <a:pt x="1077" y="2137"/>
                </a:cubicBezTo>
                <a:cubicBezTo>
                  <a:pt x="1339" y="2137"/>
                  <a:pt x="1606" y="2039"/>
                  <a:pt x="1822" y="1821"/>
                </a:cubicBezTo>
                <a:cubicBezTo>
                  <a:pt x="2496" y="1154"/>
                  <a:pt x="2017" y="8"/>
                  <a:pt x="10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48"/>
          <p:cNvSpPr/>
          <p:nvPr/>
        </p:nvSpPr>
        <p:spPr>
          <a:xfrm>
            <a:off x="4719967" y="2302299"/>
            <a:ext cx="38897" cy="33349"/>
          </a:xfrm>
          <a:custGeom>
            <a:rect b="b" l="l" r="r" t="t"/>
            <a:pathLst>
              <a:path extrusionOk="0" h="2134" w="2489">
                <a:moveTo>
                  <a:pt x="1066" y="0"/>
                </a:moveTo>
                <a:cubicBezTo>
                  <a:pt x="472" y="0"/>
                  <a:pt x="1" y="472"/>
                  <a:pt x="1" y="1065"/>
                </a:cubicBezTo>
                <a:cubicBezTo>
                  <a:pt x="1" y="1709"/>
                  <a:pt x="526" y="2133"/>
                  <a:pt x="1072" y="2133"/>
                </a:cubicBezTo>
                <a:cubicBezTo>
                  <a:pt x="1333" y="2133"/>
                  <a:pt x="1598" y="2037"/>
                  <a:pt x="1813" y="1821"/>
                </a:cubicBezTo>
                <a:cubicBezTo>
                  <a:pt x="2488"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48"/>
          <p:cNvSpPr/>
          <p:nvPr/>
        </p:nvSpPr>
        <p:spPr>
          <a:xfrm>
            <a:off x="4481897" y="2254651"/>
            <a:ext cx="38881" cy="33349"/>
          </a:xfrm>
          <a:custGeom>
            <a:rect b="b" l="l" r="r" t="t"/>
            <a:pathLst>
              <a:path extrusionOk="0" h="2134" w="2488">
                <a:moveTo>
                  <a:pt x="1065" y="1"/>
                </a:moveTo>
                <a:cubicBezTo>
                  <a:pt x="472" y="1"/>
                  <a:pt x="0" y="480"/>
                  <a:pt x="0" y="1066"/>
                </a:cubicBezTo>
                <a:cubicBezTo>
                  <a:pt x="0" y="1709"/>
                  <a:pt x="525" y="2134"/>
                  <a:pt x="1071" y="2134"/>
                </a:cubicBezTo>
                <a:cubicBezTo>
                  <a:pt x="1332" y="2134"/>
                  <a:pt x="1598" y="2037"/>
                  <a:pt x="1813" y="1822"/>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48"/>
          <p:cNvSpPr/>
          <p:nvPr/>
        </p:nvSpPr>
        <p:spPr>
          <a:xfrm>
            <a:off x="4624686" y="2349932"/>
            <a:ext cx="39022" cy="33287"/>
          </a:xfrm>
          <a:custGeom>
            <a:rect b="b" l="l" r="r" t="t"/>
            <a:pathLst>
              <a:path extrusionOk="0" h="2130" w="2497">
                <a:moveTo>
                  <a:pt x="1065" y="1"/>
                </a:moveTo>
                <a:cubicBezTo>
                  <a:pt x="480" y="1"/>
                  <a:pt x="1" y="472"/>
                  <a:pt x="1" y="1066"/>
                </a:cubicBezTo>
                <a:cubicBezTo>
                  <a:pt x="1" y="1704"/>
                  <a:pt x="525" y="2129"/>
                  <a:pt x="1073" y="2129"/>
                </a:cubicBezTo>
                <a:cubicBezTo>
                  <a:pt x="1335" y="2129"/>
                  <a:pt x="1603" y="2032"/>
                  <a:pt x="1822" y="1814"/>
                </a:cubicBezTo>
                <a:cubicBezTo>
                  <a:pt x="2496" y="1147"/>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48"/>
          <p:cNvSpPr/>
          <p:nvPr/>
        </p:nvSpPr>
        <p:spPr>
          <a:xfrm>
            <a:off x="4624686" y="2302299"/>
            <a:ext cx="39022" cy="33349"/>
          </a:xfrm>
          <a:custGeom>
            <a:rect b="b" l="l" r="r" t="t"/>
            <a:pathLst>
              <a:path extrusionOk="0" h="2134" w="2497">
                <a:moveTo>
                  <a:pt x="1065" y="0"/>
                </a:moveTo>
                <a:cubicBezTo>
                  <a:pt x="480" y="0"/>
                  <a:pt x="1" y="480"/>
                  <a:pt x="1" y="1065"/>
                </a:cubicBezTo>
                <a:cubicBezTo>
                  <a:pt x="1" y="1709"/>
                  <a:pt x="526" y="2133"/>
                  <a:pt x="1075" y="2133"/>
                </a:cubicBezTo>
                <a:cubicBezTo>
                  <a:pt x="1336" y="2133"/>
                  <a:pt x="1604" y="2037"/>
                  <a:pt x="1822" y="1821"/>
                </a:cubicBezTo>
                <a:cubicBezTo>
                  <a:pt x="2496" y="1146"/>
                  <a:pt x="2017"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48"/>
          <p:cNvSpPr/>
          <p:nvPr/>
        </p:nvSpPr>
        <p:spPr>
          <a:xfrm>
            <a:off x="4577037" y="2349932"/>
            <a:ext cx="39022" cy="33287"/>
          </a:xfrm>
          <a:custGeom>
            <a:rect b="b" l="l" r="r" t="t"/>
            <a:pathLst>
              <a:path extrusionOk="0" h="2130" w="2497">
                <a:moveTo>
                  <a:pt x="1074" y="1"/>
                </a:moveTo>
                <a:cubicBezTo>
                  <a:pt x="481" y="1"/>
                  <a:pt x="9" y="472"/>
                  <a:pt x="1" y="1066"/>
                </a:cubicBezTo>
                <a:cubicBezTo>
                  <a:pt x="1" y="1704"/>
                  <a:pt x="525" y="2129"/>
                  <a:pt x="1074" y="2129"/>
                </a:cubicBezTo>
                <a:cubicBezTo>
                  <a:pt x="1336" y="2129"/>
                  <a:pt x="1604" y="2032"/>
                  <a:pt x="1822" y="1814"/>
                </a:cubicBezTo>
                <a:cubicBezTo>
                  <a:pt x="2497" y="1147"/>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48"/>
          <p:cNvSpPr/>
          <p:nvPr/>
        </p:nvSpPr>
        <p:spPr>
          <a:xfrm>
            <a:off x="4577037" y="2302299"/>
            <a:ext cx="39022" cy="33349"/>
          </a:xfrm>
          <a:custGeom>
            <a:rect b="b" l="l" r="r" t="t"/>
            <a:pathLst>
              <a:path extrusionOk="0" h="2134" w="2497">
                <a:moveTo>
                  <a:pt x="1074" y="0"/>
                </a:moveTo>
                <a:cubicBezTo>
                  <a:pt x="481" y="0"/>
                  <a:pt x="1" y="472"/>
                  <a:pt x="1" y="1065"/>
                </a:cubicBezTo>
                <a:cubicBezTo>
                  <a:pt x="1" y="1709"/>
                  <a:pt x="526" y="2133"/>
                  <a:pt x="1075" y="2133"/>
                </a:cubicBezTo>
                <a:cubicBezTo>
                  <a:pt x="1337" y="2133"/>
                  <a:pt x="1604" y="2037"/>
                  <a:pt x="1822" y="1821"/>
                </a:cubicBezTo>
                <a:cubicBezTo>
                  <a:pt x="2497" y="1146"/>
                  <a:pt x="2017" y="0"/>
                  <a:pt x="10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48"/>
          <p:cNvSpPr/>
          <p:nvPr/>
        </p:nvSpPr>
        <p:spPr>
          <a:xfrm>
            <a:off x="4529530" y="2302299"/>
            <a:ext cx="38897" cy="33349"/>
          </a:xfrm>
          <a:custGeom>
            <a:rect b="b" l="l" r="r" t="t"/>
            <a:pathLst>
              <a:path extrusionOk="0" h="2134" w="2489">
                <a:moveTo>
                  <a:pt x="1066" y="0"/>
                </a:moveTo>
                <a:cubicBezTo>
                  <a:pt x="472" y="0"/>
                  <a:pt x="1" y="480"/>
                  <a:pt x="1" y="1065"/>
                </a:cubicBezTo>
                <a:cubicBezTo>
                  <a:pt x="1" y="1709"/>
                  <a:pt x="526" y="2133"/>
                  <a:pt x="1072" y="2133"/>
                </a:cubicBezTo>
                <a:cubicBezTo>
                  <a:pt x="1333" y="2133"/>
                  <a:pt x="1598" y="2037"/>
                  <a:pt x="1813" y="1821"/>
                </a:cubicBezTo>
                <a:cubicBezTo>
                  <a:pt x="2488" y="1146"/>
                  <a:pt x="2009"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48"/>
          <p:cNvSpPr/>
          <p:nvPr/>
        </p:nvSpPr>
        <p:spPr>
          <a:xfrm>
            <a:off x="4529530" y="2254651"/>
            <a:ext cx="38897" cy="33349"/>
          </a:xfrm>
          <a:custGeom>
            <a:rect b="b" l="l" r="r" t="t"/>
            <a:pathLst>
              <a:path extrusionOk="0" h="2134" w="2489">
                <a:moveTo>
                  <a:pt x="1066" y="1"/>
                </a:moveTo>
                <a:cubicBezTo>
                  <a:pt x="472" y="1"/>
                  <a:pt x="1" y="480"/>
                  <a:pt x="1" y="1066"/>
                </a:cubicBezTo>
                <a:cubicBezTo>
                  <a:pt x="1" y="1709"/>
                  <a:pt x="526" y="2134"/>
                  <a:pt x="1072" y="2134"/>
                </a:cubicBezTo>
                <a:cubicBezTo>
                  <a:pt x="1333" y="2134"/>
                  <a:pt x="1598" y="2037"/>
                  <a:pt x="1813" y="1822"/>
                </a:cubicBezTo>
                <a:cubicBezTo>
                  <a:pt x="2488" y="1147"/>
                  <a:pt x="2009"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48"/>
          <p:cNvSpPr/>
          <p:nvPr/>
        </p:nvSpPr>
        <p:spPr>
          <a:xfrm>
            <a:off x="5005684" y="2778454"/>
            <a:ext cx="39022" cy="33396"/>
          </a:xfrm>
          <a:custGeom>
            <a:rect b="b" l="l" r="r" t="t"/>
            <a:pathLst>
              <a:path extrusionOk="0" h="2137" w="2497">
                <a:moveTo>
                  <a:pt x="1066" y="0"/>
                </a:moveTo>
                <a:cubicBezTo>
                  <a:pt x="480" y="8"/>
                  <a:pt x="1" y="480"/>
                  <a:pt x="1" y="1073"/>
                </a:cubicBezTo>
                <a:cubicBezTo>
                  <a:pt x="1" y="1711"/>
                  <a:pt x="525" y="2137"/>
                  <a:pt x="1073" y="2137"/>
                </a:cubicBezTo>
                <a:cubicBezTo>
                  <a:pt x="1336" y="2137"/>
                  <a:pt x="1603" y="2040"/>
                  <a:pt x="1822" y="1821"/>
                </a:cubicBezTo>
                <a:cubicBezTo>
                  <a:pt x="2496" y="1155"/>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48"/>
          <p:cNvSpPr/>
          <p:nvPr/>
        </p:nvSpPr>
        <p:spPr>
          <a:xfrm>
            <a:off x="4958052" y="2873735"/>
            <a:ext cx="39006" cy="33349"/>
          </a:xfrm>
          <a:custGeom>
            <a:rect b="b" l="l" r="r" t="t"/>
            <a:pathLst>
              <a:path extrusionOk="0" h="2134" w="2496">
                <a:moveTo>
                  <a:pt x="1073" y="0"/>
                </a:moveTo>
                <a:cubicBezTo>
                  <a:pt x="480" y="0"/>
                  <a:pt x="8" y="480"/>
                  <a:pt x="0" y="1065"/>
                </a:cubicBezTo>
                <a:cubicBezTo>
                  <a:pt x="0" y="1709"/>
                  <a:pt x="529" y="2133"/>
                  <a:pt x="1078" y="2133"/>
                </a:cubicBezTo>
                <a:cubicBezTo>
                  <a:pt x="1340" y="2133"/>
                  <a:pt x="1606" y="2037"/>
                  <a:pt x="1821" y="1821"/>
                </a:cubicBezTo>
                <a:cubicBezTo>
                  <a:pt x="2496" y="1147"/>
                  <a:pt x="2016" y="0"/>
                  <a:pt x="10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48"/>
          <p:cNvSpPr/>
          <p:nvPr/>
        </p:nvSpPr>
        <p:spPr>
          <a:xfrm>
            <a:off x="4958052" y="2826086"/>
            <a:ext cx="39006" cy="33412"/>
          </a:xfrm>
          <a:custGeom>
            <a:rect b="b" l="l" r="r" t="t"/>
            <a:pathLst>
              <a:path extrusionOk="0" h="2138" w="2496">
                <a:moveTo>
                  <a:pt x="1073" y="1"/>
                </a:moveTo>
                <a:cubicBezTo>
                  <a:pt x="480" y="1"/>
                  <a:pt x="8" y="480"/>
                  <a:pt x="0" y="1066"/>
                </a:cubicBezTo>
                <a:cubicBezTo>
                  <a:pt x="0" y="1709"/>
                  <a:pt x="529" y="2137"/>
                  <a:pt x="1078" y="2137"/>
                </a:cubicBezTo>
                <a:cubicBezTo>
                  <a:pt x="1339" y="2137"/>
                  <a:pt x="1606" y="2040"/>
                  <a:pt x="1821" y="1822"/>
                </a:cubicBezTo>
                <a:cubicBezTo>
                  <a:pt x="2496" y="1147"/>
                  <a:pt x="2016" y="1"/>
                  <a:pt x="10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48"/>
          <p:cNvSpPr/>
          <p:nvPr/>
        </p:nvSpPr>
        <p:spPr>
          <a:xfrm>
            <a:off x="4910528" y="2873735"/>
            <a:ext cx="38897" cy="33349"/>
          </a:xfrm>
          <a:custGeom>
            <a:rect b="b" l="l" r="r" t="t"/>
            <a:pathLst>
              <a:path extrusionOk="0" h="2134" w="2489">
                <a:moveTo>
                  <a:pt x="1066" y="0"/>
                </a:moveTo>
                <a:cubicBezTo>
                  <a:pt x="472" y="0"/>
                  <a:pt x="1" y="480"/>
                  <a:pt x="1" y="1065"/>
                </a:cubicBezTo>
                <a:cubicBezTo>
                  <a:pt x="1" y="1709"/>
                  <a:pt x="526" y="2133"/>
                  <a:pt x="1072" y="2133"/>
                </a:cubicBezTo>
                <a:cubicBezTo>
                  <a:pt x="1333" y="2133"/>
                  <a:pt x="1598" y="2037"/>
                  <a:pt x="1814" y="1821"/>
                </a:cubicBezTo>
                <a:cubicBezTo>
                  <a:pt x="2488" y="1147"/>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48"/>
          <p:cNvSpPr/>
          <p:nvPr/>
        </p:nvSpPr>
        <p:spPr>
          <a:xfrm>
            <a:off x="4624686" y="2873735"/>
            <a:ext cx="39022" cy="33349"/>
          </a:xfrm>
          <a:custGeom>
            <a:rect b="b" l="l" r="r" t="t"/>
            <a:pathLst>
              <a:path extrusionOk="0" h="2134" w="2497">
                <a:moveTo>
                  <a:pt x="1065" y="0"/>
                </a:moveTo>
                <a:cubicBezTo>
                  <a:pt x="480" y="0"/>
                  <a:pt x="1" y="480"/>
                  <a:pt x="1" y="1065"/>
                </a:cubicBezTo>
                <a:cubicBezTo>
                  <a:pt x="1" y="1709"/>
                  <a:pt x="526" y="2133"/>
                  <a:pt x="1075" y="2133"/>
                </a:cubicBezTo>
                <a:cubicBezTo>
                  <a:pt x="1336" y="2133"/>
                  <a:pt x="1604" y="2037"/>
                  <a:pt x="1822" y="1821"/>
                </a:cubicBezTo>
                <a:cubicBezTo>
                  <a:pt x="2496" y="1147"/>
                  <a:pt x="2017"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48"/>
          <p:cNvSpPr/>
          <p:nvPr/>
        </p:nvSpPr>
        <p:spPr>
          <a:xfrm>
            <a:off x="4672334" y="2778454"/>
            <a:ext cx="38881" cy="33396"/>
          </a:xfrm>
          <a:custGeom>
            <a:rect b="b" l="l" r="r" t="t"/>
            <a:pathLst>
              <a:path extrusionOk="0" h="2137" w="2488">
                <a:moveTo>
                  <a:pt x="1065" y="0"/>
                </a:moveTo>
                <a:cubicBezTo>
                  <a:pt x="480" y="8"/>
                  <a:pt x="0" y="480"/>
                  <a:pt x="0" y="1073"/>
                </a:cubicBezTo>
                <a:cubicBezTo>
                  <a:pt x="0" y="1711"/>
                  <a:pt x="524" y="2137"/>
                  <a:pt x="1073" y="2137"/>
                </a:cubicBezTo>
                <a:cubicBezTo>
                  <a:pt x="1335" y="2137"/>
                  <a:pt x="1603" y="2040"/>
                  <a:pt x="1821" y="1821"/>
                </a:cubicBezTo>
                <a:cubicBezTo>
                  <a:pt x="2488" y="1155"/>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48"/>
          <p:cNvSpPr/>
          <p:nvPr/>
        </p:nvSpPr>
        <p:spPr>
          <a:xfrm>
            <a:off x="4672334" y="2730931"/>
            <a:ext cx="38881" cy="33318"/>
          </a:xfrm>
          <a:custGeom>
            <a:rect b="b" l="l" r="r" t="t"/>
            <a:pathLst>
              <a:path extrusionOk="0" h="2132" w="2488">
                <a:moveTo>
                  <a:pt x="1065" y="1"/>
                </a:moveTo>
                <a:cubicBezTo>
                  <a:pt x="480"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48"/>
          <p:cNvSpPr/>
          <p:nvPr/>
        </p:nvSpPr>
        <p:spPr>
          <a:xfrm>
            <a:off x="4672334" y="2683298"/>
            <a:ext cx="38881" cy="33349"/>
          </a:xfrm>
          <a:custGeom>
            <a:rect b="b" l="l" r="r" t="t"/>
            <a:pathLst>
              <a:path extrusionOk="0" h="2134" w="2488">
                <a:moveTo>
                  <a:pt x="1065" y="0"/>
                </a:moveTo>
                <a:cubicBezTo>
                  <a:pt x="480" y="0"/>
                  <a:pt x="0" y="480"/>
                  <a:pt x="0" y="1065"/>
                </a:cubicBezTo>
                <a:cubicBezTo>
                  <a:pt x="0" y="1709"/>
                  <a:pt x="525" y="2133"/>
                  <a:pt x="1074" y="2133"/>
                </a:cubicBezTo>
                <a:cubicBezTo>
                  <a:pt x="1336" y="2133"/>
                  <a:pt x="1603" y="2037"/>
                  <a:pt x="1821" y="1821"/>
                </a:cubicBezTo>
                <a:cubicBezTo>
                  <a:pt x="2488" y="1147"/>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48"/>
          <p:cNvSpPr/>
          <p:nvPr/>
        </p:nvSpPr>
        <p:spPr>
          <a:xfrm>
            <a:off x="4672334" y="2635650"/>
            <a:ext cx="38881" cy="33349"/>
          </a:xfrm>
          <a:custGeom>
            <a:rect b="b" l="l" r="r" t="t"/>
            <a:pathLst>
              <a:path extrusionOk="0" h="2134" w="2488">
                <a:moveTo>
                  <a:pt x="1065" y="1"/>
                </a:moveTo>
                <a:cubicBezTo>
                  <a:pt x="480" y="1"/>
                  <a:pt x="0" y="480"/>
                  <a:pt x="0" y="1066"/>
                </a:cubicBezTo>
                <a:cubicBezTo>
                  <a:pt x="0" y="1710"/>
                  <a:pt x="525" y="2134"/>
                  <a:pt x="1074" y="2134"/>
                </a:cubicBezTo>
                <a:cubicBezTo>
                  <a:pt x="1336" y="2134"/>
                  <a:pt x="1603" y="2037"/>
                  <a:pt x="1821" y="1822"/>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48"/>
          <p:cNvSpPr/>
          <p:nvPr/>
        </p:nvSpPr>
        <p:spPr>
          <a:xfrm>
            <a:off x="4672334" y="2588017"/>
            <a:ext cx="38881" cy="33396"/>
          </a:xfrm>
          <a:custGeom>
            <a:rect b="b" l="l" r="r" t="t"/>
            <a:pathLst>
              <a:path extrusionOk="0" h="2137" w="2488">
                <a:moveTo>
                  <a:pt x="1065" y="0"/>
                </a:moveTo>
                <a:cubicBezTo>
                  <a:pt x="480" y="0"/>
                  <a:pt x="0" y="480"/>
                  <a:pt x="0" y="1065"/>
                </a:cubicBezTo>
                <a:cubicBezTo>
                  <a:pt x="0" y="1709"/>
                  <a:pt x="525" y="2137"/>
                  <a:pt x="1074" y="2137"/>
                </a:cubicBezTo>
                <a:cubicBezTo>
                  <a:pt x="1336" y="2137"/>
                  <a:pt x="1603" y="2039"/>
                  <a:pt x="1821" y="1821"/>
                </a:cubicBezTo>
                <a:cubicBezTo>
                  <a:pt x="2488"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48"/>
          <p:cNvSpPr/>
          <p:nvPr/>
        </p:nvSpPr>
        <p:spPr>
          <a:xfrm>
            <a:off x="4672334" y="2540494"/>
            <a:ext cx="38881" cy="33287"/>
          </a:xfrm>
          <a:custGeom>
            <a:rect b="b" l="l" r="r" t="t"/>
            <a:pathLst>
              <a:path extrusionOk="0" h="2130" w="2488">
                <a:moveTo>
                  <a:pt x="1065" y="1"/>
                </a:moveTo>
                <a:cubicBezTo>
                  <a:pt x="480" y="1"/>
                  <a:pt x="0" y="472"/>
                  <a:pt x="0" y="1066"/>
                </a:cubicBezTo>
                <a:cubicBezTo>
                  <a:pt x="0" y="1704"/>
                  <a:pt x="524" y="2129"/>
                  <a:pt x="1073" y="2129"/>
                </a:cubicBezTo>
                <a:cubicBezTo>
                  <a:pt x="1335" y="2129"/>
                  <a:pt x="1603" y="2032"/>
                  <a:pt x="1821" y="1814"/>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48"/>
          <p:cNvSpPr/>
          <p:nvPr/>
        </p:nvSpPr>
        <p:spPr>
          <a:xfrm>
            <a:off x="4672334" y="2492736"/>
            <a:ext cx="39006" cy="33396"/>
          </a:xfrm>
          <a:custGeom>
            <a:rect b="b" l="l" r="r" t="t"/>
            <a:pathLst>
              <a:path extrusionOk="0" h="2137" w="2496">
                <a:moveTo>
                  <a:pt x="1065" y="0"/>
                </a:moveTo>
                <a:cubicBezTo>
                  <a:pt x="480" y="0"/>
                  <a:pt x="0" y="480"/>
                  <a:pt x="0" y="1065"/>
                </a:cubicBezTo>
                <a:cubicBezTo>
                  <a:pt x="0" y="1709"/>
                  <a:pt x="529" y="2137"/>
                  <a:pt x="1077" y="2137"/>
                </a:cubicBezTo>
                <a:cubicBezTo>
                  <a:pt x="1339" y="2137"/>
                  <a:pt x="1606" y="2039"/>
                  <a:pt x="1821" y="1821"/>
                </a:cubicBezTo>
                <a:cubicBezTo>
                  <a:pt x="2496"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48"/>
          <p:cNvSpPr/>
          <p:nvPr/>
        </p:nvSpPr>
        <p:spPr>
          <a:xfrm>
            <a:off x="4624686" y="2778454"/>
            <a:ext cx="39022" cy="33396"/>
          </a:xfrm>
          <a:custGeom>
            <a:rect b="b" l="l" r="r" t="t"/>
            <a:pathLst>
              <a:path extrusionOk="0" h="2137" w="2497">
                <a:moveTo>
                  <a:pt x="1065" y="0"/>
                </a:moveTo>
                <a:cubicBezTo>
                  <a:pt x="480" y="8"/>
                  <a:pt x="1" y="480"/>
                  <a:pt x="1" y="1073"/>
                </a:cubicBezTo>
                <a:cubicBezTo>
                  <a:pt x="1" y="1711"/>
                  <a:pt x="525" y="2137"/>
                  <a:pt x="1073" y="2137"/>
                </a:cubicBezTo>
                <a:cubicBezTo>
                  <a:pt x="1335" y="2137"/>
                  <a:pt x="1603" y="2040"/>
                  <a:pt x="1822" y="1821"/>
                </a:cubicBezTo>
                <a:cubicBezTo>
                  <a:pt x="2496" y="1155"/>
                  <a:pt x="2017"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48"/>
          <p:cNvSpPr/>
          <p:nvPr/>
        </p:nvSpPr>
        <p:spPr>
          <a:xfrm>
            <a:off x="4624686" y="2492736"/>
            <a:ext cx="39022" cy="33396"/>
          </a:xfrm>
          <a:custGeom>
            <a:rect b="b" l="l" r="r" t="t"/>
            <a:pathLst>
              <a:path extrusionOk="0" h="2137" w="2497">
                <a:moveTo>
                  <a:pt x="1065" y="0"/>
                </a:moveTo>
                <a:cubicBezTo>
                  <a:pt x="480" y="0"/>
                  <a:pt x="1" y="480"/>
                  <a:pt x="1" y="1065"/>
                </a:cubicBezTo>
                <a:cubicBezTo>
                  <a:pt x="1" y="1709"/>
                  <a:pt x="529" y="2137"/>
                  <a:pt x="1078" y="2137"/>
                </a:cubicBezTo>
                <a:cubicBezTo>
                  <a:pt x="1340" y="2137"/>
                  <a:pt x="1606" y="2039"/>
                  <a:pt x="1822" y="1821"/>
                </a:cubicBezTo>
                <a:cubicBezTo>
                  <a:pt x="2496" y="1146"/>
                  <a:pt x="2017"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48"/>
          <p:cNvSpPr/>
          <p:nvPr/>
        </p:nvSpPr>
        <p:spPr>
          <a:xfrm>
            <a:off x="4624686" y="2445088"/>
            <a:ext cx="39022" cy="33412"/>
          </a:xfrm>
          <a:custGeom>
            <a:rect b="b" l="l" r="r" t="t"/>
            <a:pathLst>
              <a:path extrusionOk="0" h="2138" w="2497">
                <a:moveTo>
                  <a:pt x="1065" y="1"/>
                </a:moveTo>
                <a:cubicBezTo>
                  <a:pt x="480" y="1"/>
                  <a:pt x="1" y="480"/>
                  <a:pt x="1" y="1066"/>
                </a:cubicBezTo>
                <a:cubicBezTo>
                  <a:pt x="1" y="1709"/>
                  <a:pt x="526" y="2137"/>
                  <a:pt x="1074" y="2137"/>
                </a:cubicBezTo>
                <a:cubicBezTo>
                  <a:pt x="1336" y="2137"/>
                  <a:pt x="1603" y="2040"/>
                  <a:pt x="1822" y="1822"/>
                </a:cubicBezTo>
                <a:cubicBezTo>
                  <a:pt x="2496" y="1147"/>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48"/>
          <p:cNvSpPr/>
          <p:nvPr/>
        </p:nvSpPr>
        <p:spPr>
          <a:xfrm>
            <a:off x="4577037" y="2778454"/>
            <a:ext cx="39022" cy="33396"/>
          </a:xfrm>
          <a:custGeom>
            <a:rect b="b" l="l" r="r" t="t"/>
            <a:pathLst>
              <a:path extrusionOk="0" h="2137" w="2497">
                <a:moveTo>
                  <a:pt x="1074" y="0"/>
                </a:moveTo>
                <a:cubicBezTo>
                  <a:pt x="481" y="8"/>
                  <a:pt x="9" y="480"/>
                  <a:pt x="1" y="1073"/>
                </a:cubicBezTo>
                <a:cubicBezTo>
                  <a:pt x="1" y="1711"/>
                  <a:pt x="525" y="2137"/>
                  <a:pt x="1074" y="2137"/>
                </a:cubicBezTo>
                <a:cubicBezTo>
                  <a:pt x="1336" y="2137"/>
                  <a:pt x="1604" y="2040"/>
                  <a:pt x="1822" y="1821"/>
                </a:cubicBezTo>
                <a:cubicBezTo>
                  <a:pt x="2497" y="1155"/>
                  <a:pt x="2017" y="0"/>
                  <a:pt x="10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48"/>
          <p:cNvSpPr/>
          <p:nvPr/>
        </p:nvSpPr>
        <p:spPr>
          <a:xfrm>
            <a:off x="4577037" y="2730931"/>
            <a:ext cx="39022" cy="33318"/>
          </a:xfrm>
          <a:custGeom>
            <a:rect b="b" l="l" r="r" t="t"/>
            <a:pathLst>
              <a:path extrusionOk="0" h="2132" w="2497">
                <a:moveTo>
                  <a:pt x="1074" y="1"/>
                </a:moveTo>
                <a:cubicBezTo>
                  <a:pt x="481" y="1"/>
                  <a:pt x="1" y="472"/>
                  <a:pt x="1" y="1066"/>
                </a:cubicBezTo>
                <a:cubicBezTo>
                  <a:pt x="1" y="1708"/>
                  <a:pt x="527" y="2131"/>
                  <a:pt x="1074" y="2131"/>
                </a:cubicBezTo>
                <a:cubicBezTo>
                  <a:pt x="1337" y="2131"/>
                  <a:pt x="1605" y="2033"/>
                  <a:pt x="1822" y="1814"/>
                </a:cubicBezTo>
                <a:cubicBezTo>
                  <a:pt x="2497" y="1147"/>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48"/>
          <p:cNvSpPr/>
          <p:nvPr/>
        </p:nvSpPr>
        <p:spPr>
          <a:xfrm>
            <a:off x="4577037" y="2492736"/>
            <a:ext cx="39022" cy="33396"/>
          </a:xfrm>
          <a:custGeom>
            <a:rect b="b" l="l" r="r" t="t"/>
            <a:pathLst>
              <a:path extrusionOk="0" h="2137" w="2497">
                <a:moveTo>
                  <a:pt x="1074" y="0"/>
                </a:moveTo>
                <a:cubicBezTo>
                  <a:pt x="481" y="0"/>
                  <a:pt x="1" y="480"/>
                  <a:pt x="1" y="1065"/>
                </a:cubicBezTo>
                <a:cubicBezTo>
                  <a:pt x="1" y="1709"/>
                  <a:pt x="530" y="2137"/>
                  <a:pt x="1081" y="2137"/>
                </a:cubicBezTo>
                <a:cubicBezTo>
                  <a:pt x="1344" y="2137"/>
                  <a:pt x="1612" y="2039"/>
                  <a:pt x="1830" y="1821"/>
                </a:cubicBezTo>
                <a:cubicBezTo>
                  <a:pt x="2497" y="1146"/>
                  <a:pt x="2025" y="0"/>
                  <a:pt x="10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48"/>
          <p:cNvSpPr/>
          <p:nvPr/>
        </p:nvSpPr>
        <p:spPr>
          <a:xfrm>
            <a:off x="4577037" y="2445088"/>
            <a:ext cx="39022" cy="33412"/>
          </a:xfrm>
          <a:custGeom>
            <a:rect b="b" l="l" r="r" t="t"/>
            <a:pathLst>
              <a:path extrusionOk="0" h="2138" w="2497">
                <a:moveTo>
                  <a:pt x="1074" y="1"/>
                </a:moveTo>
                <a:cubicBezTo>
                  <a:pt x="481" y="1"/>
                  <a:pt x="9" y="480"/>
                  <a:pt x="1" y="1066"/>
                </a:cubicBezTo>
                <a:cubicBezTo>
                  <a:pt x="1" y="1709"/>
                  <a:pt x="526" y="2137"/>
                  <a:pt x="1075" y="2137"/>
                </a:cubicBezTo>
                <a:cubicBezTo>
                  <a:pt x="1337" y="2137"/>
                  <a:pt x="1604" y="2040"/>
                  <a:pt x="1822" y="1822"/>
                </a:cubicBezTo>
                <a:cubicBezTo>
                  <a:pt x="2497" y="1147"/>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48"/>
          <p:cNvSpPr/>
          <p:nvPr/>
        </p:nvSpPr>
        <p:spPr>
          <a:xfrm>
            <a:off x="4529530" y="2730931"/>
            <a:ext cx="38897" cy="33318"/>
          </a:xfrm>
          <a:custGeom>
            <a:rect b="b" l="l" r="r" t="t"/>
            <a:pathLst>
              <a:path extrusionOk="0" h="2132" w="2489">
                <a:moveTo>
                  <a:pt x="1066" y="1"/>
                </a:moveTo>
                <a:cubicBezTo>
                  <a:pt x="472" y="1"/>
                  <a:pt x="1" y="472"/>
                  <a:pt x="1" y="1066"/>
                </a:cubicBezTo>
                <a:cubicBezTo>
                  <a:pt x="1" y="1708"/>
                  <a:pt x="523" y="2131"/>
                  <a:pt x="1067" y="2131"/>
                </a:cubicBezTo>
                <a:cubicBezTo>
                  <a:pt x="1329" y="2131"/>
                  <a:pt x="1597" y="2033"/>
                  <a:pt x="1813" y="1814"/>
                </a:cubicBezTo>
                <a:cubicBezTo>
                  <a:pt x="2488" y="1147"/>
                  <a:pt x="2009"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48"/>
          <p:cNvSpPr/>
          <p:nvPr/>
        </p:nvSpPr>
        <p:spPr>
          <a:xfrm>
            <a:off x="4529530" y="2683298"/>
            <a:ext cx="38897" cy="33349"/>
          </a:xfrm>
          <a:custGeom>
            <a:rect b="b" l="l" r="r" t="t"/>
            <a:pathLst>
              <a:path extrusionOk="0" h="2134" w="2489">
                <a:moveTo>
                  <a:pt x="1066" y="0"/>
                </a:moveTo>
                <a:cubicBezTo>
                  <a:pt x="472" y="0"/>
                  <a:pt x="1" y="480"/>
                  <a:pt x="1" y="1065"/>
                </a:cubicBezTo>
                <a:cubicBezTo>
                  <a:pt x="1" y="1709"/>
                  <a:pt x="526" y="2133"/>
                  <a:pt x="1072" y="2133"/>
                </a:cubicBezTo>
                <a:cubicBezTo>
                  <a:pt x="1333" y="2133"/>
                  <a:pt x="1598" y="2037"/>
                  <a:pt x="1813" y="1821"/>
                </a:cubicBezTo>
                <a:cubicBezTo>
                  <a:pt x="2488" y="1147"/>
                  <a:pt x="2009"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48"/>
          <p:cNvSpPr/>
          <p:nvPr/>
        </p:nvSpPr>
        <p:spPr>
          <a:xfrm>
            <a:off x="4529530" y="2492736"/>
            <a:ext cx="39022" cy="33396"/>
          </a:xfrm>
          <a:custGeom>
            <a:rect b="b" l="l" r="r" t="t"/>
            <a:pathLst>
              <a:path extrusionOk="0" h="2137" w="2497">
                <a:moveTo>
                  <a:pt x="1066" y="0"/>
                </a:moveTo>
                <a:cubicBezTo>
                  <a:pt x="472" y="0"/>
                  <a:pt x="1" y="480"/>
                  <a:pt x="1" y="1065"/>
                </a:cubicBezTo>
                <a:cubicBezTo>
                  <a:pt x="1" y="1709"/>
                  <a:pt x="526" y="2137"/>
                  <a:pt x="1074" y="2137"/>
                </a:cubicBezTo>
                <a:cubicBezTo>
                  <a:pt x="1336" y="2137"/>
                  <a:pt x="1604" y="2039"/>
                  <a:pt x="1822" y="1821"/>
                </a:cubicBezTo>
                <a:cubicBezTo>
                  <a:pt x="2496"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48"/>
          <p:cNvSpPr/>
          <p:nvPr/>
        </p:nvSpPr>
        <p:spPr>
          <a:xfrm>
            <a:off x="4529530" y="2445088"/>
            <a:ext cx="38897" cy="33412"/>
          </a:xfrm>
          <a:custGeom>
            <a:rect b="b" l="l" r="r" t="t"/>
            <a:pathLst>
              <a:path extrusionOk="0" h="2138" w="2489">
                <a:moveTo>
                  <a:pt x="1066" y="1"/>
                </a:moveTo>
                <a:cubicBezTo>
                  <a:pt x="472" y="1"/>
                  <a:pt x="1" y="480"/>
                  <a:pt x="1" y="1066"/>
                </a:cubicBezTo>
                <a:cubicBezTo>
                  <a:pt x="1" y="1709"/>
                  <a:pt x="526" y="2137"/>
                  <a:pt x="1072" y="2137"/>
                </a:cubicBezTo>
                <a:cubicBezTo>
                  <a:pt x="1333" y="2137"/>
                  <a:pt x="1598" y="2040"/>
                  <a:pt x="1813" y="1822"/>
                </a:cubicBezTo>
                <a:cubicBezTo>
                  <a:pt x="2488" y="1147"/>
                  <a:pt x="2009"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48"/>
          <p:cNvSpPr/>
          <p:nvPr/>
        </p:nvSpPr>
        <p:spPr>
          <a:xfrm>
            <a:off x="4481897" y="2683298"/>
            <a:ext cx="38881" cy="33349"/>
          </a:xfrm>
          <a:custGeom>
            <a:rect b="b" l="l" r="r" t="t"/>
            <a:pathLst>
              <a:path extrusionOk="0" h="2134" w="2488">
                <a:moveTo>
                  <a:pt x="1065" y="0"/>
                </a:moveTo>
                <a:cubicBezTo>
                  <a:pt x="480" y="0"/>
                  <a:pt x="0" y="480"/>
                  <a:pt x="0" y="1065"/>
                </a:cubicBezTo>
                <a:cubicBezTo>
                  <a:pt x="0" y="1709"/>
                  <a:pt x="525" y="2133"/>
                  <a:pt x="1071" y="2133"/>
                </a:cubicBezTo>
                <a:cubicBezTo>
                  <a:pt x="1332" y="2133"/>
                  <a:pt x="1598" y="2037"/>
                  <a:pt x="1813" y="1821"/>
                </a:cubicBezTo>
                <a:cubicBezTo>
                  <a:pt x="2488" y="1147"/>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48"/>
          <p:cNvSpPr/>
          <p:nvPr/>
        </p:nvSpPr>
        <p:spPr>
          <a:xfrm>
            <a:off x="4481897" y="2445088"/>
            <a:ext cx="38881" cy="33412"/>
          </a:xfrm>
          <a:custGeom>
            <a:rect b="b" l="l" r="r" t="t"/>
            <a:pathLst>
              <a:path extrusionOk="0" h="2138" w="2488">
                <a:moveTo>
                  <a:pt x="1065" y="1"/>
                </a:moveTo>
                <a:cubicBezTo>
                  <a:pt x="480" y="1"/>
                  <a:pt x="0" y="480"/>
                  <a:pt x="0" y="1066"/>
                </a:cubicBezTo>
                <a:cubicBezTo>
                  <a:pt x="0" y="1709"/>
                  <a:pt x="525" y="2137"/>
                  <a:pt x="1071" y="2137"/>
                </a:cubicBezTo>
                <a:cubicBezTo>
                  <a:pt x="1332" y="2137"/>
                  <a:pt x="1597" y="2040"/>
                  <a:pt x="1813" y="1822"/>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48"/>
          <p:cNvSpPr/>
          <p:nvPr/>
        </p:nvSpPr>
        <p:spPr>
          <a:xfrm>
            <a:off x="4481897" y="2397455"/>
            <a:ext cx="38881" cy="33396"/>
          </a:xfrm>
          <a:custGeom>
            <a:rect b="b" l="l" r="r" t="t"/>
            <a:pathLst>
              <a:path extrusionOk="0" h="2137" w="2488">
                <a:moveTo>
                  <a:pt x="1065" y="0"/>
                </a:moveTo>
                <a:cubicBezTo>
                  <a:pt x="472" y="8"/>
                  <a:pt x="0" y="480"/>
                  <a:pt x="0" y="1073"/>
                </a:cubicBezTo>
                <a:cubicBezTo>
                  <a:pt x="0" y="1711"/>
                  <a:pt x="524" y="2137"/>
                  <a:pt x="1070" y="2137"/>
                </a:cubicBezTo>
                <a:cubicBezTo>
                  <a:pt x="1331" y="2137"/>
                  <a:pt x="1597" y="2039"/>
                  <a:pt x="1813" y="1821"/>
                </a:cubicBezTo>
                <a:cubicBezTo>
                  <a:pt x="2488" y="1154"/>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48"/>
          <p:cNvSpPr/>
          <p:nvPr/>
        </p:nvSpPr>
        <p:spPr>
          <a:xfrm>
            <a:off x="4434249" y="2683298"/>
            <a:ext cx="38897" cy="33349"/>
          </a:xfrm>
          <a:custGeom>
            <a:rect b="b" l="l" r="r" t="t"/>
            <a:pathLst>
              <a:path extrusionOk="0" h="2134" w="2489">
                <a:moveTo>
                  <a:pt x="1065" y="0"/>
                </a:moveTo>
                <a:cubicBezTo>
                  <a:pt x="480" y="0"/>
                  <a:pt x="0" y="480"/>
                  <a:pt x="0" y="1065"/>
                </a:cubicBezTo>
                <a:cubicBezTo>
                  <a:pt x="0" y="1709"/>
                  <a:pt x="526" y="2133"/>
                  <a:pt x="1074" y="2133"/>
                </a:cubicBezTo>
                <a:cubicBezTo>
                  <a:pt x="1336" y="2133"/>
                  <a:pt x="1603" y="2037"/>
                  <a:pt x="1821" y="1821"/>
                </a:cubicBezTo>
                <a:cubicBezTo>
                  <a:pt x="2488" y="1147"/>
                  <a:pt x="2017"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48"/>
          <p:cNvSpPr/>
          <p:nvPr/>
        </p:nvSpPr>
        <p:spPr>
          <a:xfrm>
            <a:off x="4434249" y="2397455"/>
            <a:ext cx="38897" cy="33396"/>
          </a:xfrm>
          <a:custGeom>
            <a:rect b="b" l="l" r="r" t="t"/>
            <a:pathLst>
              <a:path extrusionOk="0" h="2137" w="2489">
                <a:moveTo>
                  <a:pt x="1065" y="0"/>
                </a:moveTo>
                <a:cubicBezTo>
                  <a:pt x="480" y="8"/>
                  <a:pt x="0" y="480"/>
                  <a:pt x="0" y="1073"/>
                </a:cubicBezTo>
                <a:cubicBezTo>
                  <a:pt x="0" y="1711"/>
                  <a:pt x="525" y="2137"/>
                  <a:pt x="1073" y="2137"/>
                </a:cubicBezTo>
                <a:cubicBezTo>
                  <a:pt x="1335" y="2137"/>
                  <a:pt x="1603" y="2039"/>
                  <a:pt x="1821" y="1821"/>
                </a:cubicBezTo>
                <a:cubicBezTo>
                  <a:pt x="2488" y="1154"/>
                  <a:pt x="2017"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48"/>
          <p:cNvSpPr/>
          <p:nvPr/>
        </p:nvSpPr>
        <p:spPr>
          <a:xfrm>
            <a:off x="4386601" y="2683298"/>
            <a:ext cx="39022" cy="33349"/>
          </a:xfrm>
          <a:custGeom>
            <a:rect b="b" l="l" r="r" t="t"/>
            <a:pathLst>
              <a:path extrusionOk="0" h="2134" w="2497">
                <a:moveTo>
                  <a:pt x="1066" y="0"/>
                </a:moveTo>
                <a:cubicBezTo>
                  <a:pt x="481" y="0"/>
                  <a:pt x="9" y="480"/>
                  <a:pt x="1" y="1065"/>
                </a:cubicBezTo>
                <a:cubicBezTo>
                  <a:pt x="1" y="1709"/>
                  <a:pt x="526" y="2133"/>
                  <a:pt x="1075" y="2133"/>
                </a:cubicBezTo>
                <a:cubicBezTo>
                  <a:pt x="1337" y="2133"/>
                  <a:pt x="1604" y="2037"/>
                  <a:pt x="1822" y="1821"/>
                </a:cubicBezTo>
                <a:cubicBezTo>
                  <a:pt x="2497" y="1147"/>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48"/>
          <p:cNvSpPr/>
          <p:nvPr/>
        </p:nvSpPr>
        <p:spPr>
          <a:xfrm>
            <a:off x="4386601" y="2445088"/>
            <a:ext cx="39022" cy="33412"/>
          </a:xfrm>
          <a:custGeom>
            <a:rect b="b" l="l" r="r" t="t"/>
            <a:pathLst>
              <a:path extrusionOk="0" h="2138" w="2497">
                <a:moveTo>
                  <a:pt x="1066" y="1"/>
                </a:moveTo>
                <a:cubicBezTo>
                  <a:pt x="481" y="1"/>
                  <a:pt x="9" y="480"/>
                  <a:pt x="1" y="1066"/>
                </a:cubicBezTo>
                <a:cubicBezTo>
                  <a:pt x="1" y="1709"/>
                  <a:pt x="526" y="2137"/>
                  <a:pt x="1075" y="2137"/>
                </a:cubicBezTo>
                <a:cubicBezTo>
                  <a:pt x="1337" y="2137"/>
                  <a:pt x="1604" y="2040"/>
                  <a:pt x="1822" y="1822"/>
                </a:cubicBezTo>
                <a:cubicBezTo>
                  <a:pt x="2497"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48"/>
          <p:cNvSpPr/>
          <p:nvPr/>
        </p:nvSpPr>
        <p:spPr>
          <a:xfrm>
            <a:off x="4338968" y="2683298"/>
            <a:ext cx="39022" cy="33349"/>
          </a:xfrm>
          <a:custGeom>
            <a:rect b="b" l="l" r="r" t="t"/>
            <a:pathLst>
              <a:path extrusionOk="0" h="2134" w="2497">
                <a:moveTo>
                  <a:pt x="1073" y="0"/>
                </a:moveTo>
                <a:cubicBezTo>
                  <a:pt x="480" y="0"/>
                  <a:pt x="9" y="480"/>
                  <a:pt x="0" y="1065"/>
                </a:cubicBezTo>
                <a:cubicBezTo>
                  <a:pt x="0" y="1709"/>
                  <a:pt x="529" y="2133"/>
                  <a:pt x="1078" y="2133"/>
                </a:cubicBezTo>
                <a:cubicBezTo>
                  <a:pt x="1340" y="2133"/>
                  <a:pt x="1606" y="2037"/>
                  <a:pt x="1821" y="1821"/>
                </a:cubicBezTo>
                <a:cubicBezTo>
                  <a:pt x="2496" y="1147"/>
                  <a:pt x="2016" y="0"/>
                  <a:pt x="10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48"/>
          <p:cNvSpPr/>
          <p:nvPr/>
        </p:nvSpPr>
        <p:spPr>
          <a:xfrm>
            <a:off x="4338968" y="2492736"/>
            <a:ext cx="39022" cy="33396"/>
          </a:xfrm>
          <a:custGeom>
            <a:rect b="b" l="l" r="r" t="t"/>
            <a:pathLst>
              <a:path extrusionOk="0" h="2137" w="2497">
                <a:moveTo>
                  <a:pt x="1073" y="0"/>
                </a:moveTo>
                <a:cubicBezTo>
                  <a:pt x="480" y="0"/>
                  <a:pt x="9" y="480"/>
                  <a:pt x="0" y="1065"/>
                </a:cubicBezTo>
                <a:cubicBezTo>
                  <a:pt x="0" y="1709"/>
                  <a:pt x="529" y="2137"/>
                  <a:pt x="1080" y="2137"/>
                </a:cubicBezTo>
                <a:cubicBezTo>
                  <a:pt x="1343" y="2137"/>
                  <a:pt x="1611" y="2039"/>
                  <a:pt x="1830" y="1821"/>
                </a:cubicBezTo>
                <a:cubicBezTo>
                  <a:pt x="2496" y="1146"/>
                  <a:pt x="2025" y="0"/>
                  <a:pt x="10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48"/>
          <p:cNvSpPr/>
          <p:nvPr/>
        </p:nvSpPr>
        <p:spPr>
          <a:xfrm>
            <a:off x="4338968" y="2445088"/>
            <a:ext cx="39022" cy="33412"/>
          </a:xfrm>
          <a:custGeom>
            <a:rect b="b" l="l" r="r" t="t"/>
            <a:pathLst>
              <a:path extrusionOk="0" h="2138" w="2497">
                <a:moveTo>
                  <a:pt x="1073" y="1"/>
                </a:moveTo>
                <a:cubicBezTo>
                  <a:pt x="480" y="1"/>
                  <a:pt x="9" y="480"/>
                  <a:pt x="0" y="1066"/>
                </a:cubicBezTo>
                <a:cubicBezTo>
                  <a:pt x="0" y="1709"/>
                  <a:pt x="529" y="2137"/>
                  <a:pt x="1078" y="2137"/>
                </a:cubicBezTo>
                <a:cubicBezTo>
                  <a:pt x="1340" y="2137"/>
                  <a:pt x="1606" y="2040"/>
                  <a:pt x="1821" y="1822"/>
                </a:cubicBezTo>
                <a:cubicBezTo>
                  <a:pt x="2496" y="1147"/>
                  <a:pt x="2016" y="1"/>
                  <a:pt x="10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48"/>
          <p:cNvSpPr/>
          <p:nvPr/>
        </p:nvSpPr>
        <p:spPr>
          <a:xfrm>
            <a:off x="4291445" y="2683298"/>
            <a:ext cx="38897" cy="33349"/>
          </a:xfrm>
          <a:custGeom>
            <a:rect b="b" l="l" r="r" t="t"/>
            <a:pathLst>
              <a:path extrusionOk="0" h="2134" w="2489">
                <a:moveTo>
                  <a:pt x="1066" y="0"/>
                </a:moveTo>
                <a:cubicBezTo>
                  <a:pt x="472" y="0"/>
                  <a:pt x="1" y="480"/>
                  <a:pt x="1" y="1065"/>
                </a:cubicBezTo>
                <a:cubicBezTo>
                  <a:pt x="1" y="1709"/>
                  <a:pt x="526" y="2133"/>
                  <a:pt x="1072" y="2133"/>
                </a:cubicBezTo>
                <a:cubicBezTo>
                  <a:pt x="1333" y="2133"/>
                  <a:pt x="1598" y="2037"/>
                  <a:pt x="1814" y="1821"/>
                </a:cubicBezTo>
                <a:cubicBezTo>
                  <a:pt x="2489" y="1147"/>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48"/>
          <p:cNvSpPr/>
          <p:nvPr/>
        </p:nvSpPr>
        <p:spPr>
          <a:xfrm>
            <a:off x="4291445" y="2540494"/>
            <a:ext cx="38897" cy="33287"/>
          </a:xfrm>
          <a:custGeom>
            <a:rect b="b" l="l" r="r" t="t"/>
            <a:pathLst>
              <a:path extrusionOk="0" h="2130" w="2489">
                <a:moveTo>
                  <a:pt x="1066" y="1"/>
                </a:moveTo>
                <a:cubicBezTo>
                  <a:pt x="472" y="1"/>
                  <a:pt x="1" y="472"/>
                  <a:pt x="1" y="1066"/>
                </a:cubicBezTo>
                <a:cubicBezTo>
                  <a:pt x="1" y="1704"/>
                  <a:pt x="525" y="2129"/>
                  <a:pt x="1071" y="2129"/>
                </a:cubicBezTo>
                <a:cubicBezTo>
                  <a:pt x="1332" y="2129"/>
                  <a:pt x="1598" y="2032"/>
                  <a:pt x="1814" y="1814"/>
                </a:cubicBezTo>
                <a:cubicBezTo>
                  <a:pt x="2489"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48"/>
          <p:cNvSpPr/>
          <p:nvPr/>
        </p:nvSpPr>
        <p:spPr>
          <a:xfrm>
            <a:off x="4291445" y="2492736"/>
            <a:ext cx="39022" cy="33396"/>
          </a:xfrm>
          <a:custGeom>
            <a:rect b="b" l="l" r="r" t="t"/>
            <a:pathLst>
              <a:path extrusionOk="0" h="2137" w="2497">
                <a:moveTo>
                  <a:pt x="1066" y="0"/>
                </a:moveTo>
                <a:cubicBezTo>
                  <a:pt x="472" y="0"/>
                  <a:pt x="1" y="480"/>
                  <a:pt x="1" y="1065"/>
                </a:cubicBezTo>
                <a:cubicBezTo>
                  <a:pt x="1" y="1709"/>
                  <a:pt x="526" y="2137"/>
                  <a:pt x="1075" y="2137"/>
                </a:cubicBezTo>
                <a:cubicBezTo>
                  <a:pt x="1337" y="2137"/>
                  <a:pt x="1604" y="2039"/>
                  <a:pt x="1822" y="1821"/>
                </a:cubicBezTo>
                <a:cubicBezTo>
                  <a:pt x="2497"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48"/>
          <p:cNvSpPr/>
          <p:nvPr/>
        </p:nvSpPr>
        <p:spPr>
          <a:xfrm>
            <a:off x="4243812" y="2683298"/>
            <a:ext cx="38897" cy="33349"/>
          </a:xfrm>
          <a:custGeom>
            <a:rect b="b" l="l" r="r" t="t"/>
            <a:pathLst>
              <a:path extrusionOk="0" h="2134" w="2489">
                <a:moveTo>
                  <a:pt x="1065" y="0"/>
                </a:moveTo>
                <a:cubicBezTo>
                  <a:pt x="480" y="0"/>
                  <a:pt x="0" y="480"/>
                  <a:pt x="0" y="1065"/>
                </a:cubicBezTo>
                <a:cubicBezTo>
                  <a:pt x="0" y="1709"/>
                  <a:pt x="526" y="2133"/>
                  <a:pt x="1074" y="2133"/>
                </a:cubicBezTo>
                <a:cubicBezTo>
                  <a:pt x="1336" y="2133"/>
                  <a:pt x="1603" y="2037"/>
                  <a:pt x="1821" y="1821"/>
                </a:cubicBezTo>
                <a:cubicBezTo>
                  <a:pt x="2488" y="1147"/>
                  <a:pt x="2017"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48"/>
          <p:cNvSpPr/>
          <p:nvPr/>
        </p:nvSpPr>
        <p:spPr>
          <a:xfrm>
            <a:off x="4243812" y="2635650"/>
            <a:ext cx="38897" cy="33349"/>
          </a:xfrm>
          <a:custGeom>
            <a:rect b="b" l="l" r="r" t="t"/>
            <a:pathLst>
              <a:path extrusionOk="0" h="2134" w="2489">
                <a:moveTo>
                  <a:pt x="1065" y="1"/>
                </a:moveTo>
                <a:cubicBezTo>
                  <a:pt x="480" y="1"/>
                  <a:pt x="0" y="480"/>
                  <a:pt x="0" y="1066"/>
                </a:cubicBezTo>
                <a:cubicBezTo>
                  <a:pt x="0" y="1710"/>
                  <a:pt x="526" y="2134"/>
                  <a:pt x="1074" y="2134"/>
                </a:cubicBezTo>
                <a:cubicBezTo>
                  <a:pt x="1336" y="2134"/>
                  <a:pt x="1603" y="2037"/>
                  <a:pt x="1821" y="1822"/>
                </a:cubicBezTo>
                <a:cubicBezTo>
                  <a:pt x="2488" y="1147"/>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48"/>
          <p:cNvSpPr/>
          <p:nvPr/>
        </p:nvSpPr>
        <p:spPr>
          <a:xfrm>
            <a:off x="4243812" y="2588017"/>
            <a:ext cx="38897" cy="33396"/>
          </a:xfrm>
          <a:custGeom>
            <a:rect b="b" l="l" r="r" t="t"/>
            <a:pathLst>
              <a:path extrusionOk="0" h="2137" w="2489">
                <a:moveTo>
                  <a:pt x="1065" y="0"/>
                </a:moveTo>
                <a:cubicBezTo>
                  <a:pt x="480" y="0"/>
                  <a:pt x="0" y="480"/>
                  <a:pt x="0" y="1065"/>
                </a:cubicBezTo>
                <a:cubicBezTo>
                  <a:pt x="0" y="1709"/>
                  <a:pt x="526" y="2137"/>
                  <a:pt x="1074" y="2137"/>
                </a:cubicBezTo>
                <a:cubicBezTo>
                  <a:pt x="1336" y="2137"/>
                  <a:pt x="1603" y="2039"/>
                  <a:pt x="1821" y="1821"/>
                </a:cubicBezTo>
                <a:cubicBezTo>
                  <a:pt x="2488" y="1155"/>
                  <a:pt x="2017"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48"/>
          <p:cNvSpPr/>
          <p:nvPr/>
        </p:nvSpPr>
        <p:spPr>
          <a:xfrm>
            <a:off x="4243812" y="2540494"/>
            <a:ext cx="38897" cy="33287"/>
          </a:xfrm>
          <a:custGeom>
            <a:rect b="b" l="l" r="r" t="t"/>
            <a:pathLst>
              <a:path extrusionOk="0" h="2130" w="2489">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48"/>
          <p:cNvSpPr/>
          <p:nvPr/>
        </p:nvSpPr>
        <p:spPr>
          <a:xfrm>
            <a:off x="3386660" y="2540494"/>
            <a:ext cx="38881" cy="33287"/>
          </a:xfrm>
          <a:custGeom>
            <a:rect b="b" l="l" r="r" t="t"/>
            <a:pathLst>
              <a:path extrusionOk="0" h="2130" w="2488">
                <a:moveTo>
                  <a:pt x="1065" y="1"/>
                </a:moveTo>
                <a:cubicBezTo>
                  <a:pt x="480" y="1"/>
                  <a:pt x="0" y="472"/>
                  <a:pt x="0" y="1066"/>
                </a:cubicBezTo>
                <a:cubicBezTo>
                  <a:pt x="0" y="1704"/>
                  <a:pt x="525" y="2129"/>
                  <a:pt x="1073" y="2129"/>
                </a:cubicBezTo>
                <a:cubicBezTo>
                  <a:pt x="1335" y="2129"/>
                  <a:pt x="1603" y="2032"/>
                  <a:pt x="1821" y="1814"/>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48"/>
          <p:cNvSpPr/>
          <p:nvPr/>
        </p:nvSpPr>
        <p:spPr>
          <a:xfrm>
            <a:off x="3386660" y="2492736"/>
            <a:ext cx="39006" cy="33396"/>
          </a:xfrm>
          <a:custGeom>
            <a:rect b="b" l="l" r="r" t="t"/>
            <a:pathLst>
              <a:path extrusionOk="0" h="2137" w="2496">
                <a:moveTo>
                  <a:pt x="1065" y="0"/>
                </a:moveTo>
                <a:cubicBezTo>
                  <a:pt x="480" y="0"/>
                  <a:pt x="0" y="480"/>
                  <a:pt x="0" y="1065"/>
                </a:cubicBezTo>
                <a:cubicBezTo>
                  <a:pt x="0" y="1709"/>
                  <a:pt x="529" y="2137"/>
                  <a:pt x="1077" y="2137"/>
                </a:cubicBezTo>
                <a:cubicBezTo>
                  <a:pt x="1339" y="2137"/>
                  <a:pt x="1606" y="2039"/>
                  <a:pt x="1821" y="1821"/>
                </a:cubicBezTo>
                <a:cubicBezTo>
                  <a:pt x="2496"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48"/>
          <p:cNvSpPr/>
          <p:nvPr/>
        </p:nvSpPr>
        <p:spPr>
          <a:xfrm>
            <a:off x="3386660" y="2445088"/>
            <a:ext cx="38881" cy="33412"/>
          </a:xfrm>
          <a:custGeom>
            <a:rect b="b" l="l" r="r" t="t"/>
            <a:pathLst>
              <a:path extrusionOk="0" h="2138" w="2488">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48"/>
          <p:cNvSpPr/>
          <p:nvPr/>
        </p:nvSpPr>
        <p:spPr>
          <a:xfrm>
            <a:off x="3339011" y="2588017"/>
            <a:ext cx="39022" cy="33396"/>
          </a:xfrm>
          <a:custGeom>
            <a:rect b="b" l="l" r="r" t="t"/>
            <a:pathLst>
              <a:path extrusionOk="0" h="2137" w="2497">
                <a:moveTo>
                  <a:pt x="1065" y="0"/>
                </a:moveTo>
                <a:cubicBezTo>
                  <a:pt x="480" y="8"/>
                  <a:pt x="9" y="480"/>
                  <a:pt x="1" y="1065"/>
                </a:cubicBezTo>
                <a:cubicBezTo>
                  <a:pt x="1" y="1709"/>
                  <a:pt x="526" y="2137"/>
                  <a:pt x="1074" y="2137"/>
                </a:cubicBezTo>
                <a:cubicBezTo>
                  <a:pt x="1336" y="2137"/>
                  <a:pt x="1603" y="2039"/>
                  <a:pt x="1822" y="1821"/>
                </a:cubicBezTo>
                <a:cubicBezTo>
                  <a:pt x="2496" y="1146"/>
                  <a:pt x="2017"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48"/>
          <p:cNvSpPr/>
          <p:nvPr/>
        </p:nvSpPr>
        <p:spPr>
          <a:xfrm>
            <a:off x="3339011" y="2540494"/>
            <a:ext cx="38975" cy="33287"/>
          </a:xfrm>
          <a:custGeom>
            <a:rect b="b" l="l" r="r" t="t"/>
            <a:pathLst>
              <a:path extrusionOk="0" h="2130" w="2494">
                <a:moveTo>
                  <a:pt x="1075" y="1"/>
                </a:moveTo>
                <a:cubicBezTo>
                  <a:pt x="1072" y="1"/>
                  <a:pt x="1069" y="1"/>
                  <a:pt x="1065" y="1"/>
                </a:cubicBezTo>
                <a:cubicBezTo>
                  <a:pt x="480" y="1"/>
                  <a:pt x="9" y="472"/>
                  <a:pt x="1" y="1066"/>
                </a:cubicBezTo>
                <a:cubicBezTo>
                  <a:pt x="1" y="1704"/>
                  <a:pt x="525" y="2129"/>
                  <a:pt x="1073" y="2129"/>
                </a:cubicBezTo>
                <a:cubicBezTo>
                  <a:pt x="1335" y="2129"/>
                  <a:pt x="1603" y="2032"/>
                  <a:pt x="1822" y="1814"/>
                </a:cubicBezTo>
                <a:cubicBezTo>
                  <a:pt x="2494" y="1149"/>
                  <a:pt x="2020" y="1"/>
                  <a:pt x="10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48"/>
          <p:cNvSpPr/>
          <p:nvPr/>
        </p:nvSpPr>
        <p:spPr>
          <a:xfrm>
            <a:off x="3339011" y="2492736"/>
            <a:ext cx="39022" cy="33396"/>
          </a:xfrm>
          <a:custGeom>
            <a:rect b="b" l="l" r="r" t="t"/>
            <a:pathLst>
              <a:path extrusionOk="0" h="2137" w="2497">
                <a:moveTo>
                  <a:pt x="1065" y="0"/>
                </a:moveTo>
                <a:cubicBezTo>
                  <a:pt x="480" y="0"/>
                  <a:pt x="1" y="480"/>
                  <a:pt x="1" y="1065"/>
                </a:cubicBezTo>
                <a:cubicBezTo>
                  <a:pt x="1" y="1709"/>
                  <a:pt x="529" y="2137"/>
                  <a:pt x="1080" y="2137"/>
                </a:cubicBezTo>
                <a:cubicBezTo>
                  <a:pt x="1343" y="2137"/>
                  <a:pt x="1612" y="2039"/>
                  <a:pt x="1830" y="1821"/>
                </a:cubicBezTo>
                <a:cubicBezTo>
                  <a:pt x="2496" y="1146"/>
                  <a:pt x="2017"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48"/>
          <p:cNvSpPr/>
          <p:nvPr/>
        </p:nvSpPr>
        <p:spPr>
          <a:xfrm>
            <a:off x="3291363" y="2111863"/>
            <a:ext cx="39022" cy="33349"/>
          </a:xfrm>
          <a:custGeom>
            <a:rect b="b" l="l" r="r" t="t"/>
            <a:pathLst>
              <a:path extrusionOk="0" h="2134" w="2497">
                <a:moveTo>
                  <a:pt x="1074" y="0"/>
                </a:moveTo>
                <a:cubicBezTo>
                  <a:pt x="481" y="0"/>
                  <a:pt x="9" y="472"/>
                  <a:pt x="1" y="1065"/>
                </a:cubicBezTo>
                <a:cubicBezTo>
                  <a:pt x="1" y="1709"/>
                  <a:pt x="530" y="2133"/>
                  <a:pt x="1079" y="2133"/>
                </a:cubicBezTo>
                <a:cubicBezTo>
                  <a:pt x="1340" y="2133"/>
                  <a:pt x="1607" y="2037"/>
                  <a:pt x="1822" y="1821"/>
                </a:cubicBezTo>
                <a:cubicBezTo>
                  <a:pt x="2497" y="1146"/>
                  <a:pt x="2017" y="0"/>
                  <a:pt x="10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48"/>
          <p:cNvSpPr/>
          <p:nvPr/>
        </p:nvSpPr>
        <p:spPr>
          <a:xfrm>
            <a:off x="3291363" y="2159370"/>
            <a:ext cx="39022" cy="33412"/>
          </a:xfrm>
          <a:custGeom>
            <a:rect b="b" l="l" r="r" t="t"/>
            <a:pathLst>
              <a:path extrusionOk="0" h="2138" w="2497">
                <a:moveTo>
                  <a:pt x="1074" y="1"/>
                </a:moveTo>
                <a:cubicBezTo>
                  <a:pt x="481" y="9"/>
                  <a:pt x="9" y="480"/>
                  <a:pt x="1" y="1074"/>
                </a:cubicBezTo>
                <a:cubicBezTo>
                  <a:pt x="1" y="1712"/>
                  <a:pt x="529" y="2137"/>
                  <a:pt x="1077" y="2137"/>
                </a:cubicBezTo>
                <a:cubicBezTo>
                  <a:pt x="1339" y="2137"/>
                  <a:pt x="1606" y="2040"/>
                  <a:pt x="1822" y="1822"/>
                </a:cubicBezTo>
                <a:cubicBezTo>
                  <a:pt x="2497" y="1155"/>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48"/>
          <p:cNvSpPr/>
          <p:nvPr/>
        </p:nvSpPr>
        <p:spPr>
          <a:xfrm>
            <a:off x="3053419" y="1873778"/>
            <a:ext cx="38897" cy="33349"/>
          </a:xfrm>
          <a:custGeom>
            <a:rect b="b" l="l" r="r" t="t"/>
            <a:pathLst>
              <a:path extrusionOk="0" h="2134" w="2489">
                <a:moveTo>
                  <a:pt x="1065" y="1"/>
                </a:moveTo>
                <a:cubicBezTo>
                  <a:pt x="472" y="1"/>
                  <a:pt x="1" y="480"/>
                  <a:pt x="1" y="1066"/>
                </a:cubicBezTo>
                <a:cubicBezTo>
                  <a:pt x="1" y="1709"/>
                  <a:pt x="526" y="2134"/>
                  <a:pt x="1072" y="2134"/>
                </a:cubicBezTo>
                <a:cubicBezTo>
                  <a:pt x="1333" y="2134"/>
                  <a:pt x="1598" y="2037"/>
                  <a:pt x="1813" y="1822"/>
                </a:cubicBezTo>
                <a:cubicBezTo>
                  <a:pt x="2488" y="1147"/>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48"/>
          <p:cNvSpPr/>
          <p:nvPr/>
        </p:nvSpPr>
        <p:spPr>
          <a:xfrm>
            <a:off x="3053419" y="1921426"/>
            <a:ext cx="38897" cy="33302"/>
          </a:xfrm>
          <a:custGeom>
            <a:rect b="b" l="l" r="r" t="t"/>
            <a:pathLst>
              <a:path extrusionOk="0" h="2131" w="2489">
                <a:moveTo>
                  <a:pt x="1065" y="0"/>
                </a:moveTo>
                <a:cubicBezTo>
                  <a:pt x="472" y="0"/>
                  <a:pt x="1" y="472"/>
                  <a:pt x="1" y="1065"/>
                </a:cubicBezTo>
                <a:cubicBezTo>
                  <a:pt x="1" y="1707"/>
                  <a:pt x="523" y="2131"/>
                  <a:pt x="1067" y="2131"/>
                </a:cubicBezTo>
                <a:cubicBezTo>
                  <a:pt x="1329" y="2131"/>
                  <a:pt x="1597" y="2032"/>
                  <a:pt x="1813" y="1813"/>
                </a:cubicBezTo>
                <a:cubicBezTo>
                  <a:pt x="2488" y="1146"/>
                  <a:pt x="2017"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48"/>
          <p:cNvSpPr/>
          <p:nvPr/>
        </p:nvSpPr>
        <p:spPr>
          <a:xfrm>
            <a:off x="3053419" y="1968934"/>
            <a:ext cx="38897" cy="33412"/>
          </a:xfrm>
          <a:custGeom>
            <a:rect b="b" l="l" r="r" t="t"/>
            <a:pathLst>
              <a:path extrusionOk="0" h="2138" w="2489">
                <a:moveTo>
                  <a:pt x="1065" y="1"/>
                </a:moveTo>
                <a:cubicBezTo>
                  <a:pt x="472" y="1"/>
                  <a:pt x="1" y="480"/>
                  <a:pt x="1" y="1066"/>
                </a:cubicBezTo>
                <a:cubicBezTo>
                  <a:pt x="1" y="1709"/>
                  <a:pt x="526" y="2137"/>
                  <a:pt x="1072" y="2137"/>
                </a:cubicBezTo>
                <a:cubicBezTo>
                  <a:pt x="1332" y="2137"/>
                  <a:pt x="1598" y="2040"/>
                  <a:pt x="1813" y="1822"/>
                </a:cubicBezTo>
                <a:cubicBezTo>
                  <a:pt x="2488" y="1155"/>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48"/>
          <p:cNvSpPr/>
          <p:nvPr/>
        </p:nvSpPr>
        <p:spPr>
          <a:xfrm>
            <a:off x="3053419" y="2016582"/>
            <a:ext cx="38897" cy="33396"/>
          </a:xfrm>
          <a:custGeom>
            <a:rect b="b" l="l" r="r" t="t"/>
            <a:pathLst>
              <a:path extrusionOk="0" h="2137" w="2489">
                <a:moveTo>
                  <a:pt x="1065" y="0"/>
                </a:moveTo>
                <a:cubicBezTo>
                  <a:pt x="472" y="0"/>
                  <a:pt x="1" y="480"/>
                  <a:pt x="1" y="1065"/>
                </a:cubicBezTo>
                <a:cubicBezTo>
                  <a:pt x="1" y="1709"/>
                  <a:pt x="526" y="2137"/>
                  <a:pt x="1072" y="2137"/>
                </a:cubicBezTo>
                <a:cubicBezTo>
                  <a:pt x="1332" y="2137"/>
                  <a:pt x="1598" y="2039"/>
                  <a:pt x="1813" y="1821"/>
                </a:cubicBezTo>
                <a:cubicBezTo>
                  <a:pt x="2488" y="1146"/>
                  <a:pt x="2017"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48"/>
          <p:cNvSpPr/>
          <p:nvPr/>
        </p:nvSpPr>
        <p:spPr>
          <a:xfrm>
            <a:off x="3053419" y="2064214"/>
            <a:ext cx="38897" cy="33349"/>
          </a:xfrm>
          <a:custGeom>
            <a:rect b="b" l="l" r="r" t="t"/>
            <a:pathLst>
              <a:path extrusionOk="0" h="2134" w="2489">
                <a:moveTo>
                  <a:pt x="1065" y="1"/>
                </a:moveTo>
                <a:cubicBezTo>
                  <a:pt x="472" y="1"/>
                  <a:pt x="1" y="480"/>
                  <a:pt x="1" y="1066"/>
                </a:cubicBezTo>
                <a:cubicBezTo>
                  <a:pt x="1" y="1709"/>
                  <a:pt x="526" y="2134"/>
                  <a:pt x="1072" y="2134"/>
                </a:cubicBezTo>
                <a:cubicBezTo>
                  <a:pt x="1333" y="2134"/>
                  <a:pt x="1598" y="2037"/>
                  <a:pt x="1813" y="1822"/>
                </a:cubicBezTo>
                <a:cubicBezTo>
                  <a:pt x="2488" y="1147"/>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48"/>
          <p:cNvSpPr/>
          <p:nvPr/>
        </p:nvSpPr>
        <p:spPr>
          <a:xfrm>
            <a:off x="3053419" y="2111863"/>
            <a:ext cx="38897" cy="33349"/>
          </a:xfrm>
          <a:custGeom>
            <a:rect b="b" l="l" r="r" t="t"/>
            <a:pathLst>
              <a:path extrusionOk="0" h="2134" w="2489">
                <a:moveTo>
                  <a:pt x="1065" y="0"/>
                </a:moveTo>
                <a:cubicBezTo>
                  <a:pt x="472" y="0"/>
                  <a:pt x="1" y="472"/>
                  <a:pt x="1" y="1065"/>
                </a:cubicBezTo>
                <a:cubicBezTo>
                  <a:pt x="1" y="1709"/>
                  <a:pt x="526" y="2133"/>
                  <a:pt x="1072" y="2133"/>
                </a:cubicBezTo>
                <a:cubicBezTo>
                  <a:pt x="1333" y="2133"/>
                  <a:pt x="1598" y="2037"/>
                  <a:pt x="1813" y="1821"/>
                </a:cubicBezTo>
                <a:cubicBezTo>
                  <a:pt x="2488" y="1146"/>
                  <a:pt x="2017"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48"/>
          <p:cNvSpPr/>
          <p:nvPr/>
        </p:nvSpPr>
        <p:spPr>
          <a:xfrm>
            <a:off x="3053419" y="2159370"/>
            <a:ext cx="38897" cy="33412"/>
          </a:xfrm>
          <a:custGeom>
            <a:rect b="b" l="l" r="r" t="t"/>
            <a:pathLst>
              <a:path extrusionOk="0" h="2138" w="2489">
                <a:moveTo>
                  <a:pt x="1065" y="1"/>
                </a:moveTo>
                <a:cubicBezTo>
                  <a:pt x="472" y="9"/>
                  <a:pt x="1" y="480"/>
                  <a:pt x="1" y="1074"/>
                </a:cubicBezTo>
                <a:cubicBezTo>
                  <a:pt x="1" y="1712"/>
                  <a:pt x="525" y="2137"/>
                  <a:pt x="1071" y="2137"/>
                </a:cubicBezTo>
                <a:cubicBezTo>
                  <a:pt x="1332" y="2137"/>
                  <a:pt x="1598" y="2040"/>
                  <a:pt x="1813" y="1822"/>
                </a:cubicBezTo>
                <a:cubicBezTo>
                  <a:pt x="2488" y="1155"/>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48"/>
          <p:cNvSpPr/>
          <p:nvPr/>
        </p:nvSpPr>
        <p:spPr>
          <a:xfrm>
            <a:off x="3053419" y="2207019"/>
            <a:ext cx="38897" cy="33396"/>
          </a:xfrm>
          <a:custGeom>
            <a:rect b="b" l="l" r="r" t="t"/>
            <a:pathLst>
              <a:path extrusionOk="0" h="2137" w="2489">
                <a:moveTo>
                  <a:pt x="1065" y="0"/>
                </a:moveTo>
                <a:cubicBezTo>
                  <a:pt x="472" y="0"/>
                  <a:pt x="1" y="480"/>
                  <a:pt x="1" y="1065"/>
                </a:cubicBezTo>
                <a:cubicBezTo>
                  <a:pt x="1" y="1709"/>
                  <a:pt x="526" y="2137"/>
                  <a:pt x="1072" y="2137"/>
                </a:cubicBezTo>
                <a:cubicBezTo>
                  <a:pt x="1332" y="2137"/>
                  <a:pt x="1598" y="2039"/>
                  <a:pt x="1813" y="1821"/>
                </a:cubicBezTo>
                <a:cubicBezTo>
                  <a:pt x="2488" y="1154"/>
                  <a:pt x="2017"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48"/>
          <p:cNvSpPr/>
          <p:nvPr/>
        </p:nvSpPr>
        <p:spPr>
          <a:xfrm>
            <a:off x="3053419" y="2254651"/>
            <a:ext cx="38897" cy="33349"/>
          </a:xfrm>
          <a:custGeom>
            <a:rect b="b" l="l" r="r" t="t"/>
            <a:pathLst>
              <a:path extrusionOk="0" h="2134" w="2489">
                <a:moveTo>
                  <a:pt x="1065" y="1"/>
                </a:moveTo>
                <a:cubicBezTo>
                  <a:pt x="472" y="1"/>
                  <a:pt x="1" y="480"/>
                  <a:pt x="1" y="1066"/>
                </a:cubicBezTo>
                <a:cubicBezTo>
                  <a:pt x="1" y="1709"/>
                  <a:pt x="526" y="2134"/>
                  <a:pt x="1072" y="2134"/>
                </a:cubicBezTo>
                <a:cubicBezTo>
                  <a:pt x="1333" y="2134"/>
                  <a:pt x="1598" y="2037"/>
                  <a:pt x="1813" y="1822"/>
                </a:cubicBezTo>
                <a:cubicBezTo>
                  <a:pt x="2488" y="1147"/>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48"/>
          <p:cNvSpPr/>
          <p:nvPr/>
        </p:nvSpPr>
        <p:spPr>
          <a:xfrm>
            <a:off x="3053419" y="2302299"/>
            <a:ext cx="38897" cy="33349"/>
          </a:xfrm>
          <a:custGeom>
            <a:rect b="b" l="l" r="r" t="t"/>
            <a:pathLst>
              <a:path extrusionOk="0" h="2134" w="2489">
                <a:moveTo>
                  <a:pt x="1065" y="0"/>
                </a:moveTo>
                <a:cubicBezTo>
                  <a:pt x="472" y="0"/>
                  <a:pt x="1" y="472"/>
                  <a:pt x="1" y="1065"/>
                </a:cubicBezTo>
                <a:cubicBezTo>
                  <a:pt x="1" y="1709"/>
                  <a:pt x="526" y="2133"/>
                  <a:pt x="1072" y="2133"/>
                </a:cubicBezTo>
                <a:cubicBezTo>
                  <a:pt x="1333" y="2133"/>
                  <a:pt x="1598" y="2037"/>
                  <a:pt x="1813" y="1821"/>
                </a:cubicBezTo>
                <a:cubicBezTo>
                  <a:pt x="2488" y="1146"/>
                  <a:pt x="2017"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48"/>
          <p:cNvSpPr/>
          <p:nvPr/>
        </p:nvSpPr>
        <p:spPr>
          <a:xfrm>
            <a:off x="3053419" y="2349932"/>
            <a:ext cx="38897" cy="33287"/>
          </a:xfrm>
          <a:custGeom>
            <a:rect b="b" l="l" r="r" t="t"/>
            <a:pathLst>
              <a:path extrusionOk="0" h="2130" w="2489">
                <a:moveTo>
                  <a:pt x="1065" y="1"/>
                </a:moveTo>
                <a:cubicBezTo>
                  <a:pt x="472" y="1"/>
                  <a:pt x="1" y="472"/>
                  <a:pt x="1" y="1066"/>
                </a:cubicBezTo>
                <a:cubicBezTo>
                  <a:pt x="1" y="1704"/>
                  <a:pt x="525" y="2129"/>
                  <a:pt x="1071" y="2129"/>
                </a:cubicBezTo>
                <a:cubicBezTo>
                  <a:pt x="1332" y="2129"/>
                  <a:pt x="1598" y="2032"/>
                  <a:pt x="1813" y="1814"/>
                </a:cubicBezTo>
                <a:cubicBezTo>
                  <a:pt x="2488" y="1147"/>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48"/>
          <p:cNvSpPr/>
          <p:nvPr/>
        </p:nvSpPr>
        <p:spPr>
          <a:xfrm>
            <a:off x="3053419" y="2397455"/>
            <a:ext cx="38897" cy="33396"/>
          </a:xfrm>
          <a:custGeom>
            <a:rect b="b" l="l" r="r" t="t"/>
            <a:pathLst>
              <a:path extrusionOk="0" h="2137" w="2489">
                <a:moveTo>
                  <a:pt x="1065" y="0"/>
                </a:moveTo>
                <a:cubicBezTo>
                  <a:pt x="472" y="8"/>
                  <a:pt x="1" y="480"/>
                  <a:pt x="1" y="1073"/>
                </a:cubicBezTo>
                <a:cubicBezTo>
                  <a:pt x="1" y="1711"/>
                  <a:pt x="525" y="2137"/>
                  <a:pt x="1071" y="2137"/>
                </a:cubicBezTo>
                <a:cubicBezTo>
                  <a:pt x="1332" y="2137"/>
                  <a:pt x="1598" y="2039"/>
                  <a:pt x="1813" y="1821"/>
                </a:cubicBezTo>
                <a:cubicBezTo>
                  <a:pt x="2488" y="1154"/>
                  <a:pt x="2017"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48"/>
          <p:cNvSpPr/>
          <p:nvPr/>
        </p:nvSpPr>
        <p:spPr>
          <a:xfrm>
            <a:off x="3053419" y="2445088"/>
            <a:ext cx="38897" cy="33412"/>
          </a:xfrm>
          <a:custGeom>
            <a:rect b="b" l="l" r="r" t="t"/>
            <a:pathLst>
              <a:path extrusionOk="0" h="2138" w="2489">
                <a:moveTo>
                  <a:pt x="1065" y="1"/>
                </a:moveTo>
                <a:cubicBezTo>
                  <a:pt x="472" y="1"/>
                  <a:pt x="1" y="480"/>
                  <a:pt x="1" y="1066"/>
                </a:cubicBezTo>
                <a:cubicBezTo>
                  <a:pt x="1" y="1709"/>
                  <a:pt x="526" y="2137"/>
                  <a:pt x="1072" y="2137"/>
                </a:cubicBezTo>
                <a:cubicBezTo>
                  <a:pt x="1332" y="2137"/>
                  <a:pt x="1598" y="2040"/>
                  <a:pt x="1813" y="1822"/>
                </a:cubicBezTo>
                <a:cubicBezTo>
                  <a:pt x="2488" y="1147"/>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48"/>
          <p:cNvSpPr/>
          <p:nvPr/>
        </p:nvSpPr>
        <p:spPr>
          <a:xfrm>
            <a:off x="3053419" y="2492736"/>
            <a:ext cx="39022" cy="33396"/>
          </a:xfrm>
          <a:custGeom>
            <a:rect b="b" l="l" r="r" t="t"/>
            <a:pathLst>
              <a:path extrusionOk="0" h="2137" w="2497">
                <a:moveTo>
                  <a:pt x="1065" y="0"/>
                </a:moveTo>
                <a:cubicBezTo>
                  <a:pt x="472" y="0"/>
                  <a:pt x="1" y="480"/>
                  <a:pt x="1" y="1065"/>
                </a:cubicBezTo>
                <a:cubicBezTo>
                  <a:pt x="1" y="1709"/>
                  <a:pt x="526" y="2137"/>
                  <a:pt x="1074" y="2137"/>
                </a:cubicBezTo>
                <a:cubicBezTo>
                  <a:pt x="1336" y="2137"/>
                  <a:pt x="1603" y="2039"/>
                  <a:pt x="1822" y="1821"/>
                </a:cubicBezTo>
                <a:cubicBezTo>
                  <a:pt x="2496" y="1146"/>
                  <a:pt x="2017"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48"/>
          <p:cNvSpPr/>
          <p:nvPr/>
        </p:nvSpPr>
        <p:spPr>
          <a:xfrm>
            <a:off x="3053419" y="2540494"/>
            <a:ext cx="38897" cy="33287"/>
          </a:xfrm>
          <a:custGeom>
            <a:rect b="b" l="l" r="r" t="t"/>
            <a:pathLst>
              <a:path extrusionOk="0" h="2130" w="2489">
                <a:moveTo>
                  <a:pt x="1065" y="1"/>
                </a:moveTo>
                <a:cubicBezTo>
                  <a:pt x="472" y="1"/>
                  <a:pt x="1" y="472"/>
                  <a:pt x="1" y="1066"/>
                </a:cubicBezTo>
                <a:cubicBezTo>
                  <a:pt x="1" y="1704"/>
                  <a:pt x="525" y="2129"/>
                  <a:pt x="1071" y="2129"/>
                </a:cubicBezTo>
                <a:cubicBezTo>
                  <a:pt x="1332" y="2129"/>
                  <a:pt x="1598" y="2032"/>
                  <a:pt x="1813" y="1814"/>
                </a:cubicBezTo>
                <a:cubicBezTo>
                  <a:pt x="2488" y="1147"/>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48"/>
          <p:cNvSpPr/>
          <p:nvPr/>
        </p:nvSpPr>
        <p:spPr>
          <a:xfrm>
            <a:off x="3053419" y="2635650"/>
            <a:ext cx="38897" cy="33349"/>
          </a:xfrm>
          <a:custGeom>
            <a:rect b="b" l="l" r="r" t="t"/>
            <a:pathLst>
              <a:path extrusionOk="0" h="2134" w="2489">
                <a:moveTo>
                  <a:pt x="1065" y="1"/>
                </a:moveTo>
                <a:cubicBezTo>
                  <a:pt x="472" y="1"/>
                  <a:pt x="1" y="480"/>
                  <a:pt x="1" y="1066"/>
                </a:cubicBezTo>
                <a:cubicBezTo>
                  <a:pt x="1" y="1710"/>
                  <a:pt x="526" y="2134"/>
                  <a:pt x="1072" y="2134"/>
                </a:cubicBezTo>
                <a:cubicBezTo>
                  <a:pt x="1333" y="2134"/>
                  <a:pt x="1598" y="2037"/>
                  <a:pt x="1813" y="1822"/>
                </a:cubicBezTo>
                <a:cubicBezTo>
                  <a:pt x="2488" y="1147"/>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48"/>
          <p:cNvSpPr/>
          <p:nvPr/>
        </p:nvSpPr>
        <p:spPr>
          <a:xfrm>
            <a:off x="3100926" y="1873778"/>
            <a:ext cx="39022" cy="33349"/>
          </a:xfrm>
          <a:custGeom>
            <a:rect b="b" l="l" r="r" t="t"/>
            <a:pathLst>
              <a:path extrusionOk="0" h="2134" w="2497">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48"/>
          <p:cNvSpPr/>
          <p:nvPr/>
        </p:nvSpPr>
        <p:spPr>
          <a:xfrm>
            <a:off x="3100926" y="1921426"/>
            <a:ext cx="39022" cy="33302"/>
          </a:xfrm>
          <a:custGeom>
            <a:rect b="b" l="l" r="r" t="t"/>
            <a:pathLst>
              <a:path extrusionOk="0" h="2131" w="2497">
                <a:moveTo>
                  <a:pt x="1074" y="0"/>
                </a:moveTo>
                <a:cubicBezTo>
                  <a:pt x="481" y="0"/>
                  <a:pt x="9" y="472"/>
                  <a:pt x="1" y="1065"/>
                </a:cubicBezTo>
                <a:cubicBezTo>
                  <a:pt x="1" y="1707"/>
                  <a:pt x="527" y="2131"/>
                  <a:pt x="1074" y="2131"/>
                </a:cubicBezTo>
                <a:cubicBezTo>
                  <a:pt x="1337" y="2131"/>
                  <a:pt x="1605" y="2032"/>
                  <a:pt x="1822" y="1813"/>
                </a:cubicBezTo>
                <a:cubicBezTo>
                  <a:pt x="2497" y="1146"/>
                  <a:pt x="2017" y="0"/>
                  <a:pt x="10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48"/>
          <p:cNvSpPr/>
          <p:nvPr/>
        </p:nvSpPr>
        <p:spPr>
          <a:xfrm>
            <a:off x="3100926" y="1968934"/>
            <a:ext cx="39022" cy="33412"/>
          </a:xfrm>
          <a:custGeom>
            <a:rect b="b" l="l" r="r" t="t"/>
            <a:pathLst>
              <a:path extrusionOk="0" h="2138" w="2497">
                <a:moveTo>
                  <a:pt x="1074" y="1"/>
                </a:moveTo>
                <a:cubicBezTo>
                  <a:pt x="481" y="9"/>
                  <a:pt x="9" y="480"/>
                  <a:pt x="1" y="1066"/>
                </a:cubicBezTo>
                <a:cubicBezTo>
                  <a:pt x="1" y="1709"/>
                  <a:pt x="530" y="2137"/>
                  <a:pt x="1078" y="2137"/>
                </a:cubicBezTo>
                <a:cubicBezTo>
                  <a:pt x="1340" y="2137"/>
                  <a:pt x="1607" y="2040"/>
                  <a:pt x="1822" y="1822"/>
                </a:cubicBezTo>
                <a:cubicBezTo>
                  <a:pt x="2497" y="1147"/>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48"/>
          <p:cNvSpPr/>
          <p:nvPr/>
        </p:nvSpPr>
        <p:spPr>
          <a:xfrm>
            <a:off x="3100926" y="2016582"/>
            <a:ext cx="39022" cy="33396"/>
          </a:xfrm>
          <a:custGeom>
            <a:rect b="b" l="l" r="r" t="t"/>
            <a:pathLst>
              <a:path extrusionOk="0" h="2137" w="2497">
                <a:moveTo>
                  <a:pt x="1074" y="0"/>
                </a:moveTo>
                <a:cubicBezTo>
                  <a:pt x="481" y="0"/>
                  <a:pt x="9" y="480"/>
                  <a:pt x="1" y="1065"/>
                </a:cubicBezTo>
                <a:cubicBezTo>
                  <a:pt x="1" y="1709"/>
                  <a:pt x="530" y="2137"/>
                  <a:pt x="1078" y="2137"/>
                </a:cubicBezTo>
                <a:cubicBezTo>
                  <a:pt x="1340" y="2137"/>
                  <a:pt x="1607" y="2039"/>
                  <a:pt x="1822" y="1821"/>
                </a:cubicBezTo>
                <a:cubicBezTo>
                  <a:pt x="2497" y="1146"/>
                  <a:pt x="2017" y="0"/>
                  <a:pt x="10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48"/>
          <p:cNvSpPr/>
          <p:nvPr/>
        </p:nvSpPr>
        <p:spPr>
          <a:xfrm>
            <a:off x="3100926" y="2064214"/>
            <a:ext cx="39022" cy="33349"/>
          </a:xfrm>
          <a:custGeom>
            <a:rect b="b" l="l" r="r" t="t"/>
            <a:pathLst>
              <a:path extrusionOk="0" h="2134" w="2497">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48"/>
          <p:cNvSpPr/>
          <p:nvPr/>
        </p:nvSpPr>
        <p:spPr>
          <a:xfrm>
            <a:off x="3100926" y="2111863"/>
            <a:ext cx="39022" cy="33302"/>
          </a:xfrm>
          <a:custGeom>
            <a:rect b="b" l="l" r="r" t="t"/>
            <a:pathLst>
              <a:path extrusionOk="0" h="2131" w="2497">
                <a:moveTo>
                  <a:pt x="1074" y="0"/>
                </a:moveTo>
                <a:cubicBezTo>
                  <a:pt x="481" y="0"/>
                  <a:pt x="9" y="472"/>
                  <a:pt x="1" y="1065"/>
                </a:cubicBezTo>
                <a:cubicBezTo>
                  <a:pt x="1" y="1707"/>
                  <a:pt x="527" y="2131"/>
                  <a:pt x="1074" y="2131"/>
                </a:cubicBezTo>
                <a:cubicBezTo>
                  <a:pt x="1337" y="2131"/>
                  <a:pt x="1605" y="2032"/>
                  <a:pt x="1822" y="1813"/>
                </a:cubicBezTo>
                <a:cubicBezTo>
                  <a:pt x="2497" y="1146"/>
                  <a:pt x="2017" y="0"/>
                  <a:pt x="10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48"/>
          <p:cNvSpPr/>
          <p:nvPr/>
        </p:nvSpPr>
        <p:spPr>
          <a:xfrm>
            <a:off x="3100926" y="2159370"/>
            <a:ext cx="39022" cy="33412"/>
          </a:xfrm>
          <a:custGeom>
            <a:rect b="b" l="l" r="r" t="t"/>
            <a:pathLst>
              <a:path extrusionOk="0" h="2138" w="2497">
                <a:moveTo>
                  <a:pt x="1074" y="1"/>
                </a:moveTo>
                <a:cubicBezTo>
                  <a:pt x="481" y="9"/>
                  <a:pt x="9" y="480"/>
                  <a:pt x="1" y="1074"/>
                </a:cubicBezTo>
                <a:cubicBezTo>
                  <a:pt x="1" y="1712"/>
                  <a:pt x="529" y="2137"/>
                  <a:pt x="1077" y="2137"/>
                </a:cubicBezTo>
                <a:cubicBezTo>
                  <a:pt x="1339" y="2137"/>
                  <a:pt x="1606" y="2040"/>
                  <a:pt x="1822" y="1822"/>
                </a:cubicBezTo>
                <a:cubicBezTo>
                  <a:pt x="2497" y="1155"/>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48"/>
          <p:cNvSpPr/>
          <p:nvPr/>
        </p:nvSpPr>
        <p:spPr>
          <a:xfrm>
            <a:off x="3100926" y="2207019"/>
            <a:ext cx="39022" cy="33396"/>
          </a:xfrm>
          <a:custGeom>
            <a:rect b="b" l="l" r="r" t="t"/>
            <a:pathLst>
              <a:path extrusionOk="0" h="2137" w="2497">
                <a:moveTo>
                  <a:pt x="1074" y="0"/>
                </a:moveTo>
                <a:cubicBezTo>
                  <a:pt x="481" y="8"/>
                  <a:pt x="9" y="480"/>
                  <a:pt x="1" y="1065"/>
                </a:cubicBezTo>
                <a:cubicBezTo>
                  <a:pt x="1" y="1709"/>
                  <a:pt x="526" y="2137"/>
                  <a:pt x="1075" y="2137"/>
                </a:cubicBezTo>
                <a:cubicBezTo>
                  <a:pt x="1337" y="2137"/>
                  <a:pt x="1604" y="2039"/>
                  <a:pt x="1822" y="1821"/>
                </a:cubicBezTo>
                <a:cubicBezTo>
                  <a:pt x="2497" y="1154"/>
                  <a:pt x="2017" y="0"/>
                  <a:pt x="10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48"/>
          <p:cNvSpPr/>
          <p:nvPr/>
        </p:nvSpPr>
        <p:spPr>
          <a:xfrm>
            <a:off x="3100926" y="2254651"/>
            <a:ext cx="39022" cy="33349"/>
          </a:xfrm>
          <a:custGeom>
            <a:rect b="b" l="l" r="r" t="t"/>
            <a:pathLst>
              <a:path extrusionOk="0" h="2134" w="2497">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48"/>
          <p:cNvSpPr/>
          <p:nvPr/>
        </p:nvSpPr>
        <p:spPr>
          <a:xfrm>
            <a:off x="3100926" y="2302299"/>
            <a:ext cx="39022" cy="33349"/>
          </a:xfrm>
          <a:custGeom>
            <a:rect b="b" l="l" r="r" t="t"/>
            <a:pathLst>
              <a:path extrusionOk="0" h="2134" w="2497">
                <a:moveTo>
                  <a:pt x="1074" y="0"/>
                </a:moveTo>
                <a:cubicBezTo>
                  <a:pt x="481" y="0"/>
                  <a:pt x="9" y="480"/>
                  <a:pt x="1" y="1065"/>
                </a:cubicBezTo>
                <a:cubicBezTo>
                  <a:pt x="1" y="1709"/>
                  <a:pt x="530" y="2133"/>
                  <a:pt x="1079" y="2133"/>
                </a:cubicBezTo>
                <a:cubicBezTo>
                  <a:pt x="1340" y="2133"/>
                  <a:pt x="1607" y="2037"/>
                  <a:pt x="1822" y="1821"/>
                </a:cubicBezTo>
                <a:cubicBezTo>
                  <a:pt x="2497" y="1146"/>
                  <a:pt x="2017" y="0"/>
                  <a:pt x="10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48"/>
          <p:cNvSpPr/>
          <p:nvPr/>
        </p:nvSpPr>
        <p:spPr>
          <a:xfrm>
            <a:off x="3100926" y="2349932"/>
            <a:ext cx="39022" cy="33287"/>
          </a:xfrm>
          <a:custGeom>
            <a:rect b="b" l="l" r="r" t="t"/>
            <a:pathLst>
              <a:path extrusionOk="0" h="2130" w="2497">
                <a:moveTo>
                  <a:pt x="1074" y="1"/>
                </a:moveTo>
                <a:cubicBezTo>
                  <a:pt x="481" y="1"/>
                  <a:pt x="9" y="472"/>
                  <a:pt x="1" y="1066"/>
                </a:cubicBezTo>
                <a:cubicBezTo>
                  <a:pt x="1" y="1704"/>
                  <a:pt x="529" y="2129"/>
                  <a:pt x="1077" y="2129"/>
                </a:cubicBezTo>
                <a:cubicBezTo>
                  <a:pt x="1339" y="2129"/>
                  <a:pt x="1606" y="2032"/>
                  <a:pt x="1822" y="1814"/>
                </a:cubicBezTo>
                <a:cubicBezTo>
                  <a:pt x="2497" y="1147"/>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48"/>
          <p:cNvSpPr/>
          <p:nvPr/>
        </p:nvSpPr>
        <p:spPr>
          <a:xfrm>
            <a:off x="3100926" y="2397455"/>
            <a:ext cx="39022" cy="33396"/>
          </a:xfrm>
          <a:custGeom>
            <a:rect b="b" l="l" r="r" t="t"/>
            <a:pathLst>
              <a:path extrusionOk="0" h="2137" w="2497">
                <a:moveTo>
                  <a:pt x="1074" y="0"/>
                </a:moveTo>
                <a:cubicBezTo>
                  <a:pt x="481" y="8"/>
                  <a:pt x="9" y="480"/>
                  <a:pt x="1" y="1073"/>
                </a:cubicBezTo>
                <a:cubicBezTo>
                  <a:pt x="1" y="1711"/>
                  <a:pt x="529" y="2137"/>
                  <a:pt x="1077" y="2137"/>
                </a:cubicBezTo>
                <a:cubicBezTo>
                  <a:pt x="1339" y="2137"/>
                  <a:pt x="1606" y="2039"/>
                  <a:pt x="1822" y="1821"/>
                </a:cubicBezTo>
                <a:cubicBezTo>
                  <a:pt x="2497" y="1154"/>
                  <a:pt x="2017" y="0"/>
                  <a:pt x="10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48"/>
          <p:cNvSpPr/>
          <p:nvPr/>
        </p:nvSpPr>
        <p:spPr>
          <a:xfrm>
            <a:off x="3100926" y="2445088"/>
            <a:ext cx="39022" cy="33412"/>
          </a:xfrm>
          <a:custGeom>
            <a:rect b="b" l="l" r="r" t="t"/>
            <a:pathLst>
              <a:path extrusionOk="0" h="2138" w="2497">
                <a:moveTo>
                  <a:pt x="1074" y="1"/>
                </a:moveTo>
                <a:cubicBezTo>
                  <a:pt x="481" y="1"/>
                  <a:pt x="9" y="480"/>
                  <a:pt x="1" y="1066"/>
                </a:cubicBezTo>
                <a:cubicBezTo>
                  <a:pt x="1" y="1709"/>
                  <a:pt x="530" y="2137"/>
                  <a:pt x="1078" y="2137"/>
                </a:cubicBezTo>
                <a:cubicBezTo>
                  <a:pt x="1340" y="2137"/>
                  <a:pt x="1607" y="2040"/>
                  <a:pt x="1822" y="1822"/>
                </a:cubicBezTo>
                <a:cubicBezTo>
                  <a:pt x="2497" y="1147"/>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48"/>
          <p:cNvSpPr/>
          <p:nvPr/>
        </p:nvSpPr>
        <p:spPr>
          <a:xfrm>
            <a:off x="3148575" y="1873778"/>
            <a:ext cx="39022" cy="33349"/>
          </a:xfrm>
          <a:custGeom>
            <a:rect b="b" l="l" r="r" t="t"/>
            <a:pathLst>
              <a:path extrusionOk="0" h="2134" w="2497">
                <a:moveTo>
                  <a:pt x="1065" y="1"/>
                </a:moveTo>
                <a:cubicBezTo>
                  <a:pt x="480" y="1"/>
                  <a:pt x="0" y="480"/>
                  <a:pt x="0" y="1066"/>
                </a:cubicBezTo>
                <a:cubicBezTo>
                  <a:pt x="0" y="1709"/>
                  <a:pt x="526" y="2134"/>
                  <a:pt x="1074" y="2134"/>
                </a:cubicBezTo>
                <a:cubicBezTo>
                  <a:pt x="1336" y="2134"/>
                  <a:pt x="1604" y="2037"/>
                  <a:pt x="1821" y="1822"/>
                </a:cubicBezTo>
                <a:cubicBezTo>
                  <a:pt x="2496" y="1147"/>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48"/>
          <p:cNvSpPr/>
          <p:nvPr/>
        </p:nvSpPr>
        <p:spPr>
          <a:xfrm>
            <a:off x="3148575" y="1921426"/>
            <a:ext cx="39022" cy="33302"/>
          </a:xfrm>
          <a:custGeom>
            <a:rect b="b" l="l" r="r" t="t"/>
            <a:pathLst>
              <a:path extrusionOk="0" h="2131" w="2497">
                <a:moveTo>
                  <a:pt x="1065" y="0"/>
                </a:moveTo>
                <a:cubicBezTo>
                  <a:pt x="480" y="0"/>
                  <a:pt x="0" y="472"/>
                  <a:pt x="0" y="1065"/>
                </a:cubicBezTo>
                <a:cubicBezTo>
                  <a:pt x="0" y="1707"/>
                  <a:pt x="523" y="2131"/>
                  <a:pt x="1070" y="2131"/>
                </a:cubicBezTo>
                <a:cubicBezTo>
                  <a:pt x="1333" y="2131"/>
                  <a:pt x="1602" y="2032"/>
                  <a:pt x="1821" y="1813"/>
                </a:cubicBezTo>
                <a:cubicBezTo>
                  <a:pt x="2496" y="1146"/>
                  <a:pt x="2017"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48"/>
          <p:cNvSpPr/>
          <p:nvPr/>
        </p:nvSpPr>
        <p:spPr>
          <a:xfrm>
            <a:off x="3148575" y="1968934"/>
            <a:ext cx="39022" cy="33412"/>
          </a:xfrm>
          <a:custGeom>
            <a:rect b="b" l="l" r="r" t="t"/>
            <a:pathLst>
              <a:path extrusionOk="0" h="2138" w="2497">
                <a:moveTo>
                  <a:pt x="1065" y="1"/>
                </a:moveTo>
                <a:cubicBezTo>
                  <a:pt x="480" y="1"/>
                  <a:pt x="0" y="480"/>
                  <a:pt x="0" y="1066"/>
                </a:cubicBezTo>
                <a:cubicBezTo>
                  <a:pt x="0" y="1709"/>
                  <a:pt x="526" y="2137"/>
                  <a:pt x="1074" y="2137"/>
                </a:cubicBezTo>
                <a:cubicBezTo>
                  <a:pt x="1336" y="2137"/>
                  <a:pt x="1603" y="2040"/>
                  <a:pt x="1821" y="1822"/>
                </a:cubicBezTo>
                <a:cubicBezTo>
                  <a:pt x="2496" y="1155"/>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48"/>
          <p:cNvSpPr/>
          <p:nvPr/>
        </p:nvSpPr>
        <p:spPr>
          <a:xfrm>
            <a:off x="3148575" y="2016582"/>
            <a:ext cx="39022" cy="33396"/>
          </a:xfrm>
          <a:custGeom>
            <a:rect b="b" l="l" r="r" t="t"/>
            <a:pathLst>
              <a:path extrusionOk="0" h="2137" w="2497">
                <a:moveTo>
                  <a:pt x="1065" y="0"/>
                </a:moveTo>
                <a:cubicBezTo>
                  <a:pt x="480" y="0"/>
                  <a:pt x="0" y="480"/>
                  <a:pt x="0" y="1065"/>
                </a:cubicBezTo>
                <a:cubicBezTo>
                  <a:pt x="0" y="1709"/>
                  <a:pt x="526" y="2137"/>
                  <a:pt x="1074" y="2137"/>
                </a:cubicBezTo>
                <a:cubicBezTo>
                  <a:pt x="1336" y="2137"/>
                  <a:pt x="1603" y="2039"/>
                  <a:pt x="1821" y="1821"/>
                </a:cubicBezTo>
                <a:cubicBezTo>
                  <a:pt x="2496" y="1146"/>
                  <a:pt x="2017"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48"/>
          <p:cNvSpPr/>
          <p:nvPr/>
        </p:nvSpPr>
        <p:spPr>
          <a:xfrm>
            <a:off x="3148575" y="2064214"/>
            <a:ext cx="39022" cy="33349"/>
          </a:xfrm>
          <a:custGeom>
            <a:rect b="b" l="l" r="r" t="t"/>
            <a:pathLst>
              <a:path extrusionOk="0" h="2134" w="2497">
                <a:moveTo>
                  <a:pt x="1065" y="1"/>
                </a:moveTo>
                <a:cubicBezTo>
                  <a:pt x="480" y="1"/>
                  <a:pt x="0" y="480"/>
                  <a:pt x="0" y="1066"/>
                </a:cubicBezTo>
                <a:cubicBezTo>
                  <a:pt x="0" y="1709"/>
                  <a:pt x="526" y="2134"/>
                  <a:pt x="1074" y="2134"/>
                </a:cubicBezTo>
                <a:cubicBezTo>
                  <a:pt x="1336" y="2134"/>
                  <a:pt x="1604" y="2037"/>
                  <a:pt x="1821" y="1822"/>
                </a:cubicBezTo>
                <a:cubicBezTo>
                  <a:pt x="2496" y="1147"/>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48"/>
          <p:cNvSpPr/>
          <p:nvPr/>
        </p:nvSpPr>
        <p:spPr>
          <a:xfrm>
            <a:off x="3148575" y="2111863"/>
            <a:ext cx="39022" cy="33349"/>
          </a:xfrm>
          <a:custGeom>
            <a:rect b="b" l="l" r="r" t="t"/>
            <a:pathLst>
              <a:path extrusionOk="0" h="2134" w="2497">
                <a:moveTo>
                  <a:pt x="1065" y="0"/>
                </a:moveTo>
                <a:cubicBezTo>
                  <a:pt x="480" y="0"/>
                  <a:pt x="0" y="472"/>
                  <a:pt x="0" y="1065"/>
                </a:cubicBezTo>
                <a:cubicBezTo>
                  <a:pt x="0" y="1709"/>
                  <a:pt x="526" y="2133"/>
                  <a:pt x="1074" y="2133"/>
                </a:cubicBezTo>
                <a:cubicBezTo>
                  <a:pt x="1336" y="2133"/>
                  <a:pt x="1604" y="2037"/>
                  <a:pt x="1821" y="1821"/>
                </a:cubicBezTo>
                <a:cubicBezTo>
                  <a:pt x="2496" y="1146"/>
                  <a:pt x="2017"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48"/>
          <p:cNvSpPr/>
          <p:nvPr/>
        </p:nvSpPr>
        <p:spPr>
          <a:xfrm>
            <a:off x="3148575" y="2159370"/>
            <a:ext cx="39022" cy="33412"/>
          </a:xfrm>
          <a:custGeom>
            <a:rect b="b" l="l" r="r" t="t"/>
            <a:pathLst>
              <a:path extrusionOk="0" h="2138" w="2497">
                <a:moveTo>
                  <a:pt x="1065" y="1"/>
                </a:moveTo>
                <a:cubicBezTo>
                  <a:pt x="480" y="9"/>
                  <a:pt x="0" y="480"/>
                  <a:pt x="0" y="1074"/>
                </a:cubicBezTo>
                <a:cubicBezTo>
                  <a:pt x="0" y="1712"/>
                  <a:pt x="525" y="2137"/>
                  <a:pt x="1073" y="2137"/>
                </a:cubicBezTo>
                <a:cubicBezTo>
                  <a:pt x="1335" y="2137"/>
                  <a:pt x="1603" y="2040"/>
                  <a:pt x="1821" y="1822"/>
                </a:cubicBezTo>
                <a:cubicBezTo>
                  <a:pt x="2496" y="1155"/>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48"/>
          <p:cNvSpPr/>
          <p:nvPr/>
        </p:nvSpPr>
        <p:spPr>
          <a:xfrm>
            <a:off x="3148575" y="2207019"/>
            <a:ext cx="39022" cy="33396"/>
          </a:xfrm>
          <a:custGeom>
            <a:rect b="b" l="l" r="r" t="t"/>
            <a:pathLst>
              <a:path extrusionOk="0" h="2137" w="2497">
                <a:moveTo>
                  <a:pt x="1065" y="0"/>
                </a:moveTo>
                <a:cubicBezTo>
                  <a:pt x="480" y="0"/>
                  <a:pt x="0" y="480"/>
                  <a:pt x="0" y="1065"/>
                </a:cubicBezTo>
                <a:cubicBezTo>
                  <a:pt x="0" y="1709"/>
                  <a:pt x="526" y="2137"/>
                  <a:pt x="1074" y="2137"/>
                </a:cubicBezTo>
                <a:cubicBezTo>
                  <a:pt x="1336" y="2137"/>
                  <a:pt x="1603" y="2039"/>
                  <a:pt x="1821" y="1821"/>
                </a:cubicBezTo>
                <a:cubicBezTo>
                  <a:pt x="2496" y="1154"/>
                  <a:pt x="2017"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48"/>
          <p:cNvSpPr/>
          <p:nvPr/>
        </p:nvSpPr>
        <p:spPr>
          <a:xfrm>
            <a:off x="3148575" y="2254651"/>
            <a:ext cx="39022" cy="33349"/>
          </a:xfrm>
          <a:custGeom>
            <a:rect b="b" l="l" r="r" t="t"/>
            <a:pathLst>
              <a:path extrusionOk="0" h="2134" w="2497">
                <a:moveTo>
                  <a:pt x="1065" y="1"/>
                </a:moveTo>
                <a:cubicBezTo>
                  <a:pt x="480" y="1"/>
                  <a:pt x="0" y="480"/>
                  <a:pt x="0" y="1066"/>
                </a:cubicBezTo>
                <a:cubicBezTo>
                  <a:pt x="0" y="1709"/>
                  <a:pt x="526" y="2134"/>
                  <a:pt x="1074" y="2134"/>
                </a:cubicBezTo>
                <a:cubicBezTo>
                  <a:pt x="1336" y="2134"/>
                  <a:pt x="1604" y="2037"/>
                  <a:pt x="1821" y="1822"/>
                </a:cubicBezTo>
                <a:cubicBezTo>
                  <a:pt x="2496" y="1147"/>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48"/>
          <p:cNvSpPr/>
          <p:nvPr/>
        </p:nvSpPr>
        <p:spPr>
          <a:xfrm>
            <a:off x="3148575" y="2302299"/>
            <a:ext cx="39022" cy="33349"/>
          </a:xfrm>
          <a:custGeom>
            <a:rect b="b" l="l" r="r" t="t"/>
            <a:pathLst>
              <a:path extrusionOk="0" h="2134" w="2497">
                <a:moveTo>
                  <a:pt x="1065" y="0"/>
                </a:moveTo>
                <a:cubicBezTo>
                  <a:pt x="480" y="0"/>
                  <a:pt x="0" y="472"/>
                  <a:pt x="0" y="1065"/>
                </a:cubicBezTo>
                <a:cubicBezTo>
                  <a:pt x="0" y="1709"/>
                  <a:pt x="526" y="2133"/>
                  <a:pt x="1074" y="2133"/>
                </a:cubicBezTo>
                <a:cubicBezTo>
                  <a:pt x="1336" y="2133"/>
                  <a:pt x="1604" y="2037"/>
                  <a:pt x="1821" y="1821"/>
                </a:cubicBezTo>
                <a:cubicBezTo>
                  <a:pt x="2496" y="1146"/>
                  <a:pt x="2017"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48"/>
          <p:cNvSpPr/>
          <p:nvPr/>
        </p:nvSpPr>
        <p:spPr>
          <a:xfrm>
            <a:off x="3148575" y="2349932"/>
            <a:ext cx="39022" cy="33287"/>
          </a:xfrm>
          <a:custGeom>
            <a:rect b="b" l="l" r="r" t="t"/>
            <a:pathLst>
              <a:path extrusionOk="0" h="2130" w="2497">
                <a:moveTo>
                  <a:pt x="1065" y="1"/>
                </a:moveTo>
                <a:cubicBezTo>
                  <a:pt x="480" y="1"/>
                  <a:pt x="0" y="472"/>
                  <a:pt x="0" y="1066"/>
                </a:cubicBezTo>
                <a:cubicBezTo>
                  <a:pt x="0" y="1704"/>
                  <a:pt x="525" y="2129"/>
                  <a:pt x="1073" y="2129"/>
                </a:cubicBezTo>
                <a:cubicBezTo>
                  <a:pt x="1335" y="2129"/>
                  <a:pt x="1603" y="2032"/>
                  <a:pt x="1821" y="1814"/>
                </a:cubicBezTo>
                <a:cubicBezTo>
                  <a:pt x="2496" y="1147"/>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48"/>
          <p:cNvSpPr/>
          <p:nvPr/>
        </p:nvSpPr>
        <p:spPr>
          <a:xfrm>
            <a:off x="3148575" y="2397455"/>
            <a:ext cx="39022" cy="33396"/>
          </a:xfrm>
          <a:custGeom>
            <a:rect b="b" l="l" r="r" t="t"/>
            <a:pathLst>
              <a:path extrusionOk="0" h="2137" w="2497">
                <a:moveTo>
                  <a:pt x="1065" y="0"/>
                </a:moveTo>
                <a:cubicBezTo>
                  <a:pt x="480" y="8"/>
                  <a:pt x="0" y="480"/>
                  <a:pt x="0" y="1073"/>
                </a:cubicBezTo>
                <a:cubicBezTo>
                  <a:pt x="0" y="1711"/>
                  <a:pt x="525" y="2137"/>
                  <a:pt x="1073" y="2137"/>
                </a:cubicBezTo>
                <a:cubicBezTo>
                  <a:pt x="1335" y="2137"/>
                  <a:pt x="1603" y="2039"/>
                  <a:pt x="1821" y="1821"/>
                </a:cubicBezTo>
                <a:cubicBezTo>
                  <a:pt x="2496" y="1154"/>
                  <a:pt x="2017"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48"/>
          <p:cNvSpPr/>
          <p:nvPr/>
        </p:nvSpPr>
        <p:spPr>
          <a:xfrm>
            <a:off x="3196223" y="2016582"/>
            <a:ext cx="38881" cy="33396"/>
          </a:xfrm>
          <a:custGeom>
            <a:rect b="b" l="l" r="r" t="t"/>
            <a:pathLst>
              <a:path extrusionOk="0" h="2137" w="2488">
                <a:moveTo>
                  <a:pt x="1065" y="0"/>
                </a:moveTo>
                <a:cubicBezTo>
                  <a:pt x="480" y="0"/>
                  <a:pt x="0" y="480"/>
                  <a:pt x="0" y="1065"/>
                </a:cubicBezTo>
                <a:cubicBezTo>
                  <a:pt x="0" y="1709"/>
                  <a:pt x="525" y="2137"/>
                  <a:pt x="1074" y="2137"/>
                </a:cubicBezTo>
                <a:cubicBezTo>
                  <a:pt x="1336" y="2137"/>
                  <a:pt x="1603" y="2039"/>
                  <a:pt x="1821" y="1821"/>
                </a:cubicBezTo>
                <a:cubicBezTo>
                  <a:pt x="2488"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48"/>
          <p:cNvSpPr/>
          <p:nvPr/>
        </p:nvSpPr>
        <p:spPr>
          <a:xfrm>
            <a:off x="3196223" y="2064214"/>
            <a:ext cx="38881" cy="33349"/>
          </a:xfrm>
          <a:custGeom>
            <a:rect b="b" l="l" r="r" t="t"/>
            <a:pathLst>
              <a:path extrusionOk="0" h="2134" w="2488">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48"/>
          <p:cNvSpPr/>
          <p:nvPr/>
        </p:nvSpPr>
        <p:spPr>
          <a:xfrm>
            <a:off x="3196223" y="2111863"/>
            <a:ext cx="38881" cy="33302"/>
          </a:xfrm>
          <a:custGeom>
            <a:rect b="b" l="l" r="r" t="t"/>
            <a:pathLst>
              <a:path extrusionOk="0" h="2131" w="2488">
                <a:moveTo>
                  <a:pt x="1065" y="0"/>
                </a:moveTo>
                <a:cubicBezTo>
                  <a:pt x="480"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48"/>
          <p:cNvSpPr/>
          <p:nvPr/>
        </p:nvSpPr>
        <p:spPr>
          <a:xfrm>
            <a:off x="3196223" y="2159370"/>
            <a:ext cx="38881" cy="33412"/>
          </a:xfrm>
          <a:custGeom>
            <a:rect b="b" l="l" r="r" t="t"/>
            <a:pathLst>
              <a:path extrusionOk="0" h="2138" w="2488">
                <a:moveTo>
                  <a:pt x="1065" y="1"/>
                </a:moveTo>
                <a:cubicBezTo>
                  <a:pt x="480" y="9"/>
                  <a:pt x="0" y="480"/>
                  <a:pt x="0" y="1074"/>
                </a:cubicBezTo>
                <a:cubicBezTo>
                  <a:pt x="0" y="1712"/>
                  <a:pt x="524" y="2137"/>
                  <a:pt x="1073" y="2137"/>
                </a:cubicBezTo>
                <a:cubicBezTo>
                  <a:pt x="1335" y="2137"/>
                  <a:pt x="1603" y="2040"/>
                  <a:pt x="1821" y="1822"/>
                </a:cubicBezTo>
                <a:cubicBezTo>
                  <a:pt x="2488" y="1155"/>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48"/>
          <p:cNvSpPr/>
          <p:nvPr/>
        </p:nvSpPr>
        <p:spPr>
          <a:xfrm>
            <a:off x="3243855" y="2016582"/>
            <a:ext cx="38897" cy="33396"/>
          </a:xfrm>
          <a:custGeom>
            <a:rect b="b" l="l" r="r" t="t"/>
            <a:pathLst>
              <a:path extrusionOk="0" h="2137" w="2489">
                <a:moveTo>
                  <a:pt x="1066" y="0"/>
                </a:moveTo>
                <a:cubicBezTo>
                  <a:pt x="472" y="0"/>
                  <a:pt x="1" y="480"/>
                  <a:pt x="1" y="1065"/>
                </a:cubicBezTo>
                <a:cubicBezTo>
                  <a:pt x="1" y="1709"/>
                  <a:pt x="526" y="2137"/>
                  <a:pt x="1074" y="2137"/>
                </a:cubicBezTo>
                <a:cubicBezTo>
                  <a:pt x="1336" y="2137"/>
                  <a:pt x="1604" y="2039"/>
                  <a:pt x="1822" y="1821"/>
                </a:cubicBezTo>
                <a:cubicBezTo>
                  <a:pt x="2488"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48"/>
          <p:cNvSpPr/>
          <p:nvPr/>
        </p:nvSpPr>
        <p:spPr>
          <a:xfrm>
            <a:off x="3243855" y="2064214"/>
            <a:ext cx="38897" cy="33349"/>
          </a:xfrm>
          <a:custGeom>
            <a:rect b="b" l="l" r="r" t="t"/>
            <a:pathLst>
              <a:path extrusionOk="0" h="2134" w="2489">
                <a:moveTo>
                  <a:pt x="1066" y="1"/>
                </a:moveTo>
                <a:cubicBezTo>
                  <a:pt x="472" y="1"/>
                  <a:pt x="1" y="480"/>
                  <a:pt x="1" y="1066"/>
                </a:cubicBezTo>
                <a:cubicBezTo>
                  <a:pt x="1" y="1709"/>
                  <a:pt x="526" y="2134"/>
                  <a:pt x="1072" y="2134"/>
                </a:cubicBezTo>
                <a:cubicBezTo>
                  <a:pt x="1333" y="2134"/>
                  <a:pt x="1598" y="2037"/>
                  <a:pt x="1813" y="1822"/>
                </a:cubicBezTo>
                <a:cubicBezTo>
                  <a:pt x="2488"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48"/>
          <p:cNvSpPr/>
          <p:nvPr/>
        </p:nvSpPr>
        <p:spPr>
          <a:xfrm>
            <a:off x="3243855" y="2111863"/>
            <a:ext cx="38897" cy="33302"/>
          </a:xfrm>
          <a:custGeom>
            <a:rect b="b" l="l" r="r" t="t"/>
            <a:pathLst>
              <a:path extrusionOk="0" h="2131" w="2489">
                <a:moveTo>
                  <a:pt x="1066" y="0"/>
                </a:moveTo>
                <a:cubicBezTo>
                  <a:pt x="472" y="0"/>
                  <a:pt x="1" y="472"/>
                  <a:pt x="1" y="1065"/>
                </a:cubicBezTo>
                <a:cubicBezTo>
                  <a:pt x="1" y="1707"/>
                  <a:pt x="523" y="2131"/>
                  <a:pt x="1067" y="2131"/>
                </a:cubicBezTo>
                <a:cubicBezTo>
                  <a:pt x="1329" y="2131"/>
                  <a:pt x="1597" y="2032"/>
                  <a:pt x="1813" y="1813"/>
                </a:cubicBezTo>
                <a:cubicBezTo>
                  <a:pt x="2488"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48"/>
          <p:cNvSpPr/>
          <p:nvPr/>
        </p:nvSpPr>
        <p:spPr>
          <a:xfrm>
            <a:off x="3243855" y="2159370"/>
            <a:ext cx="38897" cy="33412"/>
          </a:xfrm>
          <a:custGeom>
            <a:rect b="b" l="l" r="r" t="t"/>
            <a:pathLst>
              <a:path extrusionOk="0" h="2138" w="2489">
                <a:moveTo>
                  <a:pt x="1066" y="1"/>
                </a:moveTo>
                <a:cubicBezTo>
                  <a:pt x="472" y="9"/>
                  <a:pt x="1" y="480"/>
                  <a:pt x="1" y="1074"/>
                </a:cubicBezTo>
                <a:cubicBezTo>
                  <a:pt x="1" y="1712"/>
                  <a:pt x="525" y="2137"/>
                  <a:pt x="1073" y="2137"/>
                </a:cubicBezTo>
                <a:cubicBezTo>
                  <a:pt x="1336" y="2137"/>
                  <a:pt x="1603" y="2040"/>
                  <a:pt x="1822" y="1822"/>
                </a:cubicBezTo>
                <a:cubicBezTo>
                  <a:pt x="2488" y="1155"/>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48"/>
          <p:cNvSpPr/>
          <p:nvPr/>
        </p:nvSpPr>
        <p:spPr>
          <a:xfrm>
            <a:off x="3243777" y="2207019"/>
            <a:ext cx="38975" cy="33396"/>
          </a:xfrm>
          <a:custGeom>
            <a:rect b="b" l="l" r="r" t="t"/>
            <a:pathLst>
              <a:path extrusionOk="0" h="2137" w="2494">
                <a:moveTo>
                  <a:pt x="1071" y="0"/>
                </a:moveTo>
                <a:cubicBezTo>
                  <a:pt x="485" y="8"/>
                  <a:pt x="6" y="480"/>
                  <a:pt x="6" y="1065"/>
                </a:cubicBezTo>
                <a:cubicBezTo>
                  <a:pt x="0" y="1709"/>
                  <a:pt x="527" y="2137"/>
                  <a:pt x="1075" y="2137"/>
                </a:cubicBezTo>
                <a:cubicBezTo>
                  <a:pt x="1337" y="2137"/>
                  <a:pt x="1603" y="2039"/>
                  <a:pt x="1818" y="1821"/>
                </a:cubicBezTo>
                <a:cubicBezTo>
                  <a:pt x="2493" y="1154"/>
                  <a:pt x="2022" y="0"/>
                  <a:pt x="10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48"/>
          <p:cNvSpPr/>
          <p:nvPr/>
        </p:nvSpPr>
        <p:spPr>
          <a:xfrm>
            <a:off x="3196223" y="2207019"/>
            <a:ext cx="38881" cy="33396"/>
          </a:xfrm>
          <a:custGeom>
            <a:rect b="b" l="l" r="r" t="t"/>
            <a:pathLst>
              <a:path extrusionOk="0" h="2137" w="2488">
                <a:moveTo>
                  <a:pt x="1065" y="0"/>
                </a:moveTo>
                <a:cubicBezTo>
                  <a:pt x="480" y="0"/>
                  <a:pt x="0" y="480"/>
                  <a:pt x="0" y="1065"/>
                </a:cubicBezTo>
                <a:cubicBezTo>
                  <a:pt x="0" y="1709"/>
                  <a:pt x="525" y="2137"/>
                  <a:pt x="1074" y="2137"/>
                </a:cubicBezTo>
                <a:cubicBezTo>
                  <a:pt x="1336" y="2137"/>
                  <a:pt x="1603" y="2039"/>
                  <a:pt x="1821" y="1821"/>
                </a:cubicBezTo>
                <a:cubicBezTo>
                  <a:pt x="2488" y="1154"/>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48"/>
          <p:cNvSpPr/>
          <p:nvPr/>
        </p:nvSpPr>
        <p:spPr>
          <a:xfrm>
            <a:off x="3196223" y="2254651"/>
            <a:ext cx="38881" cy="33349"/>
          </a:xfrm>
          <a:custGeom>
            <a:rect b="b" l="l" r="r" t="t"/>
            <a:pathLst>
              <a:path extrusionOk="0" h="2134" w="2488">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48"/>
          <p:cNvSpPr/>
          <p:nvPr/>
        </p:nvSpPr>
        <p:spPr>
          <a:xfrm>
            <a:off x="3196223" y="2302299"/>
            <a:ext cx="38881" cy="33349"/>
          </a:xfrm>
          <a:custGeom>
            <a:rect b="b" l="l" r="r" t="t"/>
            <a:pathLst>
              <a:path extrusionOk="0" h="2134" w="2488">
                <a:moveTo>
                  <a:pt x="1065" y="0"/>
                </a:moveTo>
                <a:cubicBezTo>
                  <a:pt x="480" y="0"/>
                  <a:pt x="0" y="480"/>
                  <a:pt x="0" y="1065"/>
                </a:cubicBezTo>
                <a:cubicBezTo>
                  <a:pt x="0" y="1709"/>
                  <a:pt x="525" y="2133"/>
                  <a:pt x="1074" y="2133"/>
                </a:cubicBezTo>
                <a:cubicBezTo>
                  <a:pt x="1336" y="2133"/>
                  <a:pt x="1603" y="2037"/>
                  <a:pt x="1821" y="1821"/>
                </a:cubicBezTo>
                <a:cubicBezTo>
                  <a:pt x="2488"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48"/>
          <p:cNvSpPr/>
          <p:nvPr/>
        </p:nvSpPr>
        <p:spPr>
          <a:xfrm>
            <a:off x="3196223" y="2349932"/>
            <a:ext cx="38881" cy="33287"/>
          </a:xfrm>
          <a:custGeom>
            <a:rect b="b" l="l" r="r" t="t"/>
            <a:pathLst>
              <a:path extrusionOk="0" h="2130" w="2488">
                <a:moveTo>
                  <a:pt x="1065" y="1"/>
                </a:moveTo>
                <a:cubicBezTo>
                  <a:pt x="480" y="1"/>
                  <a:pt x="0" y="472"/>
                  <a:pt x="0" y="1066"/>
                </a:cubicBezTo>
                <a:cubicBezTo>
                  <a:pt x="0" y="1704"/>
                  <a:pt x="524" y="2129"/>
                  <a:pt x="1073" y="2129"/>
                </a:cubicBezTo>
                <a:cubicBezTo>
                  <a:pt x="1335" y="2129"/>
                  <a:pt x="1603" y="2032"/>
                  <a:pt x="1821" y="1814"/>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48"/>
          <p:cNvSpPr/>
          <p:nvPr/>
        </p:nvSpPr>
        <p:spPr>
          <a:xfrm>
            <a:off x="3196223" y="2397455"/>
            <a:ext cx="38881" cy="33396"/>
          </a:xfrm>
          <a:custGeom>
            <a:rect b="b" l="l" r="r" t="t"/>
            <a:pathLst>
              <a:path extrusionOk="0" h="2137" w="2488">
                <a:moveTo>
                  <a:pt x="1065" y="0"/>
                </a:moveTo>
                <a:cubicBezTo>
                  <a:pt x="480" y="8"/>
                  <a:pt x="0" y="480"/>
                  <a:pt x="0" y="1073"/>
                </a:cubicBezTo>
                <a:cubicBezTo>
                  <a:pt x="0" y="1711"/>
                  <a:pt x="524" y="2137"/>
                  <a:pt x="1073" y="2137"/>
                </a:cubicBezTo>
                <a:cubicBezTo>
                  <a:pt x="1335" y="2137"/>
                  <a:pt x="1603" y="2039"/>
                  <a:pt x="1821" y="1821"/>
                </a:cubicBezTo>
                <a:cubicBezTo>
                  <a:pt x="2488" y="1154"/>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48"/>
          <p:cNvSpPr/>
          <p:nvPr/>
        </p:nvSpPr>
        <p:spPr>
          <a:xfrm>
            <a:off x="3196223" y="2445088"/>
            <a:ext cx="38881" cy="33412"/>
          </a:xfrm>
          <a:custGeom>
            <a:rect b="b" l="l" r="r" t="t"/>
            <a:pathLst>
              <a:path extrusionOk="0" h="2138" w="2488">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48"/>
          <p:cNvSpPr/>
          <p:nvPr/>
        </p:nvSpPr>
        <p:spPr>
          <a:xfrm>
            <a:off x="3148575" y="2445088"/>
            <a:ext cx="39022" cy="33412"/>
          </a:xfrm>
          <a:custGeom>
            <a:rect b="b" l="l" r="r" t="t"/>
            <a:pathLst>
              <a:path extrusionOk="0" h="2138" w="2497">
                <a:moveTo>
                  <a:pt x="1065" y="1"/>
                </a:moveTo>
                <a:cubicBezTo>
                  <a:pt x="480" y="1"/>
                  <a:pt x="0" y="480"/>
                  <a:pt x="0" y="1066"/>
                </a:cubicBezTo>
                <a:cubicBezTo>
                  <a:pt x="0" y="1709"/>
                  <a:pt x="526" y="2137"/>
                  <a:pt x="1074" y="2137"/>
                </a:cubicBezTo>
                <a:cubicBezTo>
                  <a:pt x="1336" y="2137"/>
                  <a:pt x="1603" y="2040"/>
                  <a:pt x="1821" y="1822"/>
                </a:cubicBezTo>
                <a:cubicBezTo>
                  <a:pt x="2496" y="1147"/>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48"/>
          <p:cNvSpPr/>
          <p:nvPr/>
        </p:nvSpPr>
        <p:spPr>
          <a:xfrm>
            <a:off x="3148575" y="2492736"/>
            <a:ext cx="39022" cy="33396"/>
          </a:xfrm>
          <a:custGeom>
            <a:rect b="b" l="l" r="r" t="t"/>
            <a:pathLst>
              <a:path extrusionOk="0" h="2137" w="2497">
                <a:moveTo>
                  <a:pt x="1065" y="0"/>
                </a:moveTo>
                <a:cubicBezTo>
                  <a:pt x="480" y="0"/>
                  <a:pt x="0" y="480"/>
                  <a:pt x="0" y="1065"/>
                </a:cubicBezTo>
                <a:cubicBezTo>
                  <a:pt x="0" y="1709"/>
                  <a:pt x="529" y="2137"/>
                  <a:pt x="1078" y="2137"/>
                </a:cubicBezTo>
                <a:cubicBezTo>
                  <a:pt x="1340" y="2137"/>
                  <a:pt x="1606" y="2039"/>
                  <a:pt x="1821" y="1821"/>
                </a:cubicBezTo>
                <a:cubicBezTo>
                  <a:pt x="2496" y="1146"/>
                  <a:pt x="2017"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48"/>
          <p:cNvSpPr/>
          <p:nvPr/>
        </p:nvSpPr>
        <p:spPr>
          <a:xfrm>
            <a:off x="3100926" y="2492736"/>
            <a:ext cx="39022" cy="33396"/>
          </a:xfrm>
          <a:custGeom>
            <a:rect b="b" l="l" r="r" t="t"/>
            <a:pathLst>
              <a:path extrusionOk="0" h="2137" w="2497">
                <a:moveTo>
                  <a:pt x="1074" y="0"/>
                </a:moveTo>
                <a:cubicBezTo>
                  <a:pt x="481" y="0"/>
                  <a:pt x="9" y="480"/>
                  <a:pt x="1" y="1065"/>
                </a:cubicBezTo>
                <a:cubicBezTo>
                  <a:pt x="1" y="1709"/>
                  <a:pt x="530" y="2137"/>
                  <a:pt x="1081" y="2137"/>
                </a:cubicBezTo>
                <a:cubicBezTo>
                  <a:pt x="1344" y="2137"/>
                  <a:pt x="1612" y="2039"/>
                  <a:pt x="1830" y="1821"/>
                </a:cubicBezTo>
                <a:cubicBezTo>
                  <a:pt x="2497" y="1146"/>
                  <a:pt x="2025" y="0"/>
                  <a:pt x="10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48"/>
          <p:cNvSpPr/>
          <p:nvPr/>
        </p:nvSpPr>
        <p:spPr>
          <a:xfrm>
            <a:off x="3100926" y="2540494"/>
            <a:ext cx="39022" cy="33287"/>
          </a:xfrm>
          <a:custGeom>
            <a:rect b="b" l="l" r="r" t="t"/>
            <a:pathLst>
              <a:path extrusionOk="0" h="2130" w="2497">
                <a:moveTo>
                  <a:pt x="1074" y="1"/>
                </a:moveTo>
                <a:cubicBezTo>
                  <a:pt x="481" y="1"/>
                  <a:pt x="9" y="472"/>
                  <a:pt x="1" y="1066"/>
                </a:cubicBezTo>
                <a:cubicBezTo>
                  <a:pt x="1" y="1704"/>
                  <a:pt x="529" y="2129"/>
                  <a:pt x="1077" y="2129"/>
                </a:cubicBezTo>
                <a:cubicBezTo>
                  <a:pt x="1339" y="2129"/>
                  <a:pt x="1606" y="2032"/>
                  <a:pt x="1822" y="1814"/>
                </a:cubicBezTo>
                <a:cubicBezTo>
                  <a:pt x="2497" y="1147"/>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48"/>
          <p:cNvSpPr/>
          <p:nvPr/>
        </p:nvSpPr>
        <p:spPr>
          <a:xfrm>
            <a:off x="3100926" y="2635650"/>
            <a:ext cx="39022" cy="33349"/>
          </a:xfrm>
          <a:custGeom>
            <a:rect b="b" l="l" r="r" t="t"/>
            <a:pathLst>
              <a:path extrusionOk="0" h="2134" w="2497">
                <a:moveTo>
                  <a:pt x="1074" y="1"/>
                </a:moveTo>
                <a:cubicBezTo>
                  <a:pt x="481" y="1"/>
                  <a:pt x="9" y="480"/>
                  <a:pt x="1" y="1066"/>
                </a:cubicBezTo>
                <a:cubicBezTo>
                  <a:pt x="1" y="1710"/>
                  <a:pt x="530" y="2134"/>
                  <a:pt x="1079" y="2134"/>
                </a:cubicBezTo>
                <a:cubicBezTo>
                  <a:pt x="1340" y="2134"/>
                  <a:pt x="1607" y="2037"/>
                  <a:pt x="1822" y="1822"/>
                </a:cubicBezTo>
                <a:cubicBezTo>
                  <a:pt x="2497" y="1147"/>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48"/>
          <p:cNvSpPr/>
          <p:nvPr/>
        </p:nvSpPr>
        <p:spPr>
          <a:xfrm>
            <a:off x="3100926" y="2588017"/>
            <a:ext cx="39022" cy="33396"/>
          </a:xfrm>
          <a:custGeom>
            <a:rect b="b" l="l" r="r" t="t"/>
            <a:pathLst>
              <a:path extrusionOk="0" h="2137" w="2497">
                <a:moveTo>
                  <a:pt x="1074" y="0"/>
                </a:moveTo>
                <a:cubicBezTo>
                  <a:pt x="481" y="8"/>
                  <a:pt x="9" y="480"/>
                  <a:pt x="1" y="1065"/>
                </a:cubicBezTo>
                <a:cubicBezTo>
                  <a:pt x="1" y="1709"/>
                  <a:pt x="530" y="2137"/>
                  <a:pt x="1078" y="2137"/>
                </a:cubicBezTo>
                <a:cubicBezTo>
                  <a:pt x="1340" y="2137"/>
                  <a:pt x="1607" y="2039"/>
                  <a:pt x="1822" y="1821"/>
                </a:cubicBezTo>
                <a:cubicBezTo>
                  <a:pt x="2497" y="1146"/>
                  <a:pt x="2017" y="0"/>
                  <a:pt x="10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48"/>
          <p:cNvSpPr/>
          <p:nvPr/>
        </p:nvSpPr>
        <p:spPr>
          <a:xfrm>
            <a:off x="3053419" y="2588017"/>
            <a:ext cx="38897" cy="33396"/>
          </a:xfrm>
          <a:custGeom>
            <a:rect b="b" l="l" r="r" t="t"/>
            <a:pathLst>
              <a:path extrusionOk="0" h="2137" w="2489">
                <a:moveTo>
                  <a:pt x="1065" y="0"/>
                </a:moveTo>
                <a:cubicBezTo>
                  <a:pt x="472" y="0"/>
                  <a:pt x="1" y="480"/>
                  <a:pt x="1" y="1065"/>
                </a:cubicBezTo>
                <a:cubicBezTo>
                  <a:pt x="1" y="1709"/>
                  <a:pt x="526" y="2137"/>
                  <a:pt x="1072" y="2137"/>
                </a:cubicBezTo>
                <a:cubicBezTo>
                  <a:pt x="1332" y="2137"/>
                  <a:pt x="1598" y="2039"/>
                  <a:pt x="1813" y="1821"/>
                </a:cubicBezTo>
                <a:cubicBezTo>
                  <a:pt x="2488" y="1155"/>
                  <a:pt x="2017"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48"/>
          <p:cNvSpPr/>
          <p:nvPr/>
        </p:nvSpPr>
        <p:spPr>
          <a:xfrm>
            <a:off x="2815209" y="1778497"/>
            <a:ext cx="38897" cy="33412"/>
          </a:xfrm>
          <a:custGeom>
            <a:rect b="b" l="l" r="r" t="t"/>
            <a:pathLst>
              <a:path extrusionOk="0" h="2138" w="2489">
                <a:moveTo>
                  <a:pt x="1066" y="1"/>
                </a:moveTo>
                <a:cubicBezTo>
                  <a:pt x="480" y="9"/>
                  <a:pt x="1" y="480"/>
                  <a:pt x="1" y="1074"/>
                </a:cubicBezTo>
                <a:cubicBezTo>
                  <a:pt x="1" y="1712"/>
                  <a:pt x="525" y="2137"/>
                  <a:pt x="1073" y="2137"/>
                </a:cubicBezTo>
                <a:cubicBezTo>
                  <a:pt x="1336" y="2137"/>
                  <a:pt x="1603" y="2040"/>
                  <a:pt x="1822" y="1822"/>
                </a:cubicBezTo>
                <a:cubicBezTo>
                  <a:pt x="2488"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48"/>
          <p:cNvSpPr/>
          <p:nvPr/>
        </p:nvSpPr>
        <p:spPr>
          <a:xfrm>
            <a:off x="2815209" y="1826145"/>
            <a:ext cx="38897" cy="33349"/>
          </a:xfrm>
          <a:custGeom>
            <a:rect b="b" l="l" r="r" t="t"/>
            <a:pathLst>
              <a:path extrusionOk="0" h="2134" w="2489">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48"/>
          <p:cNvSpPr/>
          <p:nvPr/>
        </p:nvSpPr>
        <p:spPr>
          <a:xfrm>
            <a:off x="2815209" y="1873778"/>
            <a:ext cx="38897" cy="33349"/>
          </a:xfrm>
          <a:custGeom>
            <a:rect b="b" l="l" r="r" t="t"/>
            <a:pathLst>
              <a:path extrusionOk="0" h="2134" w="2489">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48"/>
          <p:cNvSpPr/>
          <p:nvPr/>
        </p:nvSpPr>
        <p:spPr>
          <a:xfrm>
            <a:off x="2815209" y="1921426"/>
            <a:ext cx="38897" cy="33302"/>
          </a:xfrm>
          <a:custGeom>
            <a:rect b="b" l="l" r="r" t="t"/>
            <a:pathLst>
              <a:path extrusionOk="0" h="2131" w="2489">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48"/>
          <p:cNvSpPr/>
          <p:nvPr/>
        </p:nvSpPr>
        <p:spPr>
          <a:xfrm>
            <a:off x="2815209" y="1968934"/>
            <a:ext cx="38897" cy="33412"/>
          </a:xfrm>
          <a:custGeom>
            <a:rect b="b" l="l" r="r" t="t"/>
            <a:pathLst>
              <a:path extrusionOk="0" h="2138" w="2489">
                <a:moveTo>
                  <a:pt x="1066" y="1"/>
                </a:moveTo>
                <a:cubicBezTo>
                  <a:pt x="480" y="9"/>
                  <a:pt x="1" y="480"/>
                  <a:pt x="1" y="1066"/>
                </a:cubicBezTo>
                <a:cubicBezTo>
                  <a:pt x="1" y="1709"/>
                  <a:pt x="526" y="2137"/>
                  <a:pt x="1075" y="2137"/>
                </a:cubicBezTo>
                <a:cubicBezTo>
                  <a:pt x="1337" y="2137"/>
                  <a:pt x="1604" y="2040"/>
                  <a:pt x="1822" y="1822"/>
                </a:cubicBezTo>
                <a:cubicBezTo>
                  <a:pt x="2488"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48"/>
          <p:cNvSpPr/>
          <p:nvPr/>
        </p:nvSpPr>
        <p:spPr>
          <a:xfrm>
            <a:off x="2815209" y="2016582"/>
            <a:ext cx="38897" cy="33396"/>
          </a:xfrm>
          <a:custGeom>
            <a:rect b="b" l="l" r="r" t="t"/>
            <a:pathLst>
              <a:path extrusionOk="0" h="2137" w="2489">
                <a:moveTo>
                  <a:pt x="1066" y="0"/>
                </a:moveTo>
                <a:cubicBezTo>
                  <a:pt x="480" y="0"/>
                  <a:pt x="1" y="480"/>
                  <a:pt x="1" y="1065"/>
                </a:cubicBezTo>
                <a:cubicBezTo>
                  <a:pt x="1" y="1709"/>
                  <a:pt x="526" y="2137"/>
                  <a:pt x="1075" y="2137"/>
                </a:cubicBezTo>
                <a:cubicBezTo>
                  <a:pt x="1337" y="2137"/>
                  <a:pt x="1604" y="2039"/>
                  <a:pt x="1822" y="1821"/>
                </a:cubicBezTo>
                <a:cubicBezTo>
                  <a:pt x="2488"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48"/>
          <p:cNvSpPr/>
          <p:nvPr/>
        </p:nvSpPr>
        <p:spPr>
          <a:xfrm>
            <a:off x="2815209" y="2064214"/>
            <a:ext cx="38897" cy="33349"/>
          </a:xfrm>
          <a:custGeom>
            <a:rect b="b" l="l" r="r" t="t"/>
            <a:pathLst>
              <a:path extrusionOk="0" h="2134" w="2489">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48"/>
          <p:cNvSpPr/>
          <p:nvPr/>
        </p:nvSpPr>
        <p:spPr>
          <a:xfrm>
            <a:off x="2624772" y="1921426"/>
            <a:ext cx="38897" cy="33302"/>
          </a:xfrm>
          <a:custGeom>
            <a:rect b="b" l="l" r="r" t="t"/>
            <a:pathLst>
              <a:path extrusionOk="0" h="2131" w="2489">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48"/>
          <p:cNvSpPr/>
          <p:nvPr/>
        </p:nvSpPr>
        <p:spPr>
          <a:xfrm>
            <a:off x="2624772" y="1968934"/>
            <a:ext cx="38897" cy="33412"/>
          </a:xfrm>
          <a:custGeom>
            <a:rect b="b" l="l" r="r" t="t"/>
            <a:pathLst>
              <a:path extrusionOk="0" h="2138" w="2489">
                <a:moveTo>
                  <a:pt x="1066" y="1"/>
                </a:moveTo>
                <a:cubicBezTo>
                  <a:pt x="480" y="9"/>
                  <a:pt x="1" y="480"/>
                  <a:pt x="1" y="1066"/>
                </a:cubicBezTo>
                <a:cubicBezTo>
                  <a:pt x="1" y="1709"/>
                  <a:pt x="526" y="2137"/>
                  <a:pt x="1075" y="2137"/>
                </a:cubicBezTo>
                <a:cubicBezTo>
                  <a:pt x="1336" y="2137"/>
                  <a:pt x="1604" y="2040"/>
                  <a:pt x="1822" y="1822"/>
                </a:cubicBezTo>
                <a:cubicBezTo>
                  <a:pt x="2488"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48"/>
          <p:cNvSpPr/>
          <p:nvPr/>
        </p:nvSpPr>
        <p:spPr>
          <a:xfrm>
            <a:off x="2624772" y="2016582"/>
            <a:ext cx="38897" cy="33396"/>
          </a:xfrm>
          <a:custGeom>
            <a:rect b="b" l="l" r="r" t="t"/>
            <a:pathLst>
              <a:path extrusionOk="0" h="2137" w="2489">
                <a:moveTo>
                  <a:pt x="1066" y="0"/>
                </a:moveTo>
                <a:cubicBezTo>
                  <a:pt x="480" y="0"/>
                  <a:pt x="1" y="480"/>
                  <a:pt x="1" y="1065"/>
                </a:cubicBezTo>
                <a:cubicBezTo>
                  <a:pt x="1" y="1709"/>
                  <a:pt x="526" y="2137"/>
                  <a:pt x="1075" y="2137"/>
                </a:cubicBezTo>
                <a:cubicBezTo>
                  <a:pt x="1336" y="2137"/>
                  <a:pt x="1604" y="2039"/>
                  <a:pt x="1822" y="1821"/>
                </a:cubicBezTo>
                <a:cubicBezTo>
                  <a:pt x="2488"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48"/>
          <p:cNvSpPr/>
          <p:nvPr/>
        </p:nvSpPr>
        <p:spPr>
          <a:xfrm>
            <a:off x="2672420" y="1873778"/>
            <a:ext cx="38881" cy="33349"/>
          </a:xfrm>
          <a:custGeom>
            <a:rect b="b" l="l" r="r" t="t"/>
            <a:pathLst>
              <a:path extrusionOk="0" h="2134" w="2488">
                <a:moveTo>
                  <a:pt x="1065" y="1"/>
                </a:moveTo>
                <a:cubicBezTo>
                  <a:pt x="472" y="1"/>
                  <a:pt x="0" y="480"/>
                  <a:pt x="0" y="1066"/>
                </a:cubicBezTo>
                <a:cubicBezTo>
                  <a:pt x="0" y="1709"/>
                  <a:pt x="526" y="2134"/>
                  <a:pt x="1072" y="2134"/>
                </a:cubicBezTo>
                <a:cubicBezTo>
                  <a:pt x="1332" y="2134"/>
                  <a:pt x="1598" y="2037"/>
                  <a:pt x="1813" y="1822"/>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48"/>
          <p:cNvSpPr/>
          <p:nvPr/>
        </p:nvSpPr>
        <p:spPr>
          <a:xfrm>
            <a:off x="2672420" y="1921426"/>
            <a:ext cx="38881" cy="33302"/>
          </a:xfrm>
          <a:custGeom>
            <a:rect b="b" l="l" r="r" t="t"/>
            <a:pathLst>
              <a:path extrusionOk="0" h="2131" w="2488">
                <a:moveTo>
                  <a:pt x="1065" y="0"/>
                </a:moveTo>
                <a:cubicBezTo>
                  <a:pt x="472" y="0"/>
                  <a:pt x="0" y="472"/>
                  <a:pt x="0" y="1065"/>
                </a:cubicBezTo>
                <a:cubicBezTo>
                  <a:pt x="0" y="1707"/>
                  <a:pt x="523" y="2131"/>
                  <a:pt x="1069" y="2131"/>
                </a:cubicBezTo>
                <a:cubicBezTo>
                  <a:pt x="1333" y="2131"/>
                  <a:pt x="1602" y="2032"/>
                  <a:pt x="1821" y="1813"/>
                </a:cubicBezTo>
                <a:cubicBezTo>
                  <a:pt x="2488"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48"/>
          <p:cNvSpPr/>
          <p:nvPr/>
        </p:nvSpPr>
        <p:spPr>
          <a:xfrm>
            <a:off x="2672420" y="1968934"/>
            <a:ext cx="38881" cy="33412"/>
          </a:xfrm>
          <a:custGeom>
            <a:rect b="b" l="l" r="r" t="t"/>
            <a:pathLst>
              <a:path extrusionOk="0" h="2138" w="2488">
                <a:moveTo>
                  <a:pt x="1065" y="1"/>
                </a:moveTo>
                <a:cubicBezTo>
                  <a:pt x="472" y="9"/>
                  <a:pt x="0" y="480"/>
                  <a:pt x="0" y="1066"/>
                </a:cubicBezTo>
                <a:cubicBezTo>
                  <a:pt x="0" y="1709"/>
                  <a:pt x="525" y="2137"/>
                  <a:pt x="1072" y="2137"/>
                </a:cubicBezTo>
                <a:cubicBezTo>
                  <a:pt x="1332" y="2137"/>
                  <a:pt x="1598" y="2040"/>
                  <a:pt x="1813" y="1822"/>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48"/>
          <p:cNvSpPr/>
          <p:nvPr/>
        </p:nvSpPr>
        <p:spPr>
          <a:xfrm>
            <a:off x="2672420" y="2016582"/>
            <a:ext cx="38881" cy="33396"/>
          </a:xfrm>
          <a:custGeom>
            <a:rect b="b" l="l" r="r" t="t"/>
            <a:pathLst>
              <a:path extrusionOk="0" h="2137" w="2488">
                <a:moveTo>
                  <a:pt x="1065" y="0"/>
                </a:moveTo>
                <a:cubicBezTo>
                  <a:pt x="472" y="0"/>
                  <a:pt x="0" y="480"/>
                  <a:pt x="0" y="1065"/>
                </a:cubicBezTo>
                <a:cubicBezTo>
                  <a:pt x="0" y="1709"/>
                  <a:pt x="525" y="2137"/>
                  <a:pt x="1074" y="2137"/>
                </a:cubicBezTo>
                <a:cubicBezTo>
                  <a:pt x="1336" y="2137"/>
                  <a:pt x="1603" y="2039"/>
                  <a:pt x="1821" y="1821"/>
                </a:cubicBezTo>
                <a:cubicBezTo>
                  <a:pt x="2488"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48"/>
          <p:cNvSpPr/>
          <p:nvPr/>
        </p:nvSpPr>
        <p:spPr>
          <a:xfrm>
            <a:off x="2672420" y="2064214"/>
            <a:ext cx="38881" cy="33349"/>
          </a:xfrm>
          <a:custGeom>
            <a:rect b="b" l="l" r="r" t="t"/>
            <a:pathLst>
              <a:path extrusionOk="0" h="2134" w="2488">
                <a:moveTo>
                  <a:pt x="1065" y="1"/>
                </a:moveTo>
                <a:cubicBezTo>
                  <a:pt x="472" y="1"/>
                  <a:pt x="0" y="480"/>
                  <a:pt x="0" y="1066"/>
                </a:cubicBezTo>
                <a:cubicBezTo>
                  <a:pt x="0" y="1709"/>
                  <a:pt x="526" y="2134"/>
                  <a:pt x="1072" y="2134"/>
                </a:cubicBezTo>
                <a:cubicBezTo>
                  <a:pt x="1332" y="2134"/>
                  <a:pt x="1598" y="2037"/>
                  <a:pt x="1813" y="1822"/>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48"/>
          <p:cNvSpPr/>
          <p:nvPr/>
        </p:nvSpPr>
        <p:spPr>
          <a:xfrm>
            <a:off x="2719928" y="1778497"/>
            <a:ext cx="39022" cy="33412"/>
          </a:xfrm>
          <a:custGeom>
            <a:rect b="b" l="l" r="r" t="t"/>
            <a:pathLst>
              <a:path extrusionOk="0" h="2138" w="2497">
                <a:moveTo>
                  <a:pt x="1074" y="1"/>
                </a:moveTo>
                <a:cubicBezTo>
                  <a:pt x="480" y="9"/>
                  <a:pt x="9" y="480"/>
                  <a:pt x="1" y="1074"/>
                </a:cubicBezTo>
                <a:cubicBezTo>
                  <a:pt x="1" y="1712"/>
                  <a:pt x="529" y="2137"/>
                  <a:pt x="1077" y="2137"/>
                </a:cubicBezTo>
                <a:cubicBezTo>
                  <a:pt x="1339" y="2137"/>
                  <a:pt x="1606" y="2040"/>
                  <a:pt x="1822" y="1822"/>
                </a:cubicBezTo>
                <a:cubicBezTo>
                  <a:pt x="2496" y="1147"/>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48"/>
          <p:cNvSpPr/>
          <p:nvPr/>
        </p:nvSpPr>
        <p:spPr>
          <a:xfrm>
            <a:off x="2719928" y="1826145"/>
            <a:ext cx="39022" cy="33349"/>
          </a:xfrm>
          <a:custGeom>
            <a:rect b="b" l="l" r="r" t="t"/>
            <a:pathLst>
              <a:path extrusionOk="0" h="2134" w="2497">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48"/>
          <p:cNvSpPr/>
          <p:nvPr/>
        </p:nvSpPr>
        <p:spPr>
          <a:xfrm>
            <a:off x="2719928" y="1873778"/>
            <a:ext cx="39022" cy="33349"/>
          </a:xfrm>
          <a:custGeom>
            <a:rect b="b" l="l" r="r" t="t"/>
            <a:pathLst>
              <a:path extrusionOk="0" h="2134" w="2497">
                <a:moveTo>
                  <a:pt x="1074" y="1"/>
                </a:moveTo>
                <a:cubicBezTo>
                  <a:pt x="480" y="1"/>
                  <a:pt x="9" y="480"/>
                  <a:pt x="1" y="1066"/>
                </a:cubicBezTo>
                <a:cubicBezTo>
                  <a:pt x="1" y="1709"/>
                  <a:pt x="530" y="2134"/>
                  <a:pt x="1078" y="2134"/>
                </a:cubicBezTo>
                <a:cubicBezTo>
                  <a:pt x="1340" y="2134"/>
                  <a:pt x="1606" y="2037"/>
                  <a:pt x="1822" y="1822"/>
                </a:cubicBezTo>
                <a:cubicBezTo>
                  <a:pt x="2496" y="1147"/>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48"/>
          <p:cNvSpPr/>
          <p:nvPr/>
        </p:nvSpPr>
        <p:spPr>
          <a:xfrm>
            <a:off x="2719928" y="1921426"/>
            <a:ext cx="39022" cy="33302"/>
          </a:xfrm>
          <a:custGeom>
            <a:rect b="b" l="l" r="r" t="t"/>
            <a:pathLst>
              <a:path extrusionOk="0" h="2131" w="2497">
                <a:moveTo>
                  <a:pt x="1074" y="0"/>
                </a:moveTo>
                <a:cubicBezTo>
                  <a:pt x="480" y="0"/>
                  <a:pt x="9" y="472"/>
                  <a:pt x="1" y="1065"/>
                </a:cubicBezTo>
                <a:cubicBezTo>
                  <a:pt x="1" y="1707"/>
                  <a:pt x="527" y="2131"/>
                  <a:pt x="1073" y="2131"/>
                </a:cubicBezTo>
                <a:cubicBezTo>
                  <a:pt x="1337" y="2131"/>
                  <a:pt x="1605" y="2032"/>
                  <a:pt x="1822" y="1813"/>
                </a:cubicBezTo>
                <a:cubicBezTo>
                  <a:pt x="2496" y="1146"/>
                  <a:pt x="2017" y="0"/>
                  <a:pt x="10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48"/>
          <p:cNvSpPr/>
          <p:nvPr/>
        </p:nvSpPr>
        <p:spPr>
          <a:xfrm>
            <a:off x="2719928" y="1968934"/>
            <a:ext cx="39022" cy="33412"/>
          </a:xfrm>
          <a:custGeom>
            <a:rect b="b" l="l" r="r" t="t"/>
            <a:pathLst>
              <a:path extrusionOk="0" h="2138" w="2497">
                <a:moveTo>
                  <a:pt x="1074" y="1"/>
                </a:moveTo>
                <a:cubicBezTo>
                  <a:pt x="480" y="9"/>
                  <a:pt x="9" y="480"/>
                  <a:pt x="1" y="1066"/>
                </a:cubicBezTo>
                <a:cubicBezTo>
                  <a:pt x="1" y="1709"/>
                  <a:pt x="530" y="2137"/>
                  <a:pt x="1078" y="2137"/>
                </a:cubicBezTo>
                <a:cubicBezTo>
                  <a:pt x="1340" y="2137"/>
                  <a:pt x="1606" y="2040"/>
                  <a:pt x="1822" y="1822"/>
                </a:cubicBezTo>
                <a:cubicBezTo>
                  <a:pt x="2496" y="1147"/>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48"/>
          <p:cNvSpPr/>
          <p:nvPr/>
        </p:nvSpPr>
        <p:spPr>
          <a:xfrm>
            <a:off x="2719928" y="2016582"/>
            <a:ext cx="39022" cy="33396"/>
          </a:xfrm>
          <a:custGeom>
            <a:rect b="b" l="l" r="r" t="t"/>
            <a:pathLst>
              <a:path extrusionOk="0" h="2137" w="2497">
                <a:moveTo>
                  <a:pt x="1074" y="0"/>
                </a:moveTo>
                <a:cubicBezTo>
                  <a:pt x="480" y="0"/>
                  <a:pt x="9" y="480"/>
                  <a:pt x="1" y="1065"/>
                </a:cubicBezTo>
                <a:cubicBezTo>
                  <a:pt x="1" y="1709"/>
                  <a:pt x="530" y="2137"/>
                  <a:pt x="1078" y="2137"/>
                </a:cubicBezTo>
                <a:cubicBezTo>
                  <a:pt x="1340" y="2137"/>
                  <a:pt x="1606" y="2039"/>
                  <a:pt x="1822" y="1821"/>
                </a:cubicBezTo>
                <a:cubicBezTo>
                  <a:pt x="2496" y="1146"/>
                  <a:pt x="2017" y="0"/>
                  <a:pt x="10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48"/>
          <p:cNvSpPr/>
          <p:nvPr/>
        </p:nvSpPr>
        <p:spPr>
          <a:xfrm>
            <a:off x="2719928" y="2064214"/>
            <a:ext cx="39022" cy="33349"/>
          </a:xfrm>
          <a:custGeom>
            <a:rect b="b" l="l" r="r" t="t"/>
            <a:pathLst>
              <a:path extrusionOk="0" h="2134" w="2497">
                <a:moveTo>
                  <a:pt x="1074" y="1"/>
                </a:moveTo>
                <a:cubicBezTo>
                  <a:pt x="480" y="1"/>
                  <a:pt x="9" y="480"/>
                  <a:pt x="1" y="1066"/>
                </a:cubicBezTo>
                <a:cubicBezTo>
                  <a:pt x="1" y="1709"/>
                  <a:pt x="530" y="2134"/>
                  <a:pt x="1078" y="2134"/>
                </a:cubicBezTo>
                <a:cubicBezTo>
                  <a:pt x="1340" y="2134"/>
                  <a:pt x="1606" y="2037"/>
                  <a:pt x="1822" y="1822"/>
                </a:cubicBezTo>
                <a:cubicBezTo>
                  <a:pt x="2496" y="1147"/>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48"/>
          <p:cNvSpPr/>
          <p:nvPr/>
        </p:nvSpPr>
        <p:spPr>
          <a:xfrm>
            <a:off x="2767576" y="1778497"/>
            <a:ext cx="39022" cy="33412"/>
          </a:xfrm>
          <a:custGeom>
            <a:rect b="b" l="l" r="r" t="t"/>
            <a:pathLst>
              <a:path extrusionOk="0" h="2138" w="2497">
                <a:moveTo>
                  <a:pt x="1065" y="1"/>
                </a:moveTo>
                <a:cubicBezTo>
                  <a:pt x="480" y="9"/>
                  <a:pt x="0" y="480"/>
                  <a:pt x="0" y="1074"/>
                </a:cubicBezTo>
                <a:cubicBezTo>
                  <a:pt x="0" y="1712"/>
                  <a:pt x="525" y="2137"/>
                  <a:pt x="1073" y="2137"/>
                </a:cubicBezTo>
                <a:cubicBezTo>
                  <a:pt x="1335" y="2137"/>
                  <a:pt x="1603" y="2040"/>
                  <a:pt x="1821" y="1822"/>
                </a:cubicBezTo>
                <a:cubicBezTo>
                  <a:pt x="2496"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48"/>
          <p:cNvSpPr/>
          <p:nvPr/>
        </p:nvSpPr>
        <p:spPr>
          <a:xfrm>
            <a:off x="2767576" y="1826145"/>
            <a:ext cx="39022" cy="33349"/>
          </a:xfrm>
          <a:custGeom>
            <a:rect b="b" l="l" r="r" t="t"/>
            <a:pathLst>
              <a:path extrusionOk="0" h="2134" w="2497">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48"/>
          <p:cNvSpPr/>
          <p:nvPr/>
        </p:nvSpPr>
        <p:spPr>
          <a:xfrm>
            <a:off x="2767576" y="1873778"/>
            <a:ext cx="39022" cy="33349"/>
          </a:xfrm>
          <a:custGeom>
            <a:rect b="b" l="l" r="r" t="t"/>
            <a:pathLst>
              <a:path extrusionOk="0" h="2134" w="2497">
                <a:moveTo>
                  <a:pt x="1065" y="1"/>
                </a:moveTo>
                <a:cubicBezTo>
                  <a:pt x="480" y="1"/>
                  <a:pt x="0" y="480"/>
                  <a:pt x="0" y="1066"/>
                </a:cubicBezTo>
                <a:cubicBezTo>
                  <a:pt x="0" y="1709"/>
                  <a:pt x="526" y="2134"/>
                  <a:pt x="1074" y="2134"/>
                </a:cubicBezTo>
                <a:cubicBezTo>
                  <a:pt x="1336" y="2134"/>
                  <a:pt x="1603" y="2037"/>
                  <a:pt x="1821" y="1822"/>
                </a:cubicBezTo>
                <a:cubicBezTo>
                  <a:pt x="2496"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48"/>
          <p:cNvSpPr/>
          <p:nvPr/>
        </p:nvSpPr>
        <p:spPr>
          <a:xfrm>
            <a:off x="2767576" y="1921426"/>
            <a:ext cx="39022" cy="33302"/>
          </a:xfrm>
          <a:custGeom>
            <a:rect b="b" l="l" r="r" t="t"/>
            <a:pathLst>
              <a:path extrusionOk="0" h="2131" w="2497">
                <a:moveTo>
                  <a:pt x="1065" y="0"/>
                </a:moveTo>
                <a:cubicBezTo>
                  <a:pt x="480" y="0"/>
                  <a:pt x="0" y="472"/>
                  <a:pt x="0" y="1065"/>
                </a:cubicBezTo>
                <a:cubicBezTo>
                  <a:pt x="0" y="1707"/>
                  <a:pt x="522" y="2131"/>
                  <a:pt x="1069" y="2131"/>
                </a:cubicBezTo>
                <a:cubicBezTo>
                  <a:pt x="1333" y="2131"/>
                  <a:pt x="1602" y="2032"/>
                  <a:pt x="1821" y="1813"/>
                </a:cubicBezTo>
                <a:cubicBezTo>
                  <a:pt x="2496"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48"/>
          <p:cNvSpPr/>
          <p:nvPr/>
        </p:nvSpPr>
        <p:spPr>
          <a:xfrm>
            <a:off x="2767576" y="1968934"/>
            <a:ext cx="39022" cy="33412"/>
          </a:xfrm>
          <a:custGeom>
            <a:rect b="b" l="l" r="r" t="t"/>
            <a:pathLst>
              <a:path extrusionOk="0" h="2138" w="2497">
                <a:moveTo>
                  <a:pt x="1065" y="1"/>
                </a:moveTo>
                <a:cubicBezTo>
                  <a:pt x="480" y="9"/>
                  <a:pt x="0"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48"/>
          <p:cNvSpPr/>
          <p:nvPr/>
        </p:nvSpPr>
        <p:spPr>
          <a:xfrm>
            <a:off x="2767576" y="2016582"/>
            <a:ext cx="39022" cy="33396"/>
          </a:xfrm>
          <a:custGeom>
            <a:rect b="b" l="l" r="r" t="t"/>
            <a:pathLst>
              <a:path extrusionOk="0" h="2137" w="2497">
                <a:moveTo>
                  <a:pt x="1065" y="0"/>
                </a:moveTo>
                <a:cubicBezTo>
                  <a:pt x="480" y="0"/>
                  <a:pt x="0" y="480"/>
                  <a:pt x="0" y="1065"/>
                </a:cubicBezTo>
                <a:cubicBezTo>
                  <a:pt x="0" y="1709"/>
                  <a:pt x="525" y="2137"/>
                  <a:pt x="1074" y="2137"/>
                </a:cubicBezTo>
                <a:cubicBezTo>
                  <a:pt x="1336" y="2137"/>
                  <a:pt x="1603" y="2039"/>
                  <a:pt x="1821" y="1821"/>
                </a:cubicBezTo>
                <a:cubicBezTo>
                  <a:pt x="2496"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48"/>
          <p:cNvSpPr/>
          <p:nvPr/>
        </p:nvSpPr>
        <p:spPr>
          <a:xfrm>
            <a:off x="2767576" y="2064214"/>
            <a:ext cx="39022" cy="33349"/>
          </a:xfrm>
          <a:custGeom>
            <a:rect b="b" l="l" r="r" t="t"/>
            <a:pathLst>
              <a:path extrusionOk="0" h="2134" w="2497">
                <a:moveTo>
                  <a:pt x="1065" y="1"/>
                </a:moveTo>
                <a:cubicBezTo>
                  <a:pt x="480" y="1"/>
                  <a:pt x="0" y="480"/>
                  <a:pt x="0" y="1066"/>
                </a:cubicBezTo>
                <a:cubicBezTo>
                  <a:pt x="0" y="1709"/>
                  <a:pt x="526" y="2134"/>
                  <a:pt x="1074" y="2134"/>
                </a:cubicBezTo>
                <a:cubicBezTo>
                  <a:pt x="1336" y="2134"/>
                  <a:pt x="1603" y="2037"/>
                  <a:pt x="1821" y="1822"/>
                </a:cubicBezTo>
                <a:cubicBezTo>
                  <a:pt x="2496"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48"/>
          <p:cNvSpPr/>
          <p:nvPr/>
        </p:nvSpPr>
        <p:spPr>
          <a:xfrm>
            <a:off x="2767576" y="2111863"/>
            <a:ext cx="39022" cy="33302"/>
          </a:xfrm>
          <a:custGeom>
            <a:rect b="b" l="l" r="r" t="t"/>
            <a:pathLst>
              <a:path extrusionOk="0" h="2131" w="2497">
                <a:moveTo>
                  <a:pt x="1065" y="0"/>
                </a:moveTo>
                <a:cubicBezTo>
                  <a:pt x="480" y="0"/>
                  <a:pt x="0" y="472"/>
                  <a:pt x="0" y="1065"/>
                </a:cubicBezTo>
                <a:cubicBezTo>
                  <a:pt x="0" y="1707"/>
                  <a:pt x="522" y="2131"/>
                  <a:pt x="1069" y="2131"/>
                </a:cubicBezTo>
                <a:cubicBezTo>
                  <a:pt x="1333" y="2131"/>
                  <a:pt x="1602" y="2032"/>
                  <a:pt x="1821" y="1813"/>
                </a:cubicBezTo>
                <a:cubicBezTo>
                  <a:pt x="2496"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48"/>
          <p:cNvSpPr/>
          <p:nvPr/>
        </p:nvSpPr>
        <p:spPr>
          <a:xfrm>
            <a:off x="2815209" y="2111863"/>
            <a:ext cx="38897" cy="33302"/>
          </a:xfrm>
          <a:custGeom>
            <a:rect b="b" l="l" r="r" t="t"/>
            <a:pathLst>
              <a:path extrusionOk="0" h="2131" w="2489">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48"/>
          <p:cNvSpPr/>
          <p:nvPr/>
        </p:nvSpPr>
        <p:spPr>
          <a:xfrm>
            <a:off x="2862857" y="1778497"/>
            <a:ext cx="38881" cy="33412"/>
          </a:xfrm>
          <a:custGeom>
            <a:rect b="b" l="l" r="r" t="t"/>
            <a:pathLst>
              <a:path extrusionOk="0" h="2138" w="2488">
                <a:moveTo>
                  <a:pt x="1065" y="1"/>
                </a:moveTo>
                <a:cubicBezTo>
                  <a:pt x="480" y="9"/>
                  <a:pt x="0" y="480"/>
                  <a:pt x="0" y="1074"/>
                </a:cubicBezTo>
                <a:cubicBezTo>
                  <a:pt x="0" y="1712"/>
                  <a:pt x="525" y="2137"/>
                  <a:pt x="1073" y="2137"/>
                </a:cubicBezTo>
                <a:cubicBezTo>
                  <a:pt x="1335" y="2137"/>
                  <a:pt x="1603" y="2040"/>
                  <a:pt x="1821" y="1822"/>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48"/>
          <p:cNvSpPr/>
          <p:nvPr/>
        </p:nvSpPr>
        <p:spPr>
          <a:xfrm>
            <a:off x="2862857" y="1826145"/>
            <a:ext cx="38881" cy="33349"/>
          </a:xfrm>
          <a:custGeom>
            <a:rect b="b" l="l" r="r" t="t"/>
            <a:pathLst>
              <a:path extrusionOk="0" h="2134" w="2488">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48"/>
          <p:cNvSpPr/>
          <p:nvPr/>
        </p:nvSpPr>
        <p:spPr>
          <a:xfrm>
            <a:off x="2862857" y="1873778"/>
            <a:ext cx="38881" cy="33349"/>
          </a:xfrm>
          <a:custGeom>
            <a:rect b="b" l="l" r="r" t="t"/>
            <a:pathLst>
              <a:path extrusionOk="0" h="2134" w="2488">
                <a:moveTo>
                  <a:pt x="1065" y="1"/>
                </a:moveTo>
                <a:cubicBezTo>
                  <a:pt x="480" y="1"/>
                  <a:pt x="0" y="480"/>
                  <a:pt x="0" y="1066"/>
                </a:cubicBezTo>
                <a:cubicBezTo>
                  <a:pt x="0" y="1709"/>
                  <a:pt x="526" y="2134"/>
                  <a:pt x="1074" y="2134"/>
                </a:cubicBezTo>
                <a:cubicBezTo>
                  <a:pt x="1336" y="2134"/>
                  <a:pt x="1603" y="2037"/>
                  <a:pt x="1821" y="1822"/>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48"/>
          <p:cNvSpPr/>
          <p:nvPr/>
        </p:nvSpPr>
        <p:spPr>
          <a:xfrm>
            <a:off x="2862857" y="1968934"/>
            <a:ext cx="38881" cy="33412"/>
          </a:xfrm>
          <a:custGeom>
            <a:rect b="b" l="l" r="r" t="t"/>
            <a:pathLst>
              <a:path extrusionOk="0" h="2138" w="2488">
                <a:moveTo>
                  <a:pt x="1065" y="1"/>
                </a:moveTo>
                <a:cubicBezTo>
                  <a:pt x="480" y="9"/>
                  <a:pt x="0" y="480"/>
                  <a:pt x="0" y="1066"/>
                </a:cubicBezTo>
                <a:cubicBezTo>
                  <a:pt x="0" y="1709"/>
                  <a:pt x="526" y="2137"/>
                  <a:pt x="1074" y="2137"/>
                </a:cubicBezTo>
                <a:cubicBezTo>
                  <a:pt x="1336" y="2137"/>
                  <a:pt x="1603" y="2040"/>
                  <a:pt x="1821" y="1822"/>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48"/>
          <p:cNvSpPr/>
          <p:nvPr/>
        </p:nvSpPr>
        <p:spPr>
          <a:xfrm>
            <a:off x="2862857" y="2016582"/>
            <a:ext cx="38881" cy="33396"/>
          </a:xfrm>
          <a:custGeom>
            <a:rect b="b" l="l" r="r" t="t"/>
            <a:pathLst>
              <a:path extrusionOk="0" h="2137" w="2488">
                <a:moveTo>
                  <a:pt x="1065" y="0"/>
                </a:moveTo>
                <a:cubicBezTo>
                  <a:pt x="480" y="0"/>
                  <a:pt x="0" y="480"/>
                  <a:pt x="0" y="1065"/>
                </a:cubicBezTo>
                <a:cubicBezTo>
                  <a:pt x="0" y="1709"/>
                  <a:pt x="526" y="2137"/>
                  <a:pt x="1074" y="2137"/>
                </a:cubicBezTo>
                <a:cubicBezTo>
                  <a:pt x="1336" y="2137"/>
                  <a:pt x="1603" y="2039"/>
                  <a:pt x="1821" y="1821"/>
                </a:cubicBezTo>
                <a:cubicBezTo>
                  <a:pt x="2488"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48"/>
          <p:cNvSpPr/>
          <p:nvPr/>
        </p:nvSpPr>
        <p:spPr>
          <a:xfrm>
            <a:off x="2862857" y="2064214"/>
            <a:ext cx="38881" cy="33349"/>
          </a:xfrm>
          <a:custGeom>
            <a:rect b="b" l="l" r="r" t="t"/>
            <a:pathLst>
              <a:path extrusionOk="0" h="2134" w="2488">
                <a:moveTo>
                  <a:pt x="1065" y="1"/>
                </a:moveTo>
                <a:cubicBezTo>
                  <a:pt x="480" y="1"/>
                  <a:pt x="0" y="480"/>
                  <a:pt x="0" y="1066"/>
                </a:cubicBezTo>
                <a:cubicBezTo>
                  <a:pt x="0" y="1709"/>
                  <a:pt x="526" y="2134"/>
                  <a:pt x="1074" y="2134"/>
                </a:cubicBezTo>
                <a:cubicBezTo>
                  <a:pt x="1336" y="2134"/>
                  <a:pt x="1603" y="2037"/>
                  <a:pt x="1821" y="1822"/>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48"/>
          <p:cNvSpPr/>
          <p:nvPr/>
        </p:nvSpPr>
        <p:spPr>
          <a:xfrm>
            <a:off x="2862857" y="2111863"/>
            <a:ext cx="38881" cy="33302"/>
          </a:xfrm>
          <a:custGeom>
            <a:rect b="b" l="l" r="r" t="t"/>
            <a:pathLst>
              <a:path extrusionOk="0" h="2131" w="2488">
                <a:moveTo>
                  <a:pt x="1065" y="0"/>
                </a:moveTo>
                <a:cubicBezTo>
                  <a:pt x="480" y="0"/>
                  <a:pt x="0" y="472"/>
                  <a:pt x="0" y="1065"/>
                </a:cubicBezTo>
                <a:cubicBezTo>
                  <a:pt x="0" y="1707"/>
                  <a:pt x="523" y="2131"/>
                  <a:pt x="1069" y="2131"/>
                </a:cubicBezTo>
                <a:cubicBezTo>
                  <a:pt x="1333" y="2131"/>
                  <a:pt x="1602" y="2032"/>
                  <a:pt x="1821" y="1813"/>
                </a:cubicBezTo>
                <a:cubicBezTo>
                  <a:pt x="2488"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48"/>
          <p:cNvSpPr/>
          <p:nvPr/>
        </p:nvSpPr>
        <p:spPr>
          <a:xfrm>
            <a:off x="2910490" y="1778497"/>
            <a:ext cx="38897" cy="33412"/>
          </a:xfrm>
          <a:custGeom>
            <a:rect b="b" l="l" r="r" t="t"/>
            <a:pathLst>
              <a:path extrusionOk="0" h="2138" w="2489">
                <a:moveTo>
                  <a:pt x="1066" y="1"/>
                </a:moveTo>
                <a:cubicBezTo>
                  <a:pt x="481" y="1"/>
                  <a:pt x="1" y="480"/>
                  <a:pt x="1" y="1074"/>
                </a:cubicBezTo>
                <a:cubicBezTo>
                  <a:pt x="1" y="1712"/>
                  <a:pt x="525" y="2137"/>
                  <a:pt x="1071" y="2137"/>
                </a:cubicBezTo>
                <a:cubicBezTo>
                  <a:pt x="1332" y="2137"/>
                  <a:pt x="1598" y="2040"/>
                  <a:pt x="1814" y="1822"/>
                </a:cubicBezTo>
                <a:cubicBezTo>
                  <a:pt x="2489" y="1155"/>
                  <a:pt x="2017" y="9"/>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48"/>
          <p:cNvSpPr/>
          <p:nvPr/>
        </p:nvSpPr>
        <p:spPr>
          <a:xfrm>
            <a:off x="2910490" y="1826145"/>
            <a:ext cx="38897" cy="33349"/>
          </a:xfrm>
          <a:custGeom>
            <a:rect b="b" l="l" r="r" t="t"/>
            <a:pathLst>
              <a:path extrusionOk="0" h="2134" w="2489">
                <a:moveTo>
                  <a:pt x="1066" y="0"/>
                </a:moveTo>
                <a:cubicBezTo>
                  <a:pt x="481" y="0"/>
                  <a:pt x="1" y="480"/>
                  <a:pt x="1" y="1065"/>
                </a:cubicBezTo>
                <a:cubicBezTo>
                  <a:pt x="1" y="1709"/>
                  <a:pt x="526" y="2133"/>
                  <a:pt x="1072" y="2133"/>
                </a:cubicBezTo>
                <a:cubicBezTo>
                  <a:pt x="1333" y="2133"/>
                  <a:pt x="1598" y="2036"/>
                  <a:pt x="1814" y="1821"/>
                </a:cubicBezTo>
                <a:cubicBezTo>
                  <a:pt x="2489" y="1155"/>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48"/>
          <p:cNvSpPr/>
          <p:nvPr/>
        </p:nvSpPr>
        <p:spPr>
          <a:xfrm>
            <a:off x="2910490" y="1873778"/>
            <a:ext cx="38897" cy="33349"/>
          </a:xfrm>
          <a:custGeom>
            <a:rect b="b" l="l" r="r" t="t"/>
            <a:pathLst>
              <a:path extrusionOk="0" h="2134" w="2489">
                <a:moveTo>
                  <a:pt x="1066" y="1"/>
                </a:moveTo>
                <a:cubicBezTo>
                  <a:pt x="481" y="1"/>
                  <a:pt x="1" y="472"/>
                  <a:pt x="1" y="1066"/>
                </a:cubicBezTo>
                <a:cubicBezTo>
                  <a:pt x="1" y="1709"/>
                  <a:pt x="526" y="2134"/>
                  <a:pt x="1072" y="2134"/>
                </a:cubicBezTo>
                <a:cubicBezTo>
                  <a:pt x="1333" y="2134"/>
                  <a:pt x="1598" y="2037"/>
                  <a:pt x="1814" y="1822"/>
                </a:cubicBezTo>
                <a:cubicBezTo>
                  <a:pt x="2489"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48"/>
          <p:cNvSpPr/>
          <p:nvPr/>
        </p:nvSpPr>
        <p:spPr>
          <a:xfrm>
            <a:off x="2910490" y="1968934"/>
            <a:ext cx="38897" cy="33412"/>
          </a:xfrm>
          <a:custGeom>
            <a:rect b="b" l="l" r="r" t="t"/>
            <a:pathLst>
              <a:path extrusionOk="0" h="2138" w="2489">
                <a:moveTo>
                  <a:pt x="1066" y="1"/>
                </a:moveTo>
                <a:cubicBezTo>
                  <a:pt x="481" y="1"/>
                  <a:pt x="1" y="480"/>
                  <a:pt x="1" y="1066"/>
                </a:cubicBezTo>
                <a:cubicBezTo>
                  <a:pt x="1" y="1709"/>
                  <a:pt x="526" y="2137"/>
                  <a:pt x="1072" y="2137"/>
                </a:cubicBezTo>
                <a:cubicBezTo>
                  <a:pt x="1333" y="2137"/>
                  <a:pt x="1598" y="2040"/>
                  <a:pt x="1814" y="1822"/>
                </a:cubicBezTo>
                <a:cubicBezTo>
                  <a:pt x="2489" y="1155"/>
                  <a:pt x="2017" y="9"/>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48"/>
          <p:cNvSpPr/>
          <p:nvPr/>
        </p:nvSpPr>
        <p:spPr>
          <a:xfrm>
            <a:off x="2910490" y="2016582"/>
            <a:ext cx="38897" cy="33349"/>
          </a:xfrm>
          <a:custGeom>
            <a:rect b="b" l="l" r="r" t="t"/>
            <a:pathLst>
              <a:path extrusionOk="0" h="2134" w="2489">
                <a:moveTo>
                  <a:pt x="1066" y="0"/>
                </a:moveTo>
                <a:cubicBezTo>
                  <a:pt x="481" y="0"/>
                  <a:pt x="1" y="480"/>
                  <a:pt x="1" y="1065"/>
                </a:cubicBezTo>
                <a:cubicBezTo>
                  <a:pt x="1" y="1709"/>
                  <a:pt x="526" y="2133"/>
                  <a:pt x="1072" y="2133"/>
                </a:cubicBezTo>
                <a:cubicBezTo>
                  <a:pt x="1333" y="2133"/>
                  <a:pt x="1598" y="2036"/>
                  <a:pt x="1814" y="1821"/>
                </a:cubicBezTo>
                <a:cubicBezTo>
                  <a:pt x="2489" y="1155"/>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48"/>
          <p:cNvSpPr/>
          <p:nvPr/>
        </p:nvSpPr>
        <p:spPr>
          <a:xfrm>
            <a:off x="2910490" y="2064214"/>
            <a:ext cx="38897" cy="33349"/>
          </a:xfrm>
          <a:custGeom>
            <a:rect b="b" l="l" r="r" t="t"/>
            <a:pathLst>
              <a:path extrusionOk="0" h="2134" w="2489">
                <a:moveTo>
                  <a:pt x="1066" y="1"/>
                </a:moveTo>
                <a:cubicBezTo>
                  <a:pt x="481" y="1"/>
                  <a:pt x="1" y="480"/>
                  <a:pt x="1" y="1066"/>
                </a:cubicBezTo>
                <a:cubicBezTo>
                  <a:pt x="1" y="1709"/>
                  <a:pt x="526" y="2134"/>
                  <a:pt x="1072" y="2134"/>
                </a:cubicBezTo>
                <a:cubicBezTo>
                  <a:pt x="1333" y="2134"/>
                  <a:pt x="1598" y="2037"/>
                  <a:pt x="1814" y="1822"/>
                </a:cubicBezTo>
                <a:cubicBezTo>
                  <a:pt x="2489"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48"/>
          <p:cNvSpPr/>
          <p:nvPr/>
        </p:nvSpPr>
        <p:spPr>
          <a:xfrm>
            <a:off x="2910490" y="2111863"/>
            <a:ext cx="38897" cy="33318"/>
          </a:xfrm>
          <a:custGeom>
            <a:rect b="b" l="l" r="r" t="t"/>
            <a:pathLst>
              <a:path extrusionOk="0" h="2132" w="2489">
                <a:moveTo>
                  <a:pt x="1066" y="0"/>
                </a:moveTo>
                <a:cubicBezTo>
                  <a:pt x="481" y="0"/>
                  <a:pt x="1" y="472"/>
                  <a:pt x="1" y="1065"/>
                </a:cubicBezTo>
                <a:cubicBezTo>
                  <a:pt x="1" y="1705"/>
                  <a:pt x="528" y="2131"/>
                  <a:pt x="1076" y="2131"/>
                </a:cubicBezTo>
                <a:cubicBezTo>
                  <a:pt x="1335" y="2131"/>
                  <a:pt x="1599" y="2036"/>
                  <a:pt x="1814" y="1821"/>
                </a:cubicBezTo>
                <a:cubicBezTo>
                  <a:pt x="2489"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48"/>
          <p:cNvSpPr/>
          <p:nvPr/>
        </p:nvSpPr>
        <p:spPr>
          <a:xfrm>
            <a:off x="2910490" y="2159370"/>
            <a:ext cx="38897" cy="33412"/>
          </a:xfrm>
          <a:custGeom>
            <a:rect b="b" l="l" r="r" t="t"/>
            <a:pathLst>
              <a:path extrusionOk="0" h="2138" w="2489">
                <a:moveTo>
                  <a:pt x="1066" y="1"/>
                </a:moveTo>
                <a:cubicBezTo>
                  <a:pt x="481" y="9"/>
                  <a:pt x="1" y="480"/>
                  <a:pt x="1" y="1074"/>
                </a:cubicBezTo>
                <a:cubicBezTo>
                  <a:pt x="1" y="1712"/>
                  <a:pt x="525" y="2137"/>
                  <a:pt x="1071" y="2137"/>
                </a:cubicBezTo>
                <a:cubicBezTo>
                  <a:pt x="1332" y="2137"/>
                  <a:pt x="1598" y="2040"/>
                  <a:pt x="1814" y="1822"/>
                </a:cubicBezTo>
                <a:cubicBezTo>
                  <a:pt x="2489" y="1155"/>
                  <a:pt x="2017" y="9"/>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48"/>
          <p:cNvSpPr/>
          <p:nvPr/>
        </p:nvSpPr>
        <p:spPr>
          <a:xfrm>
            <a:off x="2958138" y="1826145"/>
            <a:ext cx="38897" cy="33349"/>
          </a:xfrm>
          <a:custGeom>
            <a:rect b="b" l="l" r="r" t="t"/>
            <a:pathLst>
              <a:path extrusionOk="0" h="2134" w="2489">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48"/>
          <p:cNvSpPr/>
          <p:nvPr/>
        </p:nvSpPr>
        <p:spPr>
          <a:xfrm>
            <a:off x="2958138" y="1873778"/>
            <a:ext cx="38897" cy="33349"/>
          </a:xfrm>
          <a:custGeom>
            <a:rect b="b" l="l" r="r" t="t"/>
            <a:pathLst>
              <a:path extrusionOk="0" h="2134" w="2489">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48"/>
          <p:cNvSpPr/>
          <p:nvPr/>
        </p:nvSpPr>
        <p:spPr>
          <a:xfrm>
            <a:off x="2958138" y="1968934"/>
            <a:ext cx="38897" cy="33412"/>
          </a:xfrm>
          <a:custGeom>
            <a:rect b="b" l="l" r="r" t="t"/>
            <a:pathLst>
              <a:path extrusionOk="0" h="2138" w="2489">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48"/>
          <p:cNvSpPr/>
          <p:nvPr/>
        </p:nvSpPr>
        <p:spPr>
          <a:xfrm>
            <a:off x="2958138" y="2016582"/>
            <a:ext cx="38897" cy="33396"/>
          </a:xfrm>
          <a:custGeom>
            <a:rect b="b" l="l" r="r" t="t"/>
            <a:pathLst>
              <a:path extrusionOk="0" h="2137" w="2489">
                <a:moveTo>
                  <a:pt x="1065" y="0"/>
                </a:moveTo>
                <a:cubicBezTo>
                  <a:pt x="480" y="0"/>
                  <a:pt x="0" y="480"/>
                  <a:pt x="0" y="1065"/>
                </a:cubicBezTo>
                <a:cubicBezTo>
                  <a:pt x="0" y="1709"/>
                  <a:pt x="526" y="2137"/>
                  <a:pt x="1074" y="2137"/>
                </a:cubicBezTo>
                <a:cubicBezTo>
                  <a:pt x="1336" y="2137"/>
                  <a:pt x="1603" y="2039"/>
                  <a:pt x="1821" y="1821"/>
                </a:cubicBezTo>
                <a:cubicBezTo>
                  <a:pt x="2488" y="1146"/>
                  <a:pt x="2017"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48"/>
          <p:cNvSpPr/>
          <p:nvPr/>
        </p:nvSpPr>
        <p:spPr>
          <a:xfrm>
            <a:off x="2958138" y="2064214"/>
            <a:ext cx="38897" cy="33349"/>
          </a:xfrm>
          <a:custGeom>
            <a:rect b="b" l="l" r="r" t="t"/>
            <a:pathLst>
              <a:path extrusionOk="0" h="2134" w="2489">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48"/>
          <p:cNvSpPr/>
          <p:nvPr/>
        </p:nvSpPr>
        <p:spPr>
          <a:xfrm>
            <a:off x="2958138" y="2111863"/>
            <a:ext cx="38897" cy="33302"/>
          </a:xfrm>
          <a:custGeom>
            <a:rect b="b" l="l" r="r" t="t"/>
            <a:pathLst>
              <a:path extrusionOk="0" h="2131" w="2489">
                <a:moveTo>
                  <a:pt x="1065" y="0"/>
                </a:moveTo>
                <a:cubicBezTo>
                  <a:pt x="480" y="0"/>
                  <a:pt x="0" y="472"/>
                  <a:pt x="0" y="1065"/>
                </a:cubicBezTo>
                <a:cubicBezTo>
                  <a:pt x="0" y="1707"/>
                  <a:pt x="523" y="2131"/>
                  <a:pt x="1070" y="2131"/>
                </a:cubicBezTo>
                <a:cubicBezTo>
                  <a:pt x="1333" y="2131"/>
                  <a:pt x="1602" y="2032"/>
                  <a:pt x="1821" y="1813"/>
                </a:cubicBezTo>
                <a:cubicBezTo>
                  <a:pt x="2488" y="1146"/>
                  <a:pt x="2017"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48"/>
          <p:cNvSpPr/>
          <p:nvPr/>
        </p:nvSpPr>
        <p:spPr>
          <a:xfrm>
            <a:off x="2958138" y="2159370"/>
            <a:ext cx="38897" cy="33412"/>
          </a:xfrm>
          <a:custGeom>
            <a:rect b="b" l="l" r="r" t="t"/>
            <a:pathLst>
              <a:path extrusionOk="0" h="2138" w="2489">
                <a:moveTo>
                  <a:pt x="1065" y="1"/>
                </a:moveTo>
                <a:cubicBezTo>
                  <a:pt x="480" y="9"/>
                  <a:pt x="0" y="480"/>
                  <a:pt x="0" y="1074"/>
                </a:cubicBezTo>
                <a:cubicBezTo>
                  <a:pt x="0" y="1712"/>
                  <a:pt x="525" y="2137"/>
                  <a:pt x="1073" y="2137"/>
                </a:cubicBezTo>
                <a:cubicBezTo>
                  <a:pt x="1335" y="2137"/>
                  <a:pt x="1603" y="2040"/>
                  <a:pt x="1821" y="1822"/>
                </a:cubicBezTo>
                <a:cubicBezTo>
                  <a:pt x="2488" y="1155"/>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48"/>
          <p:cNvSpPr/>
          <p:nvPr/>
        </p:nvSpPr>
        <p:spPr>
          <a:xfrm>
            <a:off x="2958138" y="2207019"/>
            <a:ext cx="38897" cy="33396"/>
          </a:xfrm>
          <a:custGeom>
            <a:rect b="b" l="l" r="r" t="t"/>
            <a:pathLst>
              <a:path extrusionOk="0" h="2137" w="2489">
                <a:moveTo>
                  <a:pt x="1065" y="0"/>
                </a:moveTo>
                <a:cubicBezTo>
                  <a:pt x="480" y="0"/>
                  <a:pt x="0" y="480"/>
                  <a:pt x="0" y="1065"/>
                </a:cubicBezTo>
                <a:cubicBezTo>
                  <a:pt x="0" y="1709"/>
                  <a:pt x="526" y="2137"/>
                  <a:pt x="1074" y="2137"/>
                </a:cubicBezTo>
                <a:cubicBezTo>
                  <a:pt x="1336" y="2137"/>
                  <a:pt x="1603" y="2039"/>
                  <a:pt x="1821" y="1821"/>
                </a:cubicBezTo>
                <a:cubicBezTo>
                  <a:pt x="2488" y="1154"/>
                  <a:pt x="2017"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48"/>
          <p:cNvSpPr/>
          <p:nvPr/>
        </p:nvSpPr>
        <p:spPr>
          <a:xfrm>
            <a:off x="2958138" y="2254651"/>
            <a:ext cx="38897" cy="33349"/>
          </a:xfrm>
          <a:custGeom>
            <a:rect b="b" l="l" r="r" t="t"/>
            <a:pathLst>
              <a:path extrusionOk="0" h="2134" w="2489">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48"/>
          <p:cNvSpPr/>
          <p:nvPr/>
        </p:nvSpPr>
        <p:spPr>
          <a:xfrm>
            <a:off x="2958138" y="2492736"/>
            <a:ext cx="39022" cy="33396"/>
          </a:xfrm>
          <a:custGeom>
            <a:rect b="b" l="l" r="r" t="t"/>
            <a:pathLst>
              <a:path extrusionOk="0" h="2137" w="2497">
                <a:moveTo>
                  <a:pt x="1065" y="0"/>
                </a:moveTo>
                <a:cubicBezTo>
                  <a:pt x="480" y="0"/>
                  <a:pt x="0" y="480"/>
                  <a:pt x="0" y="1065"/>
                </a:cubicBezTo>
                <a:cubicBezTo>
                  <a:pt x="0" y="1709"/>
                  <a:pt x="529" y="2137"/>
                  <a:pt x="1078" y="2137"/>
                </a:cubicBezTo>
                <a:cubicBezTo>
                  <a:pt x="1340" y="2137"/>
                  <a:pt x="1606" y="2039"/>
                  <a:pt x="1821" y="1821"/>
                </a:cubicBezTo>
                <a:cubicBezTo>
                  <a:pt x="2496" y="1146"/>
                  <a:pt x="2017"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48"/>
          <p:cNvSpPr/>
          <p:nvPr/>
        </p:nvSpPr>
        <p:spPr>
          <a:xfrm>
            <a:off x="3005770" y="1873778"/>
            <a:ext cx="38897" cy="33349"/>
          </a:xfrm>
          <a:custGeom>
            <a:rect b="b" l="l" r="r" t="t"/>
            <a:pathLst>
              <a:path extrusionOk="0" h="2134" w="2489">
                <a:moveTo>
                  <a:pt x="1066" y="1"/>
                </a:moveTo>
                <a:cubicBezTo>
                  <a:pt x="481" y="1"/>
                  <a:pt x="1" y="480"/>
                  <a:pt x="1" y="1066"/>
                </a:cubicBezTo>
                <a:cubicBezTo>
                  <a:pt x="1" y="1709"/>
                  <a:pt x="526" y="2134"/>
                  <a:pt x="1075" y="2134"/>
                </a:cubicBezTo>
                <a:cubicBezTo>
                  <a:pt x="1337" y="2134"/>
                  <a:pt x="1604" y="2037"/>
                  <a:pt x="1822" y="1822"/>
                </a:cubicBezTo>
                <a:cubicBezTo>
                  <a:pt x="2489"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48"/>
          <p:cNvSpPr/>
          <p:nvPr/>
        </p:nvSpPr>
        <p:spPr>
          <a:xfrm>
            <a:off x="3005770" y="2588017"/>
            <a:ext cx="38897" cy="33396"/>
          </a:xfrm>
          <a:custGeom>
            <a:rect b="b" l="l" r="r" t="t"/>
            <a:pathLst>
              <a:path extrusionOk="0" h="2137" w="2489">
                <a:moveTo>
                  <a:pt x="1066" y="0"/>
                </a:moveTo>
                <a:cubicBezTo>
                  <a:pt x="481" y="0"/>
                  <a:pt x="1" y="480"/>
                  <a:pt x="1" y="1065"/>
                </a:cubicBezTo>
                <a:cubicBezTo>
                  <a:pt x="1" y="1709"/>
                  <a:pt x="526" y="2137"/>
                  <a:pt x="1075" y="2137"/>
                </a:cubicBezTo>
                <a:cubicBezTo>
                  <a:pt x="1337" y="2137"/>
                  <a:pt x="1604" y="2039"/>
                  <a:pt x="1822" y="1821"/>
                </a:cubicBezTo>
                <a:cubicBezTo>
                  <a:pt x="2489"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48"/>
          <p:cNvSpPr/>
          <p:nvPr/>
        </p:nvSpPr>
        <p:spPr>
          <a:xfrm>
            <a:off x="3005770" y="2540494"/>
            <a:ext cx="38866" cy="33287"/>
          </a:xfrm>
          <a:custGeom>
            <a:rect b="b" l="l" r="r" t="t"/>
            <a:pathLst>
              <a:path extrusionOk="0" h="2130" w="2487">
                <a:moveTo>
                  <a:pt x="1076" y="1"/>
                </a:moveTo>
                <a:cubicBezTo>
                  <a:pt x="1073" y="1"/>
                  <a:pt x="1069" y="1"/>
                  <a:pt x="1066" y="1"/>
                </a:cubicBezTo>
                <a:cubicBezTo>
                  <a:pt x="481" y="1"/>
                  <a:pt x="1" y="472"/>
                  <a:pt x="1" y="1066"/>
                </a:cubicBezTo>
                <a:cubicBezTo>
                  <a:pt x="1" y="1704"/>
                  <a:pt x="525" y="2129"/>
                  <a:pt x="1074" y="2129"/>
                </a:cubicBezTo>
                <a:cubicBezTo>
                  <a:pt x="1336" y="2129"/>
                  <a:pt x="1604" y="2032"/>
                  <a:pt x="1822" y="1814"/>
                </a:cubicBezTo>
                <a:cubicBezTo>
                  <a:pt x="2486" y="1149"/>
                  <a:pt x="2020" y="1"/>
                  <a:pt x="10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48"/>
          <p:cNvSpPr/>
          <p:nvPr/>
        </p:nvSpPr>
        <p:spPr>
          <a:xfrm>
            <a:off x="3005770" y="2492736"/>
            <a:ext cx="39022" cy="33396"/>
          </a:xfrm>
          <a:custGeom>
            <a:rect b="b" l="l" r="r" t="t"/>
            <a:pathLst>
              <a:path extrusionOk="0" h="2137" w="2497">
                <a:moveTo>
                  <a:pt x="1066" y="0"/>
                </a:moveTo>
                <a:cubicBezTo>
                  <a:pt x="481" y="0"/>
                  <a:pt x="1" y="480"/>
                  <a:pt x="1" y="1065"/>
                </a:cubicBezTo>
                <a:cubicBezTo>
                  <a:pt x="1" y="1709"/>
                  <a:pt x="526" y="2137"/>
                  <a:pt x="1075" y="2137"/>
                </a:cubicBezTo>
                <a:cubicBezTo>
                  <a:pt x="1337" y="2137"/>
                  <a:pt x="1604" y="2039"/>
                  <a:pt x="1822" y="1821"/>
                </a:cubicBezTo>
                <a:cubicBezTo>
                  <a:pt x="2497"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48"/>
          <p:cNvSpPr/>
          <p:nvPr/>
        </p:nvSpPr>
        <p:spPr>
          <a:xfrm>
            <a:off x="3005770" y="2445088"/>
            <a:ext cx="38897" cy="33412"/>
          </a:xfrm>
          <a:custGeom>
            <a:rect b="b" l="l" r="r" t="t"/>
            <a:pathLst>
              <a:path extrusionOk="0" h="2138" w="2489">
                <a:moveTo>
                  <a:pt x="1066" y="1"/>
                </a:moveTo>
                <a:cubicBezTo>
                  <a:pt x="481" y="1"/>
                  <a:pt x="1" y="480"/>
                  <a:pt x="1" y="1066"/>
                </a:cubicBezTo>
                <a:cubicBezTo>
                  <a:pt x="1" y="1709"/>
                  <a:pt x="526" y="2137"/>
                  <a:pt x="1075" y="2137"/>
                </a:cubicBezTo>
                <a:cubicBezTo>
                  <a:pt x="1337" y="2137"/>
                  <a:pt x="1604" y="2040"/>
                  <a:pt x="1822" y="1822"/>
                </a:cubicBezTo>
                <a:cubicBezTo>
                  <a:pt x="2489"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48"/>
          <p:cNvSpPr/>
          <p:nvPr/>
        </p:nvSpPr>
        <p:spPr>
          <a:xfrm>
            <a:off x="3005770" y="2397455"/>
            <a:ext cx="38897" cy="33396"/>
          </a:xfrm>
          <a:custGeom>
            <a:rect b="b" l="l" r="r" t="t"/>
            <a:pathLst>
              <a:path extrusionOk="0" h="2137" w="2489">
                <a:moveTo>
                  <a:pt x="1066" y="0"/>
                </a:moveTo>
                <a:cubicBezTo>
                  <a:pt x="481" y="8"/>
                  <a:pt x="1" y="480"/>
                  <a:pt x="1" y="1073"/>
                </a:cubicBezTo>
                <a:cubicBezTo>
                  <a:pt x="1" y="1711"/>
                  <a:pt x="525" y="2137"/>
                  <a:pt x="1074" y="2137"/>
                </a:cubicBezTo>
                <a:cubicBezTo>
                  <a:pt x="1336" y="2137"/>
                  <a:pt x="1604" y="2039"/>
                  <a:pt x="1822" y="1821"/>
                </a:cubicBezTo>
                <a:cubicBezTo>
                  <a:pt x="2489" y="1154"/>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48"/>
          <p:cNvSpPr/>
          <p:nvPr/>
        </p:nvSpPr>
        <p:spPr>
          <a:xfrm>
            <a:off x="3005770" y="2349932"/>
            <a:ext cx="38866" cy="33287"/>
          </a:xfrm>
          <a:custGeom>
            <a:rect b="b" l="l" r="r" t="t"/>
            <a:pathLst>
              <a:path extrusionOk="0" h="2130" w="2487">
                <a:moveTo>
                  <a:pt x="1076" y="1"/>
                </a:moveTo>
                <a:cubicBezTo>
                  <a:pt x="1073" y="1"/>
                  <a:pt x="1069" y="1"/>
                  <a:pt x="1066" y="1"/>
                </a:cubicBezTo>
                <a:cubicBezTo>
                  <a:pt x="481" y="1"/>
                  <a:pt x="1" y="472"/>
                  <a:pt x="1" y="1066"/>
                </a:cubicBezTo>
                <a:cubicBezTo>
                  <a:pt x="1" y="1704"/>
                  <a:pt x="525" y="2129"/>
                  <a:pt x="1074" y="2129"/>
                </a:cubicBezTo>
                <a:cubicBezTo>
                  <a:pt x="1336" y="2129"/>
                  <a:pt x="1604" y="2032"/>
                  <a:pt x="1822" y="1814"/>
                </a:cubicBezTo>
                <a:cubicBezTo>
                  <a:pt x="2486" y="1149"/>
                  <a:pt x="2020" y="1"/>
                  <a:pt x="10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48"/>
          <p:cNvSpPr/>
          <p:nvPr/>
        </p:nvSpPr>
        <p:spPr>
          <a:xfrm>
            <a:off x="3005770" y="2302299"/>
            <a:ext cx="38897" cy="33349"/>
          </a:xfrm>
          <a:custGeom>
            <a:rect b="b" l="l" r="r" t="t"/>
            <a:pathLst>
              <a:path extrusionOk="0" h="2134" w="2489">
                <a:moveTo>
                  <a:pt x="1066" y="0"/>
                </a:moveTo>
                <a:cubicBezTo>
                  <a:pt x="472" y="0"/>
                  <a:pt x="1" y="480"/>
                  <a:pt x="1" y="1065"/>
                </a:cubicBezTo>
                <a:cubicBezTo>
                  <a:pt x="1" y="1709"/>
                  <a:pt x="526" y="2133"/>
                  <a:pt x="1075" y="2133"/>
                </a:cubicBezTo>
                <a:cubicBezTo>
                  <a:pt x="1337" y="2133"/>
                  <a:pt x="1604" y="2037"/>
                  <a:pt x="1822" y="1821"/>
                </a:cubicBezTo>
                <a:cubicBezTo>
                  <a:pt x="2489"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48"/>
          <p:cNvSpPr/>
          <p:nvPr/>
        </p:nvSpPr>
        <p:spPr>
          <a:xfrm>
            <a:off x="3005770" y="2254651"/>
            <a:ext cx="38897" cy="33349"/>
          </a:xfrm>
          <a:custGeom>
            <a:rect b="b" l="l" r="r" t="t"/>
            <a:pathLst>
              <a:path extrusionOk="0" h="2134" w="2489">
                <a:moveTo>
                  <a:pt x="1066" y="1"/>
                </a:moveTo>
                <a:cubicBezTo>
                  <a:pt x="481" y="1"/>
                  <a:pt x="1" y="480"/>
                  <a:pt x="1" y="1066"/>
                </a:cubicBezTo>
                <a:cubicBezTo>
                  <a:pt x="1" y="1709"/>
                  <a:pt x="526" y="2134"/>
                  <a:pt x="1075" y="2134"/>
                </a:cubicBezTo>
                <a:cubicBezTo>
                  <a:pt x="1337" y="2134"/>
                  <a:pt x="1604" y="2037"/>
                  <a:pt x="1822" y="1822"/>
                </a:cubicBezTo>
                <a:cubicBezTo>
                  <a:pt x="2489"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48"/>
          <p:cNvSpPr/>
          <p:nvPr/>
        </p:nvSpPr>
        <p:spPr>
          <a:xfrm>
            <a:off x="3005692" y="2207019"/>
            <a:ext cx="38975" cy="33396"/>
          </a:xfrm>
          <a:custGeom>
            <a:rect b="b" l="l" r="r" t="t"/>
            <a:pathLst>
              <a:path extrusionOk="0" h="2137" w="2494">
                <a:moveTo>
                  <a:pt x="1071" y="0"/>
                </a:moveTo>
                <a:cubicBezTo>
                  <a:pt x="486" y="8"/>
                  <a:pt x="6" y="480"/>
                  <a:pt x="6" y="1065"/>
                </a:cubicBezTo>
                <a:cubicBezTo>
                  <a:pt x="0" y="1709"/>
                  <a:pt x="528" y="2137"/>
                  <a:pt x="1076" y="2137"/>
                </a:cubicBezTo>
                <a:cubicBezTo>
                  <a:pt x="1337" y="2137"/>
                  <a:pt x="1603" y="2039"/>
                  <a:pt x="1819" y="1821"/>
                </a:cubicBezTo>
                <a:cubicBezTo>
                  <a:pt x="2494" y="1154"/>
                  <a:pt x="2022" y="0"/>
                  <a:pt x="10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48"/>
          <p:cNvSpPr/>
          <p:nvPr/>
        </p:nvSpPr>
        <p:spPr>
          <a:xfrm>
            <a:off x="3005770" y="2159370"/>
            <a:ext cx="38897" cy="33412"/>
          </a:xfrm>
          <a:custGeom>
            <a:rect b="b" l="l" r="r" t="t"/>
            <a:pathLst>
              <a:path extrusionOk="0" h="2138" w="2489">
                <a:moveTo>
                  <a:pt x="1066" y="1"/>
                </a:moveTo>
                <a:cubicBezTo>
                  <a:pt x="481" y="9"/>
                  <a:pt x="1" y="480"/>
                  <a:pt x="1" y="1074"/>
                </a:cubicBezTo>
                <a:cubicBezTo>
                  <a:pt x="1" y="1712"/>
                  <a:pt x="525" y="2137"/>
                  <a:pt x="1074" y="2137"/>
                </a:cubicBezTo>
                <a:cubicBezTo>
                  <a:pt x="1336" y="2137"/>
                  <a:pt x="1604" y="2040"/>
                  <a:pt x="1822" y="1822"/>
                </a:cubicBezTo>
                <a:cubicBezTo>
                  <a:pt x="2489" y="1155"/>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48"/>
          <p:cNvSpPr/>
          <p:nvPr/>
        </p:nvSpPr>
        <p:spPr>
          <a:xfrm>
            <a:off x="3005770" y="2111863"/>
            <a:ext cx="38897" cy="33302"/>
          </a:xfrm>
          <a:custGeom>
            <a:rect b="b" l="l" r="r" t="t"/>
            <a:pathLst>
              <a:path extrusionOk="0" h="2131" w="2489">
                <a:moveTo>
                  <a:pt x="1066" y="0"/>
                </a:moveTo>
                <a:cubicBezTo>
                  <a:pt x="481" y="0"/>
                  <a:pt x="1" y="472"/>
                  <a:pt x="1" y="1065"/>
                </a:cubicBezTo>
                <a:cubicBezTo>
                  <a:pt x="1" y="1707"/>
                  <a:pt x="523" y="2131"/>
                  <a:pt x="1070" y="2131"/>
                </a:cubicBezTo>
                <a:cubicBezTo>
                  <a:pt x="1334" y="2131"/>
                  <a:pt x="1603" y="2032"/>
                  <a:pt x="1822" y="1813"/>
                </a:cubicBezTo>
                <a:cubicBezTo>
                  <a:pt x="2489"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48"/>
          <p:cNvSpPr/>
          <p:nvPr/>
        </p:nvSpPr>
        <p:spPr>
          <a:xfrm>
            <a:off x="3005770" y="2064214"/>
            <a:ext cx="38897" cy="33349"/>
          </a:xfrm>
          <a:custGeom>
            <a:rect b="b" l="l" r="r" t="t"/>
            <a:pathLst>
              <a:path extrusionOk="0" h="2134" w="2489">
                <a:moveTo>
                  <a:pt x="1066" y="1"/>
                </a:moveTo>
                <a:cubicBezTo>
                  <a:pt x="481" y="1"/>
                  <a:pt x="1" y="480"/>
                  <a:pt x="1" y="1066"/>
                </a:cubicBezTo>
                <a:cubicBezTo>
                  <a:pt x="1" y="1709"/>
                  <a:pt x="526" y="2134"/>
                  <a:pt x="1075" y="2134"/>
                </a:cubicBezTo>
                <a:cubicBezTo>
                  <a:pt x="1337" y="2134"/>
                  <a:pt x="1604" y="2037"/>
                  <a:pt x="1822" y="1822"/>
                </a:cubicBezTo>
                <a:cubicBezTo>
                  <a:pt x="2489"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48"/>
          <p:cNvSpPr/>
          <p:nvPr/>
        </p:nvSpPr>
        <p:spPr>
          <a:xfrm>
            <a:off x="3005770" y="2016582"/>
            <a:ext cx="38897" cy="33396"/>
          </a:xfrm>
          <a:custGeom>
            <a:rect b="b" l="l" r="r" t="t"/>
            <a:pathLst>
              <a:path extrusionOk="0" h="2137" w="2489">
                <a:moveTo>
                  <a:pt x="1066" y="0"/>
                </a:moveTo>
                <a:cubicBezTo>
                  <a:pt x="481" y="0"/>
                  <a:pt x="1" y="480"/>
                  <a:pt x="1" y="1065"/>
                </a:cubicBezTo>
                <a:cubicBezTo>
                  <a:pt x="1" y="1709"/>
                  <a:pt x="526" y="2137"/>
                  <a:pt x="1075" y="2137"/>
                </a:cubicBezTo>
                <a:cubicBezTo>
                  <a:pt x="1337" y="2137"/>
                  <a:pt x="1604" y="2039"/>
                  <a:pt x="1822" y="1821"/>
                </a:cubicBezTo>
                <a:cubicBezTo>
                  <a:pt x="2489"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48"/>
          <p:cNvSpPr/>
          <p:nvPr/>
        </p:nvSpPr>
        <p:spPr>
          <a:xfrm>
            <a:off x="3005770" y="1968934"/>
            <a:ext cx="38897" cy="33412"/>
          </a:xfrm>
          <a:custGeom>
            <a:rect b="b" l="l" r="r" t="t"/>
            <a:pathLst>
              <a:path extrusionOk="0" h="2138" w="2489">
                <a:moveTo>
                  <a:pt x="1066" y="1"/>
                </a:moveTo>
                <a:cubicBezTo>
                  <a:pt x="481" y="9"/>
                  <a:pt x="1" y="480"/>
                  <a:pt x="1" y="1066"/>
                </a:cubicBezTo>
                <a:cubicBezTo>
                  <a:pt x="1" y="1709"/>
                  <a:pt x="526" y="2137"/>
                  <a:pt x="1075" y="2137"/>
                </a:cubicBezTo>
                <a:cubicBezTo>
                  <a:pt x="1337" y="2137"/>
                  <a:pt x="1604" y="2040"/>
                  <a:pt x="1822" y="1822"/>
                </a:cubicBezTo>
                <a:cubicBezTo>
                  <a:pt x="2489"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48"/>
          <p:cNvSpPr/>
          <p:nvPr/>
        </p:nvSpPr>
        <p:spPr>
          <a:xfrm>
            <a:off x="3005770" y="1921426"/>
            <a:ext cx="38897" cy="33302"/>
          </a:xfrm>
          <a:custGeom>
            <a:rect b="b" l="l" r="r" t="t"/>
            <a:pathLst>
              <a:path extrusionOk="0" h="2131" w="2489">
                <a:moveTo>
                  <a:pt x="1066" y="0"/>
                </a:moveTo>
                <a:cubicBezTo>
                  <a:pt x="481" y="0"/>
                  <a:pt x="1" y="472"/>
                  <a:pt x="1" y="1065"/>
                </a:cubicBezTo>
                <a:cubicBezTo>
                  <a:pt x="1" y="1707"/>
                  <a:pt x="523" y="2131"/>
                  <a:pt x="1070" y="2131"/>
                </a:cubicBezTo>
                <a:cubicBezTo>
                  <a:pt x="1334" y="2131"/>
                  <a:pt x="1603" y="2032"/>
                  <a:pt x="1822" y="1813"/>
                </a:cubicBezTo>
                <a:cubicBezTo>
                  <a:pt x="2489"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48"/>
          <p:cNvSpPr/>
          <p:nvPr/>
        </p:nvSpPr>
        <p:spPr>
          <a:xfrm>
            <a:off x="2958138" y="1921426"/>
            <a:ext cx="38897" cy="33302"/>
          </a:xfrm>
          <a:custGeom>
            <a:rect b="b" l="l" r="r" t="t"/>
            <a:pathLst>
              <a:path extrusionOk="0" h="2131" w="2489">
                <a:moveTo>
                  <a:pt x="1065" y="0"/>
                </a:moveTo>
                <a:cubicBezTo>
                  <a:pt x="480" y="0"/>
                  <a:pt x="0" y="472"/>
                  <a:pt x="0" y="1065"/>
                </a:cubicBezTo>
                <a:cubicBezTo>
                  <a:pt x="0" y="1707"/>
                  <a:pt x="523" y="2131"/>
                  <a:pt x="1070" y="2131"/>
                </a:cubicBezTo>
                <a:cubicBezTo>
                  <a:pt x="1333" y="2131"/>
                  <a:pt x="1602" y="2032"/>
                  <a:pt x="1821" y="1813"/>
                </a:cubicBezTo>
                <a:cubicBezTo>
                  <a:pt x="2488" y="1146"/>
                  <a:pt x="2017"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48"/>
          <p:cNvSpPr/>
          <p:nvPr/>
        </p:nvSpPr>
        <p:spPr>
          <a:xfrm>
            <a:off x="2910490" y="1921426"/>
            <a:ext cx="38897" cy="33271"/>
          </a:xfrm>
          <a:custGeom>
            <a:rect b="b" l="l" r="r" t="t"/>
            <a:pathLst>
              <a:path extrusionOk="0" h="2129" w="2489">
                <a:moveTo>
                  <a:pt x="1066" y="0"/>
                </a:moveTo>
                <a:cubicBezTo>
                  <a:pt x="481" y="0"/>
                  <a:pt x="1" y="472"/>
                  <a:pt x="1" y="1065"/>
                </a:cubicBezTo>
                <a:cubicBezTo>
                  <a:pt x="1" y="1703"/>
                  <a:pt x="525" y="2129"/>
                  <a:pt x="1071" y="2129"/>
                </a:cubicBezTo>
                <a:cubicBezTo>
                  <a:pt x="1332" y="2129"/>
                  <a:pt x="1598" y="2031"/>
                  <a:pt x="1814" y="1813"/>
                </a:cubicBezTo>
                <a:cubicBezTo>
                  <a:pt x="2489"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48"/>
          <p:cNvSpPr/>
          <p:nvPr/>
        </p:nvSpPr>
        <p:spPr>
          <a:xfrm>
            <a:off x="2862857" y="1921426"/>
            <a:ext cx="38881" cy="33302"/>
          </a:xfrm>
          <a:custGeom>
            <a:rect b="b" l="l" r="r" t="t"/>
            <a:pathLst>
              <a:path extrusionOk="0" h="2131" w="2488">
                <a:moveTo>
                  <a:pt x="1065" y="0"/>
                </a:moveTo>
                <a:cubicBezTo>
                  <a:pt x="480" y="0"/>
                  <a:pt x="0" y="472"/>
                  <a:pt x="0" y="1065"/>
                </a:cubicBezTo>
                <a:cubicBezTo>
                  <a:pt x="0" y="1707"/>
                  <a:pt x="523" y="2131"/>
                  <a:pt x="1069" y="2131"/>
                </a:cubicBezTo>
                <a:cubicBezTo>
                  <a:pt x="1333" y="2131"/>
                  <a:pt x="1602" y="2032"/>
                  <a:pt x="1821" y="1813"/>
                </a:cubicBezTo>
                <a:cubicBezTo>
                  <a:pt x="2488"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48"/>
          <p:cNvSpPr/>
          <p:nvPr/>
        </p:nvSpPr>
        <p:spPr>
          <a:xfrm>
            <a:off x="3386660" y="2159370"/>
            <a:ext cx="38881" cy="33412"/>
          </a:xfrm>
          <a:custGeom>
            <a:rect b="b" l="l" r="r" t="t"/>
            <a:pathLst>
              <a:path extrusionOk="0" h="2138" w="2488">
                <a:moveTo>
                  <a:pt x="1065" y="1"/>
                </a:moveTo>
                <a:cubicBezTo>
                  <a:pt x="480" y="9"/>
                  <a:pt x="0" y="480"/>
                  <a:pt x="0" y="1074"/>
                </a:cubicBezTo>
                <a:cubicBezTo>
                  <a:pt x="0" y="1712"/>
                  <a:pt x="525" y="2137"/>
                  <a:pt x="1073" y="2137"/>
                </a:cubicBezTo>
                <a:cubicBezTo>
                  <a:pt x="1335" y="2137"/>
                  <a:pt x="1603" y="2040"/>
                  <a:pt x="1821" y="1822"/>
                </a:cubicBezTo>
                <a:cubicBezTo>
                  <a:pt x="2488" y="1155"/>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48"/>
          <p:cNvSpPr/>
          <p:nvPr/>
        </p:nvSpPr>
        <p:spPr>
          <a:xfrm>
            <a:off x="3386660" y="2111863"/>
            <a:ext cx="38881" cy="33349"/>
          </a:xfrm>
          <a:custGeom>
            <a:rect b="b" l="l" r="r" t="t"/>
            <a:pathLst>
              <a:path extrusionOk="0" h="2134" w="2488">
                <a:moveTo>
                  <a:pt x="1065" y="0"/>
                </a:moveTo>
                <a:cubicBezTo>
                  <a:pt x="480" y="0"/>
                  <a:pt x="0" y="472"/>
                  <a:pt x="0" y="1065"/>
                </a:cubicBezTo>
                <a:cubicBezTo>
                  <a:pt x="0" y="1709"/>
                  <a:pt x="525" y="2133"/>
                  <a:pt x="1074" y="2133"/>
                </a:cubicBezTo>
                <a:cubicBezTo>
                  <a:pt x="1336" y="2133"/>
                  <a:pt x="1603" y="2037"/>
                  <a:pt x="1821" y="1821"/>
                </a:cubicBezTo>
                <a:cubicBezTo>
                  <a:pt x="2488"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48"/>
          <p:cNvSpPr/>
          <p:nvPr/>
        </p:nvSpPr>
        <p:spPr>
          <a:xfrm>
            <a:off x="3386660" y="2064214"/>
            <a:ext cx="38881" cy="33349"/>
          </a:xfrm>
          <a:custGeom>
            <a:rect b="b" l="l" r="r" t="t"/>
            <a:pathLst>
              <a:path extrusionOk="0" h="2134" w="2488">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48"/>
          <p:cNvSpPr/>
          <p:nvPr/>
        </p:nvSpPr>
        <p:spPr>
          <a:xfrm>
            <a:off x="3339011" y="2207019"/>
            <a:ext cx="39022" cy="33396"/>
          </a:xfrm>
          <a:custGeom>
            <a:rect b="b" l="l" r="r" t="t"/>
            <a:pathLst>
              <a:path extrusionOk="0" h="2137" w="2497">
                <a:moveTo>
                  <a:pt x="1065" y="0"/>
                </a:moveTo>
                <a:cubicBezTo>
                  <a:pt x="480" y="8"/>
                  <a:pt x="9" y="480"/>
                  <a:pt x="1" y="1065"/>
                </a:cubicBezTo>
                <a:cubicBezTo>
                  <a:pt x="1" y="1709"/>
                  <a:pt x="526" y="2137"/>
                  <a:pt x="1074" y="2137"/>
                </a:cubicBezTo>
                <a:cubicBezTo>
                  <a:pt x="1336" y="2137"/>
                  <a:pt x="1603" y="2039"/>
                  <a:pt x="1822" y="1821"/>
                </a:cubicBezTo>
                <a:cubicBezTo>
                  <a:pt x="2496" y="1154"/>
                  <a:pt x="2017"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48"/>
          <p:cNvSpPr/>
          <p:nvPr/>
        </p:nvSpPr>
        <p:spPr>
          <a:xfrm>
            <a:off x="3339011" y="2159370"/>
            <a:ext cx="39022" cy="33412"/>
          </a:xfrm>
          <a:custGeom>
            <a:rect b="b" l="l" r="r" t="t"/>
            <a:pathLst>
              <a:path extrusionOk="0" h="2138" w="2497">
                <a:moveTo>
                  <a:pt x="1065" y="1"/>
                </a:moveTo>
                <a:cubicBezTo>
                  <a:pt x="480" y="9"/>
                  <a:pt x="1" y="480"/>
                  <a:pt x="1" y="1074"/>
                </a:cubicBezTo>
                <a:cubicBezTo>
                  <a:pt x="1" y="1712"/>
                  <a:pt x="529" y="2137"/>
                  <a:pt x="1077" y="2137"/>
                </a:cubicBezTo>
                <a:cubicBezTo>
                  <a:pt x="1339" y="2137"/>
                  <a:pt x="1606" y="2040"/>
                  <a:pt x="1822" y="1822"/>
                </a:cubicBezTo>
                <a:cubicBezTo>
                  <a:pt x="2496" y="1155"/>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48"/>
          <p:cNvSpPr/>
          <p:nvPr/>
        </p:nvSpPr>
        <p:spPr>
          <a:xfrm>
            <a:off x="3339011" y="2111863"/>
            <a:ext cx="39022" cy="33302"/>
          </a:xfrm>
          <a:custGeom>
            <a:rect b="b" l="l" r="r" t="t"/>
            <a:pathLst>
              <a:path extrusionOk="0" h="2131" w="2497">
                <a:moveTo>
                  <a:pt x="1065" y="0"/>
                </a:moveTo>
                <a:cubicBezTo>
                  <a:pt x="480" y="0"/>
                  <a:pt x="9" y="472"/>
                  <a:pt x="1" y="1065"/>
                </a:cubicBezTo>
                <a:cubicBezTo>
                  <a:pt x="1" y="1707"/>
                  <a:pt x="523" y="2131"/>
                  <a:pt x="1070" y="2131"/>
                </a:cubicBezTo>
                <a:cubicBezTo>
                  <a:pt x="1333" y="2131"/>
                  <a:pt x="1602" y="2032"/>
                  <a:pt x="1822" y="1813"/>
                </a:cubicBezTo>
                <a:cubicBezTo>
                  <a:pt x="2496" y="1146"/>
                  <a:pt x="2017"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48"/>
          <p:cNvSpPr/>
          <p:nvPr/>
        </p:nvSpPr>
        <p:spPr>
          <a:xfrm>
            <a:off x="3339011" y="2064214"/>
            <a:ext cx="39022" cy="33349"/>
          </a:xfrm>
          <a:custGeom>
            <a:rect b="b" l="l" r="r" t="t"/>
            <a:pathLst>
              <a:path extrusionOk="0" h="2134" w="2497">
                <a:moveTo>
                  <a:pt x="1065" y="1"/>
                </a:moveTo>
                <a:cubicBezTo>
                  <a:pt x="480" y="1"/>
                  <a:pt x="1" y="480"/>
                  <a:pt x="1" y="1066"/>
                </a:cubicBezTo>
                <a:cubicBezTo>
                  <a:pt x="1" y="1709"/>
                  <a:pt x="526" y="2134"/>
                  <a:pt x="1075" y="2134"/>
                </a:cubicBezTo>
                <a:cubicBezTo>
                  <a:pt x="1336" y="2134"/>
                  <a:pt x="1604" y="2037"/>
                  <a:pt x="1822" y="1822"/>
                </a:cubicBezTo>
                <a:cubicBezTo>
                  <a:pt x="2496" y="1147"/>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48"/>
          <p:cNvSpPr/>
          <p:nvPr/>
        </p:nvSpPr>
        <p:spPr>
          <a:xfrm>
            <a:off x="3339011" y="2016582"/>
            <a:ext cx="39022" cy="33396"/>
          </a:xfrm>
          <a:custGeom>
            <a:rect b="b" l="l" r="r" t="t"/>
            <a:pathLst>
              <a:path extrusionOk="0" h="2137" w="2497">
                <a:moveTo>
                  <a:pt x="1065" y="0"/>
                </a:moveTo>
                <a:cubicBezTo>
                  <a:pt x="480" y="0"/>
                  <a:pt x="1" y="480"/>
                  <a:pt x="1" y="1065"/>
                </a:cubicBezTo>
                <a:cubicBezTo>
                  <a:pt x="1" y="1709"/>
                  <a:pt x="529" y="2137"/>
                  <a:pt x="1078" y="2137"/>
                </a:cubicBezTo>
                <a:cubicBezTo>
                  <a:pt x="1340" y="2137"/>
                  <a:pt x="1606" y="2039"/>
                  <a:pt x="1822" y="1821"/>
                </a:cubicBezTo>
                <a:cubicBezTo>
                  <a:pt x="2496" y="1146"/>
                  <a:pt x="2017"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48"/>
          <p:cNvSpPr/>
          <p:nvPr/>
        </p:nvSpPr>
        <p:spPr>
          <a:xfrm>
            <a:off x="3291363" y="2254651"/>
            <a:ext cx="39022" cy="33349"/>
          </a:xfrm>
          <a:custGeom>
            <a:rect b="b" l="l" r="r" t="t"/>
            <a:pathLst>
              <a:path extrusionOk="0" h="2134" w="2497">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48"/>
          <p:cNvSpPr/>
          <p:nvPr/>
        </p:nvSpPr>
        <p:spPr>
          <a:xfrm>
            <a:off x="3291363" y="2207019"/>
            <a:ext cx="39022" cy="33396"/>
          </a:xfrm>
          <a:custGeom>
            <a:rect b="b" l="l" r="r" t="t"/>
            <a:pathLst>
              <a:path extrusionOk="0" h="2137" w="2497">
                <a:moveTo>
                  <a:pt x="1074" y="0"/>
                </a:moveTo>
                <a:cubicBezTo>
                  <a:pt x="481" y="0"/>
                  <a:pt x="9" y="480"/>
                  <a:pt x="1" y="1065"/>
                </a:cubicBezTo>
                <a:cubicBezTo>
                  <a:pt x="1" y="1709"/>
                  <a:pt x="530" y="2137"/>
                  <a:pt x="1078" y="2137"/>
                </a:cubicBezTo>
                <a:cubicBezTo>
                  <a:pt x="1340" y="2137"/>
                  <a:pt x="1607" y="2039"/>
                  <a:pt x="1822" y="1821"/>
                </a:cubicBezTo>
                <a:cubicBezTo>
                  <a:pt x="2497" y="1154"/>
                  <a:pt x="2017" y="0"/>
                  <a:pt x="10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48"/>
          <p:cNvSpPr/>
          <p:nvPr/>
        </p:nvSpPr>
        <p:spPr>
          <a:xfrm>
            <a:off x="3291363" y="2064214"/>
            <a:ext cx="39022" cy="33349"/>
          </a:xfrm>
          <a:custGeom>
            <a:rect b="b" l="l" r="r" t="t"/>
            <a:pathLst>
              <a:path extrusionOk="0" h="2134" w="2497">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48"/>
          <p:cNvSpPr/>
          <p:nvPr/>
        </p:nvSpPr>
        <p:spPr>
          <a:xfrm>
            <a:off x="3291363" y="2016582"/>
            <a:ext cx="39022" cy="33396"/>
          </a:xfrm>
          <a:custGeom>
            <a:rect b="b" l="l" r="r" t="t"/>
            <a:pathLst>
              <a:path extrusionOk="0" h="2137" w="2497">
                <a:moveTo>
                  <a:pt x="1074" y="0"/>
                </a:moveTo>
                <a:cubicBezTo>
                  <a:pt x="481" y="0"/>
                  <a:pt x="9" y="480"/>
                  <a:pt x="1" y="1065"/>
                </a:cubicBezTo>
                <a:cubicBezTo>
                  <a:pt x="1" y="1709"/>
                  <a:pt x="530" y="2137"/>
                  <a:pt x="1078" y="2137"/>
                </a:cubicBezTo>
                <a:cubicBezTo>
                  <a:pt x="1340" y="2137"/>
                  <a:pt x="1607" y="2039"/>
                  <a:pt x="1822" y="1821"/>
                </a:cubicBezTo>
                <a:cubicBezTo>
                  <a:pt x="2497" y="1146"/>
                  <a:pt x="2017" y="0"/>
                  <a:pt x="10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48"/>
          <p:cNvSpPr/>
          <p:nvPr/>
        </p:nvSpPr>
        <p:spPr>
          <a:xfrm>
            <a:off x="3291363" y="1968934"/>
            <a:ext cx="39022" cy="33412"/>
          </a:xfrm>
          <a:custGeom>
            <a:rect b="b" l="l" r="r" t="t"/>
            <a:pathLst>
              <a:path extrusionOk="0" h="2138" w="2497">
                <a:moveTo>
                  <a:pt x="1074" y="1"/>
                </a:moveTo>
                <a:cubicBezTo>
                  <a:pt x="481" y="1"/>
                  <a:pt x="9" y="480"/>
                  <a:pt x="1" y="1066"/>
                </a:cubicBezTo>
                <a:cubicBezTo>
                  <a:pt x="1" y="1709"/>
                  <a:pt x="530" y="2137"/>
                  <a:pt x="1078" y="2137"/>
                </a:cubicBezTo>
                <a:cubicBezTo>
                  <a:pt x="1340" y="2137"/>
                  <a:pt x="1607" y="2040"/>
                  <a:pt x="1822" y="1822"/>
                </a:cubicBezTo>
                <a:cubicBezTo>
                  <a:pt x="2497" y="1155"/>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48"/>
          <p:cNvSpPr/>
          <p:nvPr/>
        </p:nvSpPr>
        <p:spPr>
          <a:xfrm>
            <a:off x="3243855" y="2492736"/>
            <a:ext cx="39022" cy="33396"/>
          </a:xfrm>
          <a:custGeom>
            <a:rect b="b" l="l" r="r" t="t"/>
            <a:pathLst>
              <a:path extrusionOk="0" h="2137" w="2497">
                <a:moveTo>
                  <a:pt x="1066" y="0"/>
                </a:moveTo>
                <a:cubicBezTo>
                  <a:pt x="472" y="0"/>
                  <a:pt x="1" y="480"/>
                  <a:pt x="1" y="1065"/>
                </a:cubicBezTo>
                <a:cubicBezTo>
                  <a:pt x="1" y="1709"/>
                  <a:pt x="526" y="2137"/>
                  <a:pt x="1074" y="2137"/>
                </a:cubicBezTo>
                <a:cubicBezTo>
                  <a:pt x="1336" y="2137"/>
                  <a:pt x="1604" y="2039"/>
                  <a:pt x="1822" y="1821"/>
                </a:cubicBezTo>
                <a:cubicBezTo>
                  <a:pt x="2496"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48"/>
          <p:cNvSpPr/>
          <p:nvPr/>
        </p:nvSpPr>
        <p:spPr>
          <a:xfrm>
            <a:off x="3243855" y="2445088"/>
            <a:ext cx="38897" cy="33412"/>
          </a:xfrm>
          <a:custGeom>
            <a:rect b="b" l="l" r="r" t="t"/>
            <a:pathLst>
              <a:path extrusionOk="0" h="2138" w="2489">
                <a:moveTo>
                  <a:pt x="1066" y="1"/>
                </a:moveTo>
                <a:cubicBezTo>
                  <a:pt x="472" y="1"/>
                  <a:pt x="1" y="480"/>
                  <a:pt x="1" y="1066"/>
                </a:cubicBezTo>
                <a:cubicBezTo>
                  <a:pt x="1" y="1709"/>
                  <a:pt x="526" y="2137"/>
                  <a:pt x="1072" y="2137"/>
                </a:cubicBezTo>
                <a:cubicBezTo>
                  <a:pt x="1333" y="2137"/>
                  <a:pt x="1598" y="2040"/>
                  <a:pt x="1813" y="1822"/>
                </a:cubicBezTo>
                <a:cubicBezTo>
                  <a:pt x="2488"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48"/>
          <p:cNvSpPr/>
          <p:nvPr/>
        </p:nvSpPr>
        <p:spPr>
          <a:xfrm>
            <a:off x="3243855" y="2397455"/>
            <a:ext cx="38897" cy="33396"/>
          </a:xfrm>
          <a:custGeom>
            <a:rect b="b" l="l" r="r" t="t"/>
            <a:pathLst>
              <a:path extrusionOk="0" h="2137" w="2489">
                <a:moveTo>
                  <a:pt x="1066" y="0"/>
                </a:moveTo>
                <a:cubicBezTo>
                  <a:pt x="472"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48"/>
          <p:cNvSpPr/>
          <p:nvPr/>
        </p:nvSpPr>
        <p:spPr>
          <a:xfrm>
            <a:off x="3243855" y="2349932"/>
            <a:ext cx="38897" cy="33287"/>
          </a:xfrm>
          <a:custGeom>
            <a:rect b="b" l="l" r="r" t="t"/>
            <a:pathLst>
              <a:path extrusionOk="0" h="2130" w="2489">
                <a:moveTo>
                  <a:pt x="1066" y="1"/>
                </a:moveTo>
                <a:cubicBezTo>
                  <a:pt x="472" y="1"/>
                  <a:pt x="1" y="472"/>
                  <a:pt x="1" y="1066"/>
                </a:cubicBezTo>
                <a:cubicBezTo>
                  <a:pt x="1" y="1704"/>
                  <a:pt x="525" y="2129"/>
                  <a:pt x="1071" y="2129"/>
                </a:cubicBezTo>
                <a:cubicBezTo>
                  <a:pt x="1332" y="2129"/>
                  <a:pt x="1598" y="2032"/>
                  <a:pt x="1813" y="1814"/>
                </a:cubicBezTo>
                <a:cubicBezTo>
                  <a:pt x="2488"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48"/>
          <p:cNvSpPr/>
          <p:nvPr/>
        </p:nvSpPr>
        <p:spPr>
          <a:xfrm>
            <a:off x="3243855" y="2302299"/>
            <a:ext cx="38897" cy="33349"/>
          </a:xfrm>
          <a:custGeom>
            <a:rect b="b" l="l" r="r" t="t"/>
            <a:pathLst>
              <a:path extrusionOk="0" h="2134" w="2489">
                <a:moveTo>
                  <a:pt x="1066" y="0"/>
                </a:moveTo>
                <a:cubicBezTo>
                  <a:pt x="472" y="0"/>
                  <a:pt x="1" y="480"/>
                  <a:pt x="1" y="1065"/>
                </a:cubicBezTo>
                <a:cubicBezTo>
                  <a:pt x="1" y="1709"/>
                  <a:pt x="526" y="2133"/>
                  <a:pt x="1075" y="2133"/>
                </a:cubicBezTo>
                <a:cubicBezTo>
                  <a:pt x="1336" y="2133"/>
                  <a:pt x="1604" y="2037"/>
                  <a:pt x="1822" y="1821"/>
                </a:cubicBezTo>
                <a:cubicBezTo>
                  <a:pt x="2488"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48"/>
          <p:cNvSpPr/>
          <p:nvPr/>
        </p:nvSpPr>
        <p:spPr>
          <a:xfrm>
            <a:off x="3243855" y="2254651"/>
            <a:ext cx="38897" cy="33349"/>
          </a:xfrm>
          <a:custGeom>
            <a:rect b="b" l="l" r="r" t="t"/>
            <a:pathLst>
              <a:path extrusionOk="0" h="2134" w="2489">
                <a:moveTo>
                  <a:pt x="1066" y="1"/>
                </a:moveTo>
                <a:cubicBezTo>
                  <a:pt x="472" y="1"/>
                  <a:pt x="1" y="480"/>
                  <a:pt x="1" y="1066"/>
                </a:cubicBezTo>
                <a:cubicBezTo>
                  <a:pt x="1" y="1709"/>
                  <a:pt x="526" y="2134"/>
                  <a:pt x="1075" y="2134"/>
                </a:cubicBezTo>
                <a:cubicBezTo>
                  <a:pt x="1336" y="2134"/>
                  <a:pt x="1604" y="2037"/>
                  <a:pt x="1822" y="1822"/>
                </a:cubicBezTo>
                <a:cubicBezTo>
                  <a:pt x="2488"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48"/>
          <p:cNvSpPr/>
          <p:nvPr/>
        </p:nvSpPr>
        <p:spPr>
          <a:xfrm>
            <a:off x="3243855" y="1968934"/>
            <a:ext cx="38897" cy="33412"/>
          </a:xfrm>
          <a:custGeom>
            <a:rect b="b" l="l" r="r" t="t"/>
            <a:pathLst>
              <a:path extrusionOk="0" h="2138" w="2489">
                <a:moveTo>
                  <a:pt x="1066" y="1"/>
                </a:moveTo>
                <a:cubicBezTo>
                  <a:pt x="472" y="9"/>
                  <a:pt x="1" y="480"/>
                  <a:pt x="1" y="1066"/>
                </a:cubicBezTo>
                <a:cubicBezTo>
                  <a:pt x="1" y="1709"/>
                  <a:pt x="526" y="2137"/>
                  <a:pt x="1072" y="2137"/>
                </a:cubicBezTo>
                <a:cubicBezTo>
                  <a:pt x="1333" y="2137"/>
                  <a:pt x="1598" y="2040"/>
                  <a:pt x="1813" y="1822"/>
                </a:cubicBezTo>
                <a:cubicBezTo>
                  <a:pt x="2488"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48"/>
          <p:cNvSpPr/>
          <p:nvPr/>
        </p:nvSpPr>
        <p:spPr>
          <a:xfrm>
            <a:off x="3243855" y="1921426"/>
            <a:ext cx="38897" cy="33302"/>
          </a:xfrm>
          <a:custGeom>
            <a:rect b="b" l="l" r="r" t="t"/>
            <a:pathLst>
              <a:path extrusionOk="0" h="2131" w="2489">
                <a:moveTo>
                  <a:pt x="1066" y="0"/>
                </a:moveTo>
                <a:cubicBezTo>
                  <a:pt x="472"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48"/>
          <p:cNvSpPr/>
          <p:nvPr/>
        </p:nvSpPr>
        <p:spPr>
          <a:xfrm>
            <a:off x="3196223" y="2540494"/>
            <a:ext cx="38881" cy="33287"/>
          </a:xfrm>
          <a:custGeom>
            <a:rect b="b" l="l" r="r" t="t"/>
            <a:pathLst>
              <a:path extrusionOk="0" h="2130" w="2488">
                <a:moveTo>
                  <a:pt x="1065" y="1"/>
                </a:moveTo>
                <a:cubicBezTo>
                  <a:pt x="480" y="1"/>
                  <a:pt x="0" y="472"/>
                  <a:pt x="0" y="1066"/>
                </a:cubicBezTo>
                <a:cubicBezTo>
                  <a:pt x="0" y="1704"/>
                  <a:pt x="524" y="2129"/>
                  <a:pt x="1073" y="2129"/>
                </a:cubicBezTo>
                <a:cubicBezTo>
                  <a:pt x="1335" y="2129"/>
                  <a:pt x="1603" y="2032"/>
                  <a:pt x="1821" y="1814"/>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48"/>
          <p:cNvSpPr/>
          <p:nvPr/>
        </p:nvSpPr>
        <p:spPr>
          <a:xfrm>
            <a:off x="3196223" y="2492736"/>
            <a:ext cx="39006" cy="33396"/>
          </a:xfrm>
          <a:custGeom>
            <a:rect b="b" l="l" r="r" t="t"/>
            <a:pathLst>
              <a:path extrusionOk="0" h="2137" w="2496">
                <a:moveTo>
                  <a:pt x="1065" y="0"/>
                </a:moveTo>
                <a:cubicBezTo>
                  <a:pt x="480" y="0"/>
                  <a:pt x="0" y="480"/>
                  <a:pt x="0" y="1065"/>
                </a:cubicBezTo>
                <a:cubicBezTo>
                  <a:pt x="0" y="1709"/>
                  <a:pt x="529" y="2137"/>
                  <a:pt x="1077" y="2137"/>
                </a:cubicBezTo>
                <a:cubicBezTo>
                  <a:pt x="1339" y="2137"/>
                  <a:pt x="1606" y="2039"/>
                  <a:pt x="1821" y="1821"/>
                </a:cubicBezTo>
                <a:cubicBezTo>
                  <a:pt x="2496"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48"/>
          <p:cNvSpPr/>
          <p:nvPr/>
        </p:nvSpPr>
        <p:spPr>
          <a:xfrm>
            <a:off x="3196223" y="1921426"/>
            <a:ext cx="38881" cy="33302"/>
          </a:xfrm>
          <a:custGeom>
            <a:rect b="b" l="l" r="r" t="t"/>
            <a:pathLst>
              <a:path extrusionOk="0" h="2131" w="2488">
                <a:moveTo>
                  <a:pt x="1065" y="0"/>
                </a:moveTo>
                <a:cubicBezTo>
                  <a:pt x="480"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48"/>
          <p:cNvSpPr/>
          <p:nvPr/>
        </p:nvSpPr>
        <p:spPr>
          <a:xfrm>
            <a:off x="3196223" y="1873778"/>
            <a:ext cx="38881" cy="33349"/>
          </a:xfrm>
          <a:custGeom>
            <a:rect b="b" l="l" r="r" t="t"/>
            <a:pathLst>
              <a:path extrusionOk="0" h="2134" w="2488">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48"/>
          <p:cNvSpPr/>
          <p:nvPr/>
        </p:nvSpPr>
        <p:spPr>
          <a:xfrm>
            <a:off x="3148575" y="2683298"/>
            <a:ext cx="39022" cy="33349"/>
          </a:xfrm>
          <a:custGeom>
            <a:rect b="b" l="l" r="r" t="t"/>
            <a:pathLst>
              <a:path extrusionOk="0" h="2134" w="2497">
                <a:moveTo>
                  <a:pt x="1065" y="0"/>
                </a:moveTo>
                <a:cubicBezTo>
                  <a:pt x="480" y="0"/>
                  <a:pt x="0" y="480"/>
                  <a:pt x="0" y="1065"/>
                </a:cubicBezTo>
                <a:cubicBezTo>
                  <a:pt x="0" y="1709"/>
                  <a:pt x="526" y="2133"/>
                  <a:pt x="1074" y="2133"/>
                </a:cubicBezTo>
                <a:cubicBezTo>
                  <a:pt x="1336" y="2133"/>
                  <a:pt x="1604" y="2037"/>
                  <a:pt x="1821" y="1821"/>
                </a:cubicBezTo>
                <a:cubicBezTo>
                  <a:pt x="2496" y="1147"/>
                  <a:pt x="2017"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48"/>
          <p:cNvSpPr/>
          <p:nvPr/>
        </p:nvSpPr>
        <p:spPr>
          <a:xfrm>
            <a:off x="3148575" y="2635650"/>
            <a:ext cx="39022" cy="33349"/>
          </a:xfrm>
          <a:custGeom>
            <a:rect b="b" l="l" r="r" t="t"/>
            <a:pathLst>
              <a:path extrusionOk="0" h="2134" w="2497">
                <a:moveTo>
                  <a:pt x="1065" y="1"/>
                </a:moveTo>
                <a:cubicBezTo>
                  <a:pt x="480" y="1"/>
                  <a:pt x="0" y="480"/>
                  <a:pt x="0" y="1066"/>
                </a:cubicBezTo>
                <a:cubicBezTo>
                  <a:pt x="0" y="1710"/>
                  <a:pt x="526" y="2134"/>
                  <a:pt x="1074" y="2134"/>
                </a:cubicBezTo>
                <a:cubicBezTo>
                  <a:pt x="1336" y="2134"/>
                  <a:pt x="1604" y="2037"/>
                  <a:pt x="1821" y="1822"/>
                </a:cubicBezTo>
                <a:cubicBezTo>
                  <a:pt x="2496" y="1147"/>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48"/>
          <p:cNvSpPr/>
          <p:nvPr/>
        </p:nvSpPr>
        <p:spPr>
          <a:xfrm>
            <a:off x="3148575" y="2588017"/>
            <a:ext cx="39022" cy="33396"/>
          </a:xfrm>
          <a:custGeom>
            <a:rect b="b" l="l" r="r" t="t"/>
            <a:pathLst>
              <a:path extrusionOk="0" h="2137" w="2497">
                <a:moveTo>
                  <a:pt x="1065" y="0"/>
                </a:moveTo>
                <a:cubicBezTo>
                  <a:pt x="480" y="0"/>
                  <a:pt x="0" y="480"/>
                  <a:pt x="0" y="1065"/>
                </a:cubicBezTo>
                <a:cubicBezTo>
                  <a:pt x="0" y="1709"/>
                  <a:pt x="526" y="2137"/>
                  <a:pt x="1074" y="2137"/>
                </a:cubicBezTo>
                <a:cubicBezTo>
                  <a:pt x="1336" y="2137"/>
                  <a:pt x="1603" y="2039"/>
                  <a:pt x="1821" y="1821"/>
                </a:cubicBezTo>
                <a:cubicBezTo>
                  <a:pt x="2496" y="1155"/>
                  <a:pt x="2017"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48"/>
          <p:cNvSpPr/>
          <p:nvPr/>
        </p:nvSpPr>
        <p:spPr>
          <a:xfrm>
            <a:off x="3148575" y="2540494"/>
            <a:ext cx="39022" cy="33287"/>
          </a:xfrm>
          <a:custGeom>
            <a:rect b="b" l="l" r="r" t="t"/>
            <a:pathLst>
              <a:path extrusionOk="0" h="2130" w="2497">
                <a:moveTo>
                  <a:pt x="1065" y="1"/>
                </a:moveTo>
                <a:cubicBezTo>
                  <a:pt x="480" y="1"/>
                  <a:pt x="0" y="472"/>
                  <a:pt x="0" y="1066"/>
                </a:cubicBezTo>
                <a:cubicBezTo>
                  <a:pt x="0" y="1704"/>
                  <a:pt x="525" y="2129"/>
                  <a:pt x="1073" y="2129"/>
                </a:cubicBezTo>
                <a:cubicBezTo>
                  <a:pt x="1335" y="2129"/>
                  <a:pt x="1603" y="2032"/>
                  <a:pt x="1821" y="1814"/>
                </a:cubicBezTo>
                <a:cubicBezTo>
                  <a:pt x="2496" y="1147"/>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48"/>
          <p:cNvSpPr/>
          <p:nvPr/>
        </p:nvSpPr>
        <p:spPr>
          <a:xfrm>
            <a:off x="3148575" y="1826145"/>
            <a:ext cx="39022" cy="33349"/>
          </a:xfrm>
          <a:custGeom>
            <a:rect b="b" l="l" r="r" t="t"/>
            <a:pathLst>
              <a:path extrusionOk="0" h="2134" w="2497">
                <a:moveTo>
                  <a:pt x="1065" y="0"/>
                </a:moveTo>
                <a:cubicBezTo>
                  <a:pt x="480" y="0"/>
                  <a:pt x="0" y="480"/>
                  <a:pt x="0" y="1065"/>
                </a:cubicBezTo>
                <a:cubicBezTo>
                  <a:pt x="0" y="1709"/>
                  <a:pt x="526" y="2133"/>
                  <a:pt x="1074" y="2133"/>
                </a:cubicBezTo>
                <a:cubicBezTo>
                  <a:pt x="1336" y="2133"/>
                  <a:pt x="1604" y="2036"/>
                  <a:pt x="1821" y="1821"/>
                </a:cubicBezTo>
                <a:cubicBezTo>
                  <a:pt x="2496" y="1146"/>
                  <a:pt x="2017"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48"/>
          <p:cNvSpPr/>
          <p:nvPr/>
        </p:nvSpPr>
        <p:spPr>
          <a:xfrm>
            <a:off x="3100926" y="2683298"/>
            <a:ext cx="39022" cy="33349"/>
          </a:xfrm>
          <a:custGeom>
            <a:rect b="b" l="l" r="r" t="t"/>
            <a:pathLst>
              <a:path extrusionOk="0" h="2134" w="2497">
                <a:moveTo>
                  <a:pt x="1074" y="0"/>
                </a:moveTo>
                <a:cubicBezTo>
                  <a:pt x="481" y="0"/>
                  <a:pt x="9" y="480"/>
                  <a:pt x="1" y="1065"/>
                </a:cubicBezTo>
                <a:cubicBezTo>
                  <a:pt x="1" y="1709"/>
                  <a:pt x="530" y="2133"/>
                  <a:pt x="1079" y="2133"/>
                </a:cubicBezTo>
                <a:cubicBezTo>
                  <a:pt x="1340" y="2133"/>
                  <a:pt x="1607" y="2037"/>
                  <a:pt x="1822" y="1821"/>
                </a:cubicBezTo>
                <a:cubicBezTo>
                  <a:pt x="2497" y="1147"/>
                  <a:pt x="2017" y="0"/>
                  <a:pt x="10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48"/>
          <p:cNvSpPr/>
          <p:nvPr/>
        </p:nvSpPr>
        <p:spPr>
          <a:xfrm>
            <a:off x="3100926" y="1826145"/>
            <a:ext cx="39022" cy="33349"/>
          </a:xfrm>
          <a:custGeom>
            <a:rect b="b" l="l" r="r" t="t"/>
            <a:pathLst>
              <a:path extrusionOk="0" h="2134" w="2497">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48"/>
          <p:cNvSpPr/>
          <p:nvPr/>
        </p:nvSpPr>
        <p:spPr>
          <a:xfrm>
            <a:off x="3100926" y="1778497"/>
            <a:ext cx="39022" cy="33412"/>
          </a:xfrm>
          <a:custGeom>
            <a:rect b="b" l="l" r="r" t="t"/>
            <a:pathLst>
              <a:path extrusionOk="0" h="2138" w="2497">
                <a:moveTo>
                  <a:pt x="1074" y="1"/>
                </a:moveTo>
                <a:cubicBezTo>
                  <a:pt x="481" y="9"/>
                  <a:pt x="9" y="480"/>
                  <a:pt x="1" y="1074"/>
                </a:cubicBezTo>
                <a:cubicBezTo>
                  <a:pt x="1" y="1712"/>
                  <a:pt x="529" y="2137"/>
                  <a:pt x="1077" y="2137"/>
                </a:cubicBezTo>
                <a:cubicBezTo>
                  <a:pt x="1339" y="2137"/>
                  <a:pt x="1606" y="2040"/>
                  <a:pt x="1822" y="1822"/>
                </a:cubicBezTo>
                <a:cubicBezTo>
                  <a:pt x="2497" y="1147"/>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48"/>
          <p:cNvSpPr/>
          <p:nvPr/>
        </p:nvSpPr>
        <p:spPr>
          <a:xfrm>
            <a:off x="3053419" y="2683298"/>
            <a:ext cx="38897" cy="33349"/>
          </a:xfrm>
          <a:custGeom>
            <a:rect b="b" l="l" r="r" t="t"/>
            <a:pathLst>
              <a:path extrusionOk="0" h="2134" w="2489">
                <a:moveTo>
                  <a:pt x="1065" y="0"/>
                </a:moveTo>
                <a:cubicBezTo>
                  <a:pt x="472" y="0"/>
                  <a:pt x="1" y="480"/>
                  <a:pt x="1" y="1065"/>
                </a:cubicBezTo>
                <a:cubicBezTo>
                  <a:pt x="1" y="1709"/>
                  <a:pt x="526" y="2133"/>
                  <a:pt x="1072" y="2133"/>
                </a:cubicBezTo>
                <a:cubicBezTo>
                  <a:pt x="1333" y="2133"/>
                  <a:pt x="1598" y="2037"/>
                  <a:pt x="1813" y="1821"/>
                </a:cubicBezTo>
                <a:cubicBezTo>
                  <a:pt x="2488" y="1147"/>
                  <a:pt x="2017"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48"/>
          <p:cNvSpPr/>
          <p:nvPr/>
        </p:nvSpPr>
        <p:spPr>
          <a:xfrm>
            <a:off x="3053419" y="1826145"/>
            <a:ext cx="38897" cy="33349"/>
          </a:xfrm>
          <a:custGeom>
            <a:rect b="b" l="l" r="r" t="t"/>
            <a:pathLst>
              <a:path extrusionOk="0" h="2134" w="2489">
                <a:moveTo>
                  <a:pt x="1065" y="0"/>
                </a:moveTo>
                <a:cubicBezTo>
                  <a:pt x="472" y="0"/>
                  <a:pt x="1" y="480"/>
                  <a:pt x="1" y="1065"/>
                </a:cubicBezTo>
                <a:cubicBezTo>
                  <a:pt x="1" y="1709"/>
                  <a:pt x="526" y="2133"/>
                  <a:pt x="1072" y="2133"/>
                </a:cubicBezTo>
                <a:cubicBezTo>
                  <a:pt x="1333" y="2133"/>
                  <a:pt x="1598" y="2036"/>
                  <a:pt x="1813" y="1821"/>
                </a:cubicBezTo>
                <a:cubicBezTo>
                  <a:pt x="2488" y="1146"/>
                  <a:pt x="2017"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48"/>
          <p:cNvSpPr/>
          <p:nvPr/>
        </p:nvSpPr>
        <p:spPr>
          <a:xfrm>
            <a:off x="3053419" y="1778497"/>
            <a:ext cx="38897" cy="33412"/>
          </a:xfrm>
          <a:custGeom>
            <a:rect b="b" l="l" r="r" t="t"/>
            <a:pathLst>
              <a:path extrusionOk="0" h="2138" w="2489">
                <a:moveTo>
                  <a:pt x="1065" y="1"/>
                </a:moveTo>
                <a:cubicBezTo>
                  <a:pt x="472" y="1"/>
                  <a:pt x="1" y="480"/>
                  <a:pt x="1" y="1074"/>
                </a:cubicBezTo>
                <a:cubicBezTo>
                  <a:pt x="1" y="1712"/>
                  <a:pt x="525" y="2137"/>
                  <a:pt x="1071" y="2137"/>
                </a:cubicBezTo>
                <a:cubicBezTo>
                  <a:pt x="1332" y="2137"/>
                  <a:pt x="1598" y="2040"/>
                  <a:pt x="1813" y="1822"/>
                </a:cubicBezTo>
                <a:cubicBezTo>
                  <a:pt x="2488" y="1155"/>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48"/>
          <p:cNvSpPr/>
          <p:nvPr/>
        </p:nvSpPr>
        <p:spPr>
          <a:xfrm>
            <a:off x="3005770" y="2683298"/>
            <a:ext cx="38897" cy="33349"/>
          </a:xfrm>
          <a:custGeom>
            <a:rect b="b" l="l" r="r" t="t"/>
            <a:pathLst>
              <a:path extrusionOk="0" h="2134" w="2489">
                <a:moveTo>
                  <a:pt x="1066" y="0"/>
                </a:moveTo>
                <a:cubicBezTo>
                  <a:pt x="481" y="0"/>
                  <a:pt x="1" y="480"/>
                  <a:pt x="1" y="1065"/>
                </a:cubicBezTo>
                <a:cubicBezTo>
                  <a:pt x="1" y="1709"/>
                  <a:pt x="526" y="2133"/>
                  <a:pt x="1075" y="2133"/>
                </a:cubicBezTo>
                <a:cubicBezTo>
                  <a:pt x="1337" y="2133"/>
                  <a:pt x="1604" y="2037"/>
                  <a:pt x="1822" y="1821"/>
                </a:cubicBezTo>
                <a:cubicBezTo>
                  <a:pt x="2489" y="1147"/>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48"/>
          <p:cNvSpPr/>
          <p:nvPr/>
        </p:nvSpPr>
        <p:spPr>
          <a:xfrm>
            <a:off x="3005770" y="2635650"/>
            <a:ext cx="38897" cy="33349"/>
          </a:xfrm>
          <a:custGeom>
            <a:rect b="b" l="l" r="r" t="t"/>
            <a:pathLst>
              <a:path extrusionOk="0" h="2134" w="2489">
                <a:moveTo>
                  <a:pt x="1066" y="1"/>
                </a:moveTo>
                <a:cubicBezTo>
                  <a:pt x="481" y="1"/>
                  <a:pt x="1" y="480"/>
                  <a:pt x="1" y="1066"/>
                </a:cubicBezTo>
                <a:cubicBezTo>
                  <a:pt x="1" y="1710"/>
                  <a:pt x="526" y="2134"/>
                  <a:pt x="1075" y="2134"/>
                </a:cubicBezTo>
                <a:cubicBezTo>
                  <a:pt x="1337" y="2134"/>
                  <a:pt x="1604" y="2037"/>
                  <a:pt x="1822" y="1822"/>
                </a:cubicBezTo>
                <a:cubicBezTo>
                  <a:pt x="2489"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48"/>
          <p:cNvSpPr/>
          <p:nvPr/>
        </p:nvSpPr>
        <p:spPr>
          <a:xfrm>
            <a:off x="3005770" y="1826145"/>
            <a:ext cx="38897" cy="33349"/>
          </a:xfrm>
          <a:custGeom>
            <a:rect b="b" l="l" r="r" t="t"/>
            <a:pathLst>
              <a:path extrusionOk="0" h="2134" w="2489">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48"/>
          <p:cNvSpPr/>
          <p:nvPr/>
        </p:nvSpPr>
        <p:spPr>
          <a:xfrm>
            <a:off x="3005770" y="1778497"/>
            <a:ext cx="38897" cy="33412"/>
          </a:xfrm>
          <a:custGeom>
            <a:rect b="b" l="l" r="r" t="t"/>
            <a:pathLst>
              <a:path extrusionOk="0" h="2138" w="2489">
                <a:moveTo>
                  <a:pt x="1066" y="1"/>
                </a:moveTo>
                <a:cubicBezTo>
                  <a:pt x="481" y="9"/>
                  <a:pt x="1" y="480"/>
                  <a:pt x="1" y="1074"/>
                </a:cubicBezTo>
                <a:cubicBezTo>
                  <a:pt x="1" y="1712"/>
                  <a:pt x="525" y="2137"/>
                  <a:pt x="1074" y="2137"/>
                </a:cubicBezTo>
                <a:cubicBezTo>
                  <a:pt x="1336" y="2137"/>
                  <a:pt x="1604" y="2040"/>
                  <a:pt x="1822" y="1822"/>
                </a:cubicBezTo>
                <a:cubicBezTo>
                  <a:pt x="2489"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48"/>
          <p:cNvSpPr/>
          <p:nvPr/>
        </p:nvSpPr>
        <p:spPr>
          <a:xfrm>
            <a:off x="2958138" y="2635650"/>
            <a:ext cx="38897" cy="33349"/>
          </a:xfrm>
          <a:custGeom>
            <a:rect b="b" l="l" r="r" t="t"/>
            <a:pathLst>
              <a:path extrusionOk="0" h="2134" w="2489">
                <a:moveTo>
                  <a:pt x="1065" y="1"/>
                </a:moveTo>
                <a:cubicBezTo>
                  <a:pt x="480" y="1"/>
                  <a:pt x="0" y="480"/>
                  <a:pt x="0" y="1066"/>
                </a:cubicBezTo>
                <a:cubicBezTo>
                  <a:pt x="0" y="1710"/>
                  <a:pt x="526" y="2134"/>
                  <a:pt x="1074" y="2134"/>
                </a:cubicBezTo>
                <a:cubicBezTo>
                  <a:pt x="1336" y="2134"/>
                  <a:pt x="1603" y="2037"/>
                  <a:pt x="1821" y="1822"/>
                </a:cubicBezTo>
                <a:cubicBezTo>
                  <a:pt x="2488" y="1147"/>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48"/>
          <p:cNvSpPr/>
          <p:nvPr/>
        </p:nvSpPr>
        <p:spPr>
          <a:xfrm>
            <a:off x="2958138" y="2588017"/>
            <a:ext cx="38897" cy="33396"/>
          </a:xfrm>
          <a:custGeom>
            <a:rect b="b" l="l" r="r" t="t"/>
            <a:pathLst>
              <a:path extrusionOk="0" h="2137" w="2489">
                <a:moveTo>
                  <a:pt x="1065" y="0"/>
                </a:moveTo>
                <a:cubicBezTo>
                  <a:pt x="480" y="0"/>
                  <a:pt x="0" y="480"/>
                  <a:pt x="0" y="1065"/>
                </a:cubicBezTo>
                <a:cubicBezTo>
                  <a:pt x="0" y="1709"/>
                  <a:pt x="526" y="2137"/>
                  <a:pt x="1074" y="2137"/>
                </a:cubicBezTo>
                <a:cubicBezTo>
                  <a:pt x="1336" y="2137"/>
                  <a:pt x="1603" y="2039"/>
                  <a:pt x="1821" y="1821"/>
                </a:cubicBezTo>
                <a:cubicBezTo>
                  <a:pt x="2488" y="1146"/>
                  <a:pt x="2017"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48"/>
          <p:cNvSpPr/>
          <p:nvPr/>
        </p:nvSpPr>
        <p:spPr>
          <a:xfrm>
            <a:off x="2958138" y="2540494"/>
            <a:ext cx="38897" cy="33287"/>
          </a:xfrm>
          <a:custGeom>
            <a:rect b="b" l="l" r="r" t="t"/>
            <a:pathLst>
              <a:path extrusionOk="0" h="2130" w="2489">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48"/>
          <p:cNvSpPr/>
          <p:nvPr/>
        </p:nvSpPr>
        <p:spPr>
          <a:xfrm>
            <a:off x="2958138" y="2445088"/>
            <a:ext cx="38897" cy="33412"/>
          </a:xfrm>
          <a:custGeom>
            <a:rect b="b" l="l" r="r" t="t"/>
            <a:pathLst>
              <a:path extrusionOk="0" h="2138" w="2489">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48"/>
          <p:cNvSpPr/>
          <p:nvPr/>
        </p:nvSpPr>
        <p:spPr>
          <a:xfrm>
            <a:off x="2958138" y="2397455"/>
            <a:ext cx="38897" cy="33396"/>
          </a:xfrm>
          <a:custGeom>
            <a:rect b="b" l="l" r="r" t="t"/>
            <a:pathLst>
              <a:path extrusionOk="0" h="2137" w="2489">
                <a:moveTo>
                  <a:pt x="1065" y="0"/>
                </a:moveTo>
                <a:cubicBezTo>
                  <a:pt x="480" y="8"/>
                  <a:pt x="0" y="480"/>
                  <a:pt x="0" y="1073"/>
                </a:cubicBezTo>
                <a:cubicBezTo>
                  <a:pt x="0" y="1711"/>
                  <a:pt x="525" y="2137"/>
                  <a:pt x="1073" y="2137"/>
                </a:cubicBezTo>
                <a:cubicBezTo>
                  <a:pt x="1335" y="2137"/>
                  <a:pt x="1603" y="2039"/>
                  <a:pt x="1821" y="1821"/>
                </a:cubicBezTo>
                <a:cubicBezTo>
                  <a:pt x="2488" y="1154"/>
                  <a:pt x="2017"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48"/>
          <p:cNvSpPr/>
          <p:nvPr/>
        </p:nvSpPr>
        <p:spPr>
          <a:xfrm>
            <a:off x="2958138" y="2349932"/>
            <a:ext cx="38897" cy="33287"/>
          </a:xfrm>
          <a:custGeom>
            <a:rect b="b" l="l" r="r" t="t"/>
            <a:pathLst>
              <a:path extrusionOk="0" h="2130" w="2489">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48"/>
          <p:cNvSpPr/>
          <p:nvPr/>
        </p:nvSpPr>
        <p:spPr>
          <a:xfrm>
            <a:off x="2958138" y="2302299"/>
            <a:ext cx="38897" cy="33349"/>
          </a:xfrm>
          <a:custGeom>
            <a:rect b="b" l="l" r="r" t="t"/>
            <a:pathLst>
              <a:path extrusionOk="0" h="2134" w="2489">
                <a:moveTo>
                  <a:pt x="1065" y="0"/>
                </a:moveTo>
                <a:cubicBezTo>
                  <a:pt x="480" y="0"/>
                  <a:pt x="0" y="480"/>
                  <a:pt x="0" y="1065"/>
                </a:cubicBezTo>
                <a:cubicBezTo>
                  <a:pt x="0" y="1709"/>
                  <a:pt x="526" y="2133"/>
                  <a:pt x="1074" y="2133"/>
                </a:cubicBezTo>
                <a:cubicBezTo>
                  <a:pt x="1336" y="2133"/>
                  <a:pt x="1603" y="2037"/>
                  <a:pt x="1821" y="1821"/>
                </a:cubicBezTo>
                <a:cubicBezTo>
                  <a:pt x="2488" y="1146"/>
                  <a:pt x="2017"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48"/>
          <p:cNvSpPr/>
          <p:nvPr/>
        </p:nvSpPr>
        <p:spPr>
          <a:xfrm>
            <a:off x="2958138" y="1778497"/>
            <a:ext cx="38897" cy="33412"/>
          </a:xfrm>
          <a:custGeom>
            <a:rect b="b" l="l" r="r" t="t"/>
            <a:pathLst>
              <a:path extrusionOk="0" h="2138" w="2489">
                <a:moveTo>
                  <a:pt x="1065" y="1"/>
                </a:moveTo>
                <a:cubicBezTo>
                  <a:pt x="480" y="9"/>
                  <a:pt x="0" y="480"/>
                  <a:pt x="0" y="1074"/>
                </a:cubicBezTo>
                <a:cubicBezTo>
                  <a:pt x="0" y="1712"/>
                  <a:pt x="525" y="2137"/>
                  <a:pt x="1073" y="2137"/>
                </a:cubicBezTo>
                <a:cubicBezTo>
                  <a:pt x="1335" y="2137"/>
                  <a:pt x="1603" y="2040"/>
                  <a:pt x="1821" y="1822"/>
                </a:cubicBezTo>
                <a:cubicBezTo>
                  <a:pt x="2488" y="1147"/>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48"/>
          <p:cNvSpPr/>
          <p:nvPr/>
        </p:nvSpPr>
        <p:spPr>
          <a:xfrm>
            <a:off x="2910490" y="2492736"/>
            <a:ext cx="38897" cy="33396"/>
          </a:xfrm>
          <a:custGeom>
            <a:rect b="b" l="l" r="r" t="t"/>
            <a:pathLst>
              <a:path extrusionOk="0" h="2137" w="2489">
                <a:moveTo>
                  <a:pt x="1066" y="0"/>
                </a:moveTo>
                <a:cubicBezTo>
                  <a:pt x="481" y="0"/>
                  <a:pt x="1" y="480"/>
                  <a:pt x="1" y="1065"/>
                </a:cubicBezTo>
                <a:cubicBezTo>
                  <a:pt x="1" y="1709"/>
                  <a:pt x="526" y="2137"/>
                  <a:pt x="1075" y="2137"/>
                </a:cubicBezTo>
                <a:cubicBezTo>
                  <a:pt x="1337" y="2137"/>
                  <a:pt x="1604" y="2039"/>
                  <a:pt x="1822" y="1821"/>
                </a:cubicBezTo>
                <a:cubicBezTo>
                  <a:pt x="2489" y="1155"/>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48"/>
          <p:cNvSpPr/>
          <p:nvPr/>
        </p:nvSpPr>
        <p:spPr>
          <a:xfrm>
            <a:off x="2910490" y="2445088"/>
            <a:ext cx="38897" cy="33412"/>
          </a:xfrm>
          <a:custGeom>
            <a:rect b="b" l="l" r="r" t="t"/>
            <a:pathLst>
              <a:path extrusionOk="0" h="2138" w="2489">
                <a:moveTo>
                  <a:pt x="1066" y="1"/>
                </a:moveTo>
                <a:cubicBezTo>
                  <a:pt x="481" y="1"/>
                  <a:pt x="1" y="480"/>
                  <a:pt x="1" y="1066"/>
                </a:cubicBezTo>
                <a:cubicBezTo>
                  <a:pt x="1" y="1709"/>
                  <a:pt x="526" y="2137"/>
                  <a:pt x="1072" y="2137"/>
                </a:cubicBezTo>
                <a:cubicBezTo>
                  <a:pt x="1333" y="2137"/>
                  <a:pt x="1598" y="2040"/>
                  <a:pt x="1814" y="1822"/>
                </a:cubicBezTo>
                <a:cubicBezTo>
                  <a:pt x="2489" y="1155"/>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48"/>
          <p:cNvSpPr/>
          <p:nvPr/>
        </p:nvSpPr>
        <p:spPr>
          <a:xfrm>
            <a:off x="2910490" y="2302299"/>
            <a:ext cx="38897" cy="33349"/>
          </a:xfrm>
          <a:custGeom>
            <a:rect b="b" l="l" r="r" t="t"/>
            <a:pathLst>
              <a:path extrusionOk="0" h="2134" w="2489">
                <a:moveTo>
                  <a:pt x="1066" y="0"/>
                </a:moveTo>
                <a:cubicBezTo>
                  <a:pt x="481" y="0"/>
                  <a:pt x="1" y="480"/>
                  <a:pt x="1" y="1065"/>
                </a:cubicBezTo>
                <a:cubicBezTo>
                  <a:pt x="1" y="1709"/>
                  <a:pt x="526" y="2133"/>
                  <a:pt x="1072" y="2133"/>
                </a:cubicBezTo>
                <a:cubicBezTo>
                  <a:pt x="1333" y="2133"/>
                  <a:pt x="1598" y="2037"/>
                  <a:pt x="1814" y="1821"/>
                </a:cubicBezTo>
                <a:cubicBezTo>
                  <a:pt x="2489"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48"/>
          <p:cNvSpPr/>
          <p:nvPr/>
        </p:nvSpPr>
        <p:spPr>
          <a:xfrm>
            <a:off x="2910490" y="2254651"/>
            <a:ext cx="38897" cy="33349"/>
          </a:xfrm>
          <a:custGeom>
            <a:rect b="b" l="l" r="r" t="t"/>
            <a:pathLst>
              <a:path extrusionOk="0" h="2134" w="2489">
                <a:moveTo>
                  <a:pt x="1066" y="1"/>
                </a:moveTo>
                <a:cubicBezTo>
                  <a:pt x="481" y="1"/>
                  <a:pt x="1" y="480"/>
                  <a:pt x="1" y="1066"/>
                </a:cubicBezTo>
                <a:cubicBezTo>
                  <a:pt x="1" y="1709"/>
                  <a:pt x="526" y="2134"/>
                  <a:pt x="1072" y="2134"/>
                </a:cubicBezTo>
                <a:cubicBezTo>
                  <a:pt x="1333" y="2134"/>
                  <a:pt x="1598" y="2037"/>
                  <a:pt x="1814" y="1822"/>
                </a:cubicBezTo>
                <a:cubicBezTo>
                  <a:pt x="2489"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48"/>
          <p:cNvSpPr/>
          <p:nvPr/>
        </p:nvSpPr>
        <p:spPr>
          <a:xfrm>
            <a:off x="2910411" y="2207019"/>
            <a:ext cx="38975" cy="33396"/>
          </a:xfrm>
          <a:custGeom>
            <a:rect b="b" l="l" r="r" t="t"/>
            <a:pathLst>
              <a:path extrusionOk="0" h="2137" w="2494">
                <a:moveTo>
                  <a:pt x="1071" y="0"/>
                </a:moveTo>
                <a:cubicBezTo>
                  <a:pt x="486" y="0"/>
                  <a:pt x="6" y="480"/>
                  <a:pt x="6" y="1065"/>
                </a:cubicBezTo>
                <a:cubicBezTo>
                  <a:pt x="0" y="1709"/>
                  <a:pt x="524" y="2137"/>
                  <a:pt x="1072" y="2137"/>
                </a:cubicBezTo>
                <a:cubicBezTo>
                  <a:pt x="1333" y="2137"/>
                  <a:pt x="1601" y="2039"/>
                  <a:pt x="1819" y="1821"/>
                </a:cubicBezTo>
                <a:cubicBezTo>
                  <a:pt x="2494" y="1154"/>
                  <a:pt x="2022" y="0"/>
                  <a:pt x="10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48"/>
          <p:cNvSpPr/>
          <p:nvPr/>
        </p:nvSpPr>
        <p:spPr>
          <a:xfrm>
            <a:off x="2910490" y="1730864"/>
            <a:ext cx="38897" cy="33396"/>
          </a:xfrm>
          <a:custGeom>
            <a:rect b="b" l="l" r="r" t="t"/>
            <a:pathLst>
              <a:path extrusionOk="0" h="2137" w="2489">
                <a:moveTo>
                  <a:pt x="1066" y="0"/>
                </a:moveTo>
                <a:cubicBezTo>
                  <a:pt x="481" y="8"/>
                  <a:pt x="1" y="480"/>
                  <a:pt x="1" y="1073"/>
                </a:cubicBezTo>
                <a:cubicBezTo>
                  <a:pt x="1" y="1711"/>
                  <a:pt x="525" y="2137"/>
                  <a:pt x="1071" y="2137"/>
                </a:cubicBezTo>
                <a:cubicBezTo>
                  <a:pt x="1332" y="2137"/>
                  <a:pt x="1598" y="2039"/>
                  <a:pt x="1814" y="1821"/>
                </a:cubicBezTo>
                <a:cubicBezTo>
                  <a:pt x="2489" y="1154"/>
                  <a:pt x="2017" y="8"/>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48"/>
          <p:cNvSpPr/>
          <p:nvPr/>
        </p:nvSpPr>
        <p:spPr>
          <a:xfrm>
            <a:off x="2862763" y="2207019"/>
            <a:ext cx="38975" cy="33396"/>
          </a:xfrm>
          <a:custGeom>
            <a:rect b="b" l="l" r="r" t="t"/>
            <a:pathLst>
              <a:path extrusionOk="0" h="2137" w="2494">
                <a:moveTo>
                  <a:pt x="1071" y="0"/>
                </a:moveTo>
                <a:cubicBezTo>
                  <a:pt x="486" y="0"/>
                  <a:pt x="6" y="480"/>
                  <a:pt x="6" y="1065"/>
                </a:cubicBezTo>
                <a:cubicBezTo>
                  <a:pt x="1" y="1709"/>
                  <a:pt x="524" y="2137"/>
                  <a:pt x="1072" y="2137"/>
                </a:cubicBezTo>
                <a:cubicBezTo>
                  <a:pt x="1334" y="2137"/>
                  <a:pt x="1601" y="2039"/>
                  <a:pt x="1819" y="1821"/>
                </a:cubicBezTo>
                <a:cubicBezTo>
                  <a:pt x="2494" y="1154"/>
                  <a:pt x="2022" y="0"/>
                  <a:pt x="10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48"/>
          <p:cNvSpPr/>
          <p:nvPr/>
        </p:nvSpPr>
        <p:spPr>
          <a:xfrm>
            <a:off x="2862857" y="2159370"/>
            <a:ext cx="38881" cy="33412"/>
          </a:xfrm>
          <a:custGeom>
            <a:rect b="b" l="l" r="r" t="t"/>
            <a:pathLst>
              <a:path extrusionOk="0" h="2138" w="2488">
                <a:moveTo>
                  <a:pt x="1065" y="1"/>
                </a:moveTo>
                <a:cubicBezTo>
                  <a:pt x="480" y="9"/>
                  <a:pt x="0" y="480"/>
                  <a:pt x="0" y="1074"/>
                </a:cubicBezTo>
                <a:cubicBezTo>
                  <a:pt x="0" y="1712"/>
                  <a:pt x="525" y="2137"/>
                  <a:pt x="1073" y="2137"/>
                </a:cubicBezTo>
                <a:cubicBezTo>
                  <a:pt x="1335" y="2137"/>
                  <a:pt x="1603" y="2040"/>
                  <a:pt x="1821" y="1822"/>
                </a:cubicBezTo>
                <a:cubicBezTo>
                  <a:pt x="2488" y="1155"/>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48"/>
          <p:cNvSpPr/>
          <p:nvPr/>
        </p:nvSpPr>
        <p:spPr>
          <a:xfrm>
            <a:off x="2862857" y="1730864"/>
            <a:ext cx="38881" cy="33396"/>
          </a:xfrm>
          <a:custGeom>
            <a:rect b="b" l="l" r="r" t="t"/>
            <a:pathLst>
              <a:path extrusionOk="0" h="2137" w="2488">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48"/>
          <p:cNvSpPr/>
          <p:nvPr/>
        </p:nvSpPr>
        <p:spPr>
          <a:xfrm>
            <a:off x="2815209" y="2159370"/>
            <a:ext cx="38897" cy="33412"/>
          </a:xfrm>
          <a:custGeom>
            <a:rect b="b" l="l" r="r" t="t"/>
            <a:pathLst>
              <a:path extrusionOk="0" h="2138" w="2489">
                <a:moveTo>
                  <a:pt x="1066" y="1"/>
                </a:moveTo>
                <a:cubicBezTo>
                  <a:pt x="480" y="9"/>
                  <a:pt x="1" y="480"/>
                  <a:pt x="1" y="1074"/>
                </a:cubicBezTo>
                <a:cubicBezTo>
                  <a:pt x="1" y="1712"/>
                  <a:pt x="525" y="2137"/>
                  <a:pt x="1073" y="2137"/>
                </a:cubicBezTo>
                <a:cubicBezTo>
                  <a:pt x="1336" y="2137"/>
                  <a:pt x="1603" y="2040"/>
                  <a:pt x="1822" y="1822"/>
                </a:cubicBezTo>
                <a:cubicBezTo>
                  <a:pt x="2488" y="1155"/>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48"/>
          <p:cNvSpPr/>
          <p:nvPr/>
        </p:nvSpPr>
        <p:spPr>
          <a:xfrm>
            <a:off x="2815209" y="1730864"/>
            <a:ext cx="38897" cy="33396"/>
          </a:xfrm>
          <a:custGeom>
            <a:rect b="b" l="l" r="r" t="t"/>
            <a:pathLst>
              <a:path extrusionOk="0" h="2137" w="2489">
                <a:moveTo>
                  <a:pt x="1066" y="0"/>
                </a:moveTo>
                <a:cubicBezTo>
                  <a:pt x="480"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48"/>
          <p:cNvSpPr/>
          <p:nvPr/>
        </p:nvSpPr>
        <p:spPr>
          <a:xfrm>
            <a:off x="2815209" y="1683341"/>
            <a:ext cx="38897" cy="33318"/>
          </a:xfrm>
          <a:custGeom>
            <a:rect b="b" l="l" r="r" t="t"/>
            <a:pathLst>
              <a:path extrusionOk="0" h="2132" w="2489">
                <a:moveTo>
                  <a:pt x="1066" y="1"/>
                </a:moveTo>
                <a:cubicBezTo>
                  <a:pt x="480" y="1"/>
                  <a:pt x="1" y="480"/>
                  <a:pt x="1" y="1066"/>
                </a:cubicBezTo>
                <a:cubicBezTo>
                  <a:pt x="1" y="1708"/>
                  <a:pt x="523" y="2131"/>
                  <a:pt x="1070" y="2131"/>
                </a:cubicBezTo>
                <a:cubicBezTo>
                  <a:pt x="1333" y="2131"/>
                  <a:pt x="1602" y="2033"/>
                  <a:pt x="1822" y="1814"/>
                </a:cubicBezTo>
                <a:cubicBezTo>
                  <a:pt x="2488"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48"/>
          <p:cNvSpPr/>
          <p:nvPr/>
        </p:nvSpPr>
        <p:spPr>
          <a:xfrm>
            <a:off x="2767576" y="2159370"/>
            <a:ext cx="39022" cy="33412"/>
          </a:xfrm>
          <a:custGeom>
            <a:rect b="b" l="l" r="r" t="t"/>
            <a:pathLst>
              <a:path extrusionOk="0" h="2138" w="2497">
                <a:moveTo>
                  <a:pt x="1065" y="1"/>
                </a:moveTo>
                <a:cubicBezTo>
                  <a:pt x="480" y="9"/>
                  <a:pt x="0" y="480"/>
                  <a:pt x="0" y="1074"/>
                </a:cubicBezTo>
                <a:cubicBezTo>
                  <a:pt x="0" y="1712"/>
                  <a:pt x="525" y="2137"/>
                  <a:pt x="1073" y="2137"/>
                </a:cubicBezTo>
                <a:cubicBezTo>
                  <a:pt x="1335" y="2137"/>
                  <a:pt x="1603" y="2040"/>
                  <a:pt x="1821" y="1822"/>
                </a:cubicBezTo>
                <a:cubicBezTo>
                  <a:pt x="2496" y="1155"/>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48"/>
          <p:cNvSpPr/>
          <p:nvPr/>
        </p:nvSpPr>
        <p:spPr>
          <a:xfrm>
            <a:off x="2767576" y="1730864"/>
            <a:ext cx="39022" cy="33396"/>
          </a:xfrm>
          <a:custGeom>
            <a:rect b="b" l="l" r="r" t="t"/>
            <a:pathLst>
              <a:path extrusionOk="0" h="2137" w="2497">
                <a:moveTo>
                  <a:pt x="1065" y="0"/>
                </a:moveTo>
                <a:cubicBezTo>
                  <a:pt x="480" y="8"/>
                  <a:pt x="0" y="480"/>
                  <a:pt x="0" y="1073"/>
                </a:cubicBezTo>
                <a:cubicBezTo>
                  <a:pt x="0" y="1711"/>
                  <a:pt x="525" y="2137"/>
                  <a:pt x="1073" y="2137"/>
                </a:cubicBezTo>
                <a:cubicBezTo>
                  <a:pt x="1335" y="2137"/>
                  <a:pt x="1603" y="2039"/>
                  <a:pt x="1821" y="1821"/>
                </a:cubicBezTo>
                <a:cubicBezTo>
                  <a:pt x="2496" y="1154"/>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48"/>
          <p:cNvSpPr/>
          <p:nvPr/>
        </p:nvSpPr>
        <p:spPr>
          <a:xfrm>
            <a:off x="2767576" y="1683341"/>
            <a:ext cx="39022" cy="33318"/>
          </a:xfrm>
          <a:custGeom>
            <a:rect b="b" l="l" r="r" t="t"/>
            <a:pathLst>
              <a:path extrusionOk="0" h="2132" w="2497">
                <a:moveTo>
                  <a:pt x="1065" y="1"/>
                </a:moveTo>
                <a:cubicBezTo>
                  <a:pt x="480" y="1"/>
                  <a:pt x="0" y="480"/>
                  <a:pt x="0" y="1066"/>
                </a:cubicBezTo>
                <a:cubicBezTo>
                  <a:pt x="0" y="1708"/>
                  <a:pt x="522" y="2131"/>
                  <a:pt x="1069" y="2131"/>
                </a:cubicBezTo>
                <a:cubicBezTo>
                  <a:pt x="1333" y="2131"/>
                  <a:pt x="1602" y="2033"/>
                  <a:pt x="1821" y="1814"/>
                </a:cubicBezTo>
                <a:cubicBezTo>
                  <a:pt x="2496"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48"/>
          <p:cNvSpPr/>
          <p:nvPr/>
        </p:nvSpPr>
        <p:spPr>
          <a:xfrm>
            <a:off x="2719928" y="2159370"/>
            <a:ext cx="39022" cy="33412"/>
          </a:xfrm>
          <a:custGeom>
            <a:rect b="b" l="l" r="r" t="t"/>
            <a:pathLst>
              <a:path extrusionOk="0" h="2138" w="2497">
                <a:moveTo>
                  <a:pt x="1074" y="1"/>
                </a:moveTo>
                <a:cubicBezTo>
                  <a:pt x="480" y="9"/>
                  <a:pt x="9" y="480"/>
                  <a:pt x="1" y="1074"/>
                </a:cubicBezTo>
                <a:cubicBezTo>
                  <a:pt x="1" y="1712"/>
                  <a:pt x="529" y="2137"/>
                  <a:pt x="1077" y="2137"/>
                </a:cubicBezTo>
                <a:cubicBezTo>
                  <a:pt x="1339" y="2137"/>
                  <a:pt x="1606" y="2040"/>
                  <a:pt x="1822" y="1822"/>
                </a:cubicBezTo>
                <a:cubicBezTo>
                  <a:pt x="2496" y="1155"/>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48"/>
          <p:cNvSpPr/>
          <p:nvPr/>
        </p:nvSpPr>
        <p:spPr>
          <a:xfrm>
            <a:off x="2719928" y="2111863"/>
            <a:ext cx="39022" cy="33302"/>
          </a:xfrm>
          <a:custGeom>
            <a:rect b="b" l="l" r="r" t="t"/>
            <a:pathLst>
              <a:path extrusionOk="0" h="2131" w="2497">
                <a:moveTo>
                  <a:pt x="1074" y="0"/>
                </a:moveTo>
                <a:cubicBezTo>
                  <a:pt x="480" y="0"/>
                  <a:pt x="9" y="472"/>
                  <a:pt x="1" y="1065"/>
                </a:cubicBezTo>
                <a:cubicBezTo>
                  <a:pt x="1" y="1707"/>
                  <a:pt x="527" y="2131"/>
                  <a:pt x="1073" y="2131"/>
                </a:cubicBezTo>
                <a:cubicBezTo>
                  <a:pt x="1337" y="2131"/>
                  <a:pt x="1605" y="2032"/>
                  <a:pt x="1822" y="1813"/>
                </a:cubicBezTo>
                <a:cubicBezTo>
                  <a:pt x="2496" y="1146"/>
                  <a:pt x="2017" y="0"/>
                  <a:pt x="10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48"/>
          <p:cNvSpPr/>
          <p:nvPr/>
        </p:nvSpPr>
        <p:spPr>
          <a:xfrm>
            <a:off x="2719928" y="1730864"/>
            <a:ext cx="39022" cy="33396"/>
          </a:xfrm>
          <a:custGeom>
            <a:rect b="b" l="l" r="r" t="t"/>
            <a:pathLst>
              <a:path extrusionOk="0" h="2137" w="2497">
                <a:moveTo>
                  <a:pt x="1074" y="0"/>
                </a:moveTo>
                <a:cubicBezTo>
                  <a:pt x="480" y="8"/>
                  <a:pt x="9" y="480"/>
                  <a:pt x="1" y="1073"/>
                </a:cubicBezTo>
                <a:cubicBezTo>
                  <a:pt x="1" y="1711"/>
                  <a:pt x="529" y="2137"/>
                  <a:pt x="1077" y="2137"/>
                </a:cubicBezTo>
                <a:cubicBezTo>
                  <a:pt x="1339" y="2137"/>
                  <a:pt x="1606" y="2039"/>
                  <a:pt x="1822" y="1821"/>
                </a:cubicBezTo>
                <a:cubicBezTo>
                  <a:pt x="2496" y="1154"/>
                  <a:pt x="2017" y="0"/>
                  <a:pt x="10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48"/>
          <p:cNvSpPr/>
          <p:nvPr/>
        </p:nvSpPr>
        <p:spPr>
          <a:xfrm>
            <a:off x="2719928" y="1683341"/>
            <a:ext cx="39022" cy="33318"/>
          </a:xfrm>
          <a:custGeom>
            <a:rect b="b" l="l" r="r" t="t"/>
            <a:pathLst>
              <a:path extrusionOk="0" h="2132" w="2497">
                <a:moveTo>
                  <a:pt x="1074" y="1"/>
                </a:moveTo>
                <a:cubicBezTo>
                  <a:pt x="480" y="1"/>
                  <a:pt x="9" y="480"/>
                  <a:pt x="1" y="1066"/>
                </a:cubicBezTo>
                <a:cubicBezTo>
                  <a:pt x="1" y="1708"/>
                  <a:pt x="527" y="2131"/>
                  <a:pt x="1073" y="2131"/>
                </a:cubicBezTo>
                <a:cubicBezTo>
                  <a:pt x="1337" y="2131"/>
                  <a:pt x="1605" y="2033"/>
                  <a:pt x="1822" y="1814"/>
                </a:cubicBezTo>
                <a:cubicBezTo>
                  <a:pt x="2496" y="1147"/>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48"/>
          <p:cNvSpPr/>
          <p:nvPr/>
        </p:nvSpPr>
        <p:spPr>
          <a:xfrm>
            <a:off x="2672420" y="2111863"/>
            <a:ext cx="38881" cy="33302"/>
          </a:xfrm>
          <a:custGeom>
            <a:rect b="b" l="l" r="r" t="t"/>
            <a:pathLst>
              <a:path extrusionOk="0" h="2131" w="2488">
                <a:moveTo>
                  <a:pt x="1065" y="0"/>
                </a:moveTo>
                <a:cubicBezTo>
                  <a:pt x="472" y="0"/>
                  <a:pt x="0" y="472"/>
                  <a:pt x="0" y="1065"/>
                </a:cubicBezTo>
                <a:cubicBezTo>
                  <a:pt x="0" y="1707"/>
                  <a:pt x="523" y="2131"/>
                  <a:pt x="1067" y="2131"/>
                </a:cubicBezTo>
                <a:cubicBezTo>
                  <a:pt x="1329" y="2131"/>
                  <a:pt x="1597" y="2032"/>
                  <a:pt x="1813" y="1813"/>
                </a:cubicBezTo>
                <a:cubicBezTo>
                  <a:pt x="2488"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48"/>
          <p:cNvSpPr/>
          <p:nvPr/>
        </p:nvSpPr>
        <p:spPr>
          <a:xfrm>
            <a:off x="2672420" y="1826145"/>
            <a:ext cx="38881" cy="33349"/>
          </a:xfrm>
          <a:custGeom>
            <a:rect b="b" l="l" r="r" t="t"/>
            <a:pathLst>
              <a:path extrusionOk="0" h="2134" w="2488">
                <a:moveTo>
                  <a:pt x="1065" y="0"/>
                </a:moveTo>
                <a:cubicBezTo>
                  <a:pt x="472" y="0"/>
                  <a:pt x="0" y="480"/>
                  <a:pt x="0" y="1065"/>
                </a:cubicBezTo>
                <a:cubicBezTo>
                  <a:pt x="0" y="1709"/>
                  <a:pt x="526" y="2133"/>
                  <a:pt x="1072" y="2133"/>
                </a:cubicBezTo>
                <a:cubicBezTo>
                  <a:pt x="1332" y="2133"/>
                  <a:pt x="1598" y="2036"/>
                  <a:pt x="1813" y="1821"/>
                </a:cubicBezTo>
                <a:cubicBezTo>
                  <a:pt x="2488"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48"/>
          <p:cNvSpPr/>
          <p:nvPr/>
        </p:nvSpPr>
        <p:spPr>
          <a:xfrm>
            <a:off x="2672420" y="1778497"/>
            <a:ext cx="38881" cy="33412"/>
          </a:xfrm>
          <a:custGeom>
            <a:rect b="b" l="l" r="r" t="t"/>
            <a:pathLst>
              <a:path extrusionOk="0" h="2138" w="2488">
                <a:moveTo>
                  <a:pt x="1065" y="1"/>
                </a:moveTo>
                <a:cubicBezTo>
                  <a:pt x="472" y="9"/>
                  <a:pt x="0" y="480"/>
                  <a:pt x="0" y="1074"/>
                </a:cubicBezTo>
                <a:cubicBezTo>
                  <a:pt x="0" y="1712"/>
                  <a:pt x="525" y="2137"/>
                  <a:pt x="1073" y="2137"/>
                </a:cubicBezTo>
                <a:cubicBezTo>
                  <a:pt x="1335" y="2137"/>
                  <a:pt x="1603" y="2040"/>
                  <a:pt x="1821" y="1822"/>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48"/>
          <p:cNvSpPr/>
          <p:nvPr/>
        </p:nvSpPr>
        <p:spPr>
          <a:xfrm>
            <a:off x="2672420" y="1730864"/>
            <a:ext cx="38881" cy="33396"/>
          </a:xfrm>
          <a:custGeom>
            <a:rect b="b" l="l" r="r" t="t"/>
            <a:pathLst>
              <a:path extrusionOk="0" h="2137" w="2488">
                <a:moveTo>
                  <a:pt x="1065" y="0"/>
                </a:moveTo>
                <a:cubicBezTo>
                  <a:pt x="472" y="8"/>
                  <a:pt x="0" y="480"/>
                  <a:pt x="0" y="1073"/>
                </a:cubicBezTo>
                <a:cubicBezTo>
                  <a:pt x="0" y="1711"/>
                  <a:pt x="525" y="2137"/>
                  <a:pt x="1070" y="2137"/>
                </a:cubicBezTo>
                <a:cubicBezTo>
                  <a:pt x="1332" y="2137"/>
                  <a:pt x="1597" y="2039"/>
                  <a:pt x="1813" y="1821"/>
                </a:cubicBezTo>
                <a:cubicBezTo>
                  <a:pt x="2488" y="1154"/>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48"/>
          <p:cNvSpPr/>
          <p:nvPr/>
        </p:nvSpPr>
        <p:spPr>
          <a:xfrm>
            <a:off x="2624772" y="2111863"/>
            <a:ext cx="38897" cy="33302"/>
          </a:xfrm>
          <a:custGeom>
            <a:rect b="b" l="l" r="r" t="t"/>
            <a:pathLst>
              <a:path extrusionOk="0" h="2131" w="2489">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48"/>
          <p:cNvSpPr/>
          <p:nvPr/>
        </p:nvSpPr>
        <p:spPr>
          <a:xfrm>
            <a:off x="2624772" y="2064214"/>
            <a:ext cx="38897" cy="33349"/>
          </a:xfrm>
          <a:custGeom>
            <a:rect b="b" l="l" r="r" t="t"/>
            <a:pathLst>
              <a:path extrusionOk="0" h="2134" w="2489">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48"/>
          <p:cNvSpPr/>
          <p:nvPr/>
        </p:nvSpPr>
        <p:spPr>
          <a:xfrm>
            <a:off x="2624772" y="1873778"/>
            <a:ext cx="38897" cy="33349"/>
          </a:xfrm>
          <a:custGeom>
            <a:rect b="b" l="l" r="r" t="t"/>
            <a:pathLst>
              <a:path extrusionOk="0" h="2134" w="2489">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48"/>
          <p:cNvSpPr/>
          <p:nvPr/>
        </p:nvSpPr>
        <p:spPr>
          <a:xfrm>
            <a:off x="2624772" y="1826145"/>
            <a:ext cx="38897" cy="33349"/>
          </a:xfrm>
          <a:custGeom>
            <a:rect b="b" l="l" r="r" t="t"/>
            <a:pathLst>
              <a:path extrusionOk="0" h="2134" w="2489">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48"/>
          <p:cNvSpPr/>
          <p:nvPr/>
        </p:nvSpPr>
        <p:spPr>
          <a:xfrm>
            <a:off x="2577139" y="2064214"/>
            <a:ext cx="38881" cy="33349"/>
          </a:xfrm>
          <a:custGeom>
            <a:rect b="b" l="l" r="r" t="t"/>
            <a:pathLst>
              <a:path extrusionOk="0" h="2134" w="2488">
                <a:moveTo>
                  <a:pt x="1065" y="1"/>
                </a:moveTo>
                <a:cubicBezTo>
                  <a:pt x="480" y="1"/>
                  <a:pt x="0" y="480"/>
                  <a:pt x="0" y="1066"/>
                </a:cubicBezTo>
                <a:cubicBezTo>
                  <a:pt x="0" y="1709"/>
                  <a:pt x="526" y="2134"/>
                  <a:pt x="1074" y="2134"/>
                </a:cubicBezTo>
                <a:cubicBezTo>
                  <a:pt x="1336" y="2134"/>
                  <a:pt x="1603" y="2037"/>
                  <a:pt x="1821" y="1822"/>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48"/>
          <p:cNvSpPr/>
          <p:nvPr/>
        </p:nvSpPr>
        <p:spPr>
          <a:xfrm>
            <a:off x="2577139" y="2016582"/>
            <a:ext cx="38881" cy="33396"/>
          </a:xfrm>
          <a:custGeom>
            <a:rect b="b" l="l" r="r" t="t"/>
            <a:pathLst>
              <a:path extrusionOk="0" h="2137" w="2488">
                <a:moveTo>
                  <a:pt x="1065" y="0"/>
                </a:moveTo>
                <a:cubicBezTo>
                  <a:pt x="480" y="0"/>
                  <a:pt x="0" y="480"/>
                  <a:pt x="0" y="1065"/>
                </a:cubicBezTo>
                <a:cubicBezTo>
                  <a:pt x="0" y="1709"/>
                  <a:pt x="525" y="2137"/>
                  <a:pt x="1074" y="2137"/>
                </a:cubicBezTo>
                <a:cubicBezTo>
                  <a:pt x="1336" y="2137"/>
                  <a:pt x="1603" y="2039"/>
                  <a:pt x="1821" y="1821"/>
                </a:cubicBezTo>
                <a:cubicBezTo>
                  <a:pt x="2488"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48"/>
          <p:cNvSpPr/>
          <p:nvPr/>
        </p:nvSpPr>
        <p:spPr>
          <a:xfrm>
            <a:off x="2577139" y="1968934"/>
            <a:ext cx="38881" cy="33412"/>
          </a:xfrm>
          <a:custGeom>
            <a:rect b="b" l="l" r="r" t="t"/>
            <a:pathLst>
              <a:path extrusionOk="0" h="2138" w="2488">
                <a:moveTo>
                  <a:pt x="1065" y="1"/>
                </a:moveTo>
                <a:cubicBezTo>
                  <a:pt x="480" y="9"/>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48"/>
          <p:cNvSpPr/>
          <p:nvPr/>
        </p:nvSpPr>
        <p:spPr>
          <a:xfrm>
            <a:off x="2577139" y="1921426"/>
            <a:ext cx="38881" cy="33302"/>
          </a:xfrm>
          <a:custGeom>
            <a:rect b="b" l="l" r="r" t="t"/>
            <a:pathLst>
              <a:path extrusionOk="0" h="2131" w="2488">
                <a:moveTo>
                  <a:pt x="1065" y="0"/>
                </a:moveTo>
                <a:cubicBezTo>
                  <a:pt x="480"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48"/>
          <p:cNvSpPr/>
          <p:nvPr/>
        </p:nvSpPr>
        <p:spPr>
          <a:xfrm>
            <a:off x="2577139" y="1873778"/>
            <a:ext cx="38881" cy="33349"/>
          </a:xfrm>
          <a:custGeom>
            <a:rect b="b" l="l" r="r" t="t"/>
            <a:pathLst>
              <a:path extrusionOk="0" h="2134" w="2488">
                <a:moveTo>
                  <a:pt x="1065" y="1"/>
                </a:moveTo>
                <a:cubicBezTo>
                  <a:pt x="480" y="1"/>
                  <a:pt x="0" y="480"/>
                  <a:pt x="0" y="1066"/>
                </a:cubicBezTo>
                <a:cubicBezTo>
                  <a:pt x="0" y="1709"/>
                  <a:pt x="526" y="2134"/>
                  <a:pt x="1074" y="2134"/>
                </a:cubicBezTo>
                <a:cubicBezTo>
                  <a:pt x="1336" y="2134"/>
                  <a:pt x="1603" y="2037"/>
                  <a:pt x="1821" y="1822"/>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48"/>
          <p:cNvSpPr/>
          <p:nvPr/>
        </p:nvSpPr>
        <p:spPr>
          <a:xfrm>
            <a:off x="3196223" y="1968934"/>
            <a:ext cx="38881" cy="33412"/>
          </a:xfrm>
          <a:custGeom>
            <a:rect b="b" l="l" r="r" t="t"/>
            <a:pathLst>
              <a:path extrusionOk="0" h="2138" w="2488">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48"/>
          <p:cNvSpPr/>
          <p:nvPr/>
        </p:nvSpPr>
        <p:spPr>
          <a:xfrm>
            <a:off x="2529491" y="826188"/>
            <a:ext cx="39022" cy="33349"/>
          </a:xfrm>
          <a:custGeom>
            <a:rect b="b" l="l" r="r" t="t"/>
            <a:pathLst>
              <a:path extrusionOk="0" h="2134" w="2497">
                <a:moveTo>
                  <a:pt x="1066" y="1"/>
                </a:moveTo>
                <a:cubicBezTo>
                  <a:pt x="480" y="1"/>
                  <a:pt x="1" y="480"/>
                  <a:pt x="1" y="1065"/>
                </a:cubicBezTo>
                <a:cubicBezTo>
                  <a:pt x="1" y="1709"/>
                  <a:pt x="526" y="2133"/>
                  <a:pt x="1075" y="2133"/>
                </a:cubicBezTo>
                <a:cubicBezTo>
                  <a:pt x="1337" y="2133"/>
                  <a:pt x="1604" y="2037"/>
                  <a:pt x="1822" y="1822"/>
                </a:cubicBezTo>
                <a:cubicBezTo>
                  <a:pt x="2496"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48"/>
          <p:cNvSpPr/>
          <p:nvPr/>
        </p:nvSpPr>
        <p:spPr>
          <a:xfrm>
            <a:off x="2481984" y="826188"/>
            <a:ext cx="38881" cy="33349"/>
          </a:xfrm>
          <a:custGeom>
            <a:rect b="b" l="l" r="r" t="t"/>
            <a:pathLst>
              <a:path extrusionOk="0" h="2134" w="2488">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48"/>
          <p:cNvSpPr/>
          <p:nvPr/>
        </p:nvSpPr>
        <p:spPr>
          <a:xfrm>
            <a:off x="3291363" y="1159413"/>
            <a:ext cx="39022" cy="33412"/>
          </a:xfrm>
          <a:custGeom>
            <a:rect b="b" l="l" r="r" t="t"/>
            <a:pathLst>
              <a:path extrusionOk="0" h="2138" w="2497">
                <a:moveTo>
                  <a:pt x="1074" y="1"/>
                </a:moveTo>
                <a:cubicBezTo>
                  <a:pt x="481" y="1"/>
                  <a:pt x="9" y="481"/>
                  <a:pt x="1" y="1066"/>
                </a:cubicBezTo>
                <a:cubicBezTo>
                  <a:pt x="1" y="1710"/>
                  <a:pt x="530" y="2138"/>
                  <a:pt x="1078" y="2138"/>
                </a:cubicBezTo>
                <a:cubicBezTo>
                  <a:pt x="1340" y="2138"/>
                  <a:pt x="1607" y="2040"/>
                  <a:pt x="1822" y="1822"/>
                </a:cubicBezTo>
                <a:cubicBezTo>
                  <a:pt x="2497" y="1155"/>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48"/>
          <p:cNvSpPr/>
          <p:nvPr/>
        </p:nvSpPr>
        <p:spPr>
          <a:xfrm>
            <a:off x="3291363" y="1207062"/>
            <a:ext cx="39022" cy="33349"/>
          </a:xfrm>
          <a:custGeom>
            <a:rect b="b" l="l" r="r" t="t"/>
            <a:pathLst>
              <a:path extrusionOk="0" h="2134" w="2497">
                <a:moveTo>
                  <a:pt x="1074" y="1"/>
                </a:moveTo>
                <a:cubicBezTo>
                  <a:pt x="481" y="1"/>
                  <a:pt x="9" y="480"/>
                  <a:pt x="1" y="1065"/>
                </a:cubicBezTo>
                <a:cubicBezTo>
                  <a:pt x="1" y="1709"/>
                  <a:pt x="530" y="2133"/>
                  <a:pt x="1079" y="2133"/>
                </a:cubicBezTo>
                <a:cubicBezTo>
                  <a:pt x="1340" y="2133"/>
                  <a:pt x="1607" y="2037"/>
                  <a:pt x="1822" y="1822"/>
                </a:cubicBezTo>
                <a:cubicBezTo>
                  <a:pt x="2497" y="1147"/>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48"/>
          <p:cNvSpPr/>
          <p:nvPr/>
        </p:nvSpPr>
        <p:spPr>
          <a:xfrm>
            <a:off x="3291363" y="1254710"/>
            <a:ext cx="39022" cy="33333"/>
          </a:xfrm>
          <a:custGeom>
            <a:rect b="b" l="l" r="r" t="t"/>
            <a:pathLst>
              <a:path extrusionOk="0" h="2133" w="2497">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48"/>
          <p:cNvSpPr/>
          <p:nvPr/>
        </p:nvSpPr>
        <p:spPr>
          <a:xfrm>
            <a:off x="3291363" y="1302343"/>
            <a:ext cx="39022" cy="33349"/>
          </a:xfrm>
          <a:custGeom>
            <a:rect b="b" l="l" r="r" t="t"/>
            <a:pathLst>
              <a:path extrusionOk="0" h="2134" w="2497">
                <a:moveTo>
                  <a:pt x="1074" y="1"/>
                </a:moveTo>
                <a:cubicBezTo>
                  <a:pt x="481" y="1"/>
                  <a:pt x="9" y="472"/>
                  <a:pt x="1" y="1066"/>
                </a:cubicBezTo>
                <a:cubicBezTo>
                  <a:pt x="1" y="1709"/>
                  <a:pt x="530" y="2133"/>
                  <a:pt x="1079" y="2133"/>
                </a:cubicBezTo>
                <a:cubicBezTo>
                  <a:pt x="1340" y="2133"/>
                  <a:pt x="1607" y="2037"/>
                  <a:pt x="1822" y="1822"/>
                </a:cubicBezTo>
                <a:cubicBezTo>
                  <a:pt x="2497" y="1147"/>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48"/>
          <p:cNvSpPr/>
          <p:nvPr/>
        </p:nvSpPr>
        <p:spPr>
          <a:xfrm>
            <a:off x="3291363" y="1349850"/>
            <a:ext cx="39022" cy="33412"/>
          </a:xfrm>
          <a:custGeom>
            <a:rect b="b" l="l" r="r" t="t"/>
            <a:pathLst>
              <a:path extrusionOk="0" h="2138" w="2497">
                <a:moveTo>
                  <a:pt x="1074" y="1"/>
                </a:moveTo>
                <a:cubicBezTo>
                  <a:pt x="481" y="9"/>
                  <a:pt x="9" y="481"/>
                  <a:pt x="1" y="1074"/>
                </a:cubicBezTo>
                <a:cubicBezTo>
                  <a:pt x="1" y="1712"/>
                  <a:pt x="529" y="2138"/>
                  <a:pt x="1077" y="2138"/>
                </a:cubicBezTo>
                <a:cubicBezTo>
                  <a:pt x="1339" y="2138"/>
                  <a:pt x="1606" y="2040"/>
                  <a:pt x="1822" y="1822"/>
                </a:cubicBezTo>
                <a:cubicBezTo>
                  <a:pt x="2497" y="1155"/>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48"/>
          <p:cNvSpPr/>
          <p:nvPr/>
        </p:nvSpPr>
        <p:spPr>
          <a:xfrm>
            <a:off x="3291363" y="1397498"/>
            <a:ext cx="39022" cy="33412"/>
          </a:xfrm>
          <a:custGeom>
            <a:rect b="b" l="l" r="r" t="t"/>
            <a:pathLst>
              <a:path extrusionOk="0" h="2138" w="2497">
                <a:moveTo>
                  <a:pt x="1074" y="1"/>
                </a:moveTo>
                <a:cubicBezTo>
                  <a:pt x="481" y="1"/>
                  <a:pt x="9" y="480"/>
                  <a:pt x="1" y="1065"/>
                </a:cubicBezTo>
                <a:cubicBezTo>
                  <a:pt x="1" y="1709"/>
                  <a:pt x="530" y="2137"/>
                  <a:pt x="1078" y="2137"/>
                </a:cubicBezTo>
                <a:cubicBezTo>
                  <a:pt x="1340" y="2137"/>
                  <a:pt x="1607" y="2040"/>
                  <a:pt x="1822" y="1821"/>
                </a:cubicBezTo>
                <a:cubicBezTo>
                  <a:pt x="2497" y="1147"/>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48"/>
          <p:cNvSpPr/>
          <p:nvPr/>
        </p:nvSpPr>
        <p:spPr>
          <a:xfrm>
            <a:off x="3291363" y="1445147"/>
            <a:ext cx="39022" cy="33333"/>
          </a:xfrm>
          <a:custGeom>
            <a:rect b="b" l="l" r="r" t="t"/>
            <a:pathLst>
              <a:path extrusionOk="0" h="2133" w="2497">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48"/>
          <p:cNvSpPr/>
          <p:nvPr/>
        </p:nvSpPr>
        <p:spPr>
          <a:xfrm>
            <a:off x="3053419" y="1302343"/>
            <a:ext cx="38897" cy="33349"/>
          </a:xfrm>
          <a:custGeom>
            <a:rect b="b" l="l" r="r" t="t"/>
            <a:pathLst>
              <a:path extrusionOk="0" h="2134" w="2489">
                <a:moveTo>
                  <a:pt x="1065" y="1"/>
                </a:moveTo>
                <a:cubicBezTo>
                  <a:pt x="472" y="1"/>
                  <a:pt x="1" y="472"/>
                  <a:pt x="1" y="1066"/>
                </a:cubicBezTo>
                <a:cubicBezTo>
                  <a:pt x="1" y="1709"/>
                  <a:pt x="526" y="2133"/>
                  <a:pt x="1072" y="2133"/>
                </a:cubicBezTo>
                <a:cubicBezTo>
                  <a:pt x="1333" y="2133"/>
                  <a:pt x="1598" y="2037"/>
                  <a:pt x="1813" y="1822"/>
                </a:cubicBezTo>
                <a:cubicBezTo>
                  <a:pt x="2488" y="1147"/>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48"/>
          <p:cNvSpPr/>
          <p:nvPr/>
        </p:nvSpPr>
        <p:spPr>
          <a:xfrm>
            <a:off x="3053419" y="1349850"/>
            <a:ext cx="38897" cy="33412"/>
          </a:xfrm>
          <a:custGeom>
            <a:rect b="b" l="l" r="r" t="t"/>
            <a:pathLst>
              <a:path extrusionOk="0" h="2138" w="2489">
                <a:moveTo>
                  <a:pt x="1065" y="1"/>
                </a:moveTo>
                <a:cubicBezTo>
                  <a:pt x="472" y="9"/>
                  <a:pt x="1" y="481"/>
                  <a:pt x="1" y="1074"/>
                </a:cubicBezTo>
                <a:cubicBezTo>
                  <a:pt x="1" y="1712"/>
                  <a:pt x="525" y="2138"/>
                  <a:pt x="1071" y="2138"/>
                </a:cubicBezTo>
                <a:cubicBezTo>
                  <a:pt x="1332" y="2138"/>
                  <a:pt x="1598" y="2040"/>
                  <a:pt x="1813" y="1822"/>
                </a:cubicBezTo>
                <a:cubicBezTo>
                  <a:pt x="2488" y="1155"/>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48"/>
          <p:cNvSpPr/>
          <p:nvPr/>
        </p:nvSpPr>
        <p:spPr>
          <a:xfrm>
            <a:off x="2862857" y="1349850"/>
            <a:ext cx="38881" cy="33412"/>
          </a:xfrm>
          <a:custGeom>
            <a:rect b="b" l="l" r="r" t="t"/>
            <a:pathLst>
              <a:path extrusionOk="0" h="2138" w="2488">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48"/>
          <p:cNvSpPr/>
          <p:nvPr/>
        </p:nvSpPr>
        <p:spPr>
          <a:xfrm>
            <a:off x="2910490" y="1397498"/>
            <a:ext cx="38897" cy="33412"/>
          </a:xfrm>
          <a:custGeom>
            <a:rect b="b" l="l" r="r" t="t"/>
            <a:pathLst>
              <a:path extrusionOk="0" h="2138" w="2489">
                <a:moveTo>
                  <a:pt x="1066" y="1"/>
                </a:moveTo>
                <a:cubicBezTo>
                  <a:pt x="481" y="1"/>
                  <a:pt x="1" y="480"/>
                  <a:pt x="1" y="1065"/>
                </a:cubicBezTo>
                <a:cubicBezTo>
                  <a:pt x="1" y="1709"/>
                  <a:pt x="526" y="2137"/>
                  <a:pt x="1072" y="2137"/>
                </a:cubicBezTo>
                <a:cubicBezTo>
                  <a:pt x="1333" y="2137"/>
                  <a:pt x="1598" y="2040"/>
                  <a:pt x="1814" y="1821"/>
                </a:cubicBezTo>
                <a:cubicBezTo>
                  <a:pt x="2489" y="1155"/>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48"/>
          <p:cNvSpPr/>
          <p:nvPr/>
        </p:nvSpPr>
        <p:spPr>
          <a:xfrm>
            <a:off x="2910490" y="1349850"/>
            <a:ext cx="38897" cy="33412"/>
          </a:xfrm>
          <a:custGeom>
            <a:rect b="b" l="l" r="r" t="t"/>
            <a:pathLst>
              <a:path extrusionOk="0" h="2138" w="2489">
                <a:moveTo>
                  <a:pt x="1066" y="1"/>
                </a:moveTo>
                <a:cubicBezTo>
                  <a:pt x="481" y="9"/>
                  <a:pt x="1" y="481"/>
                  <a:pt x="1" y="1074"/>
                </a:cubicBezTo>
                <a:cubicBezTo>
                  <a:pt x="1" y="1712"/>
                  <a:pt x="525" y="2138"/>
                  <a:pt x="1071" y="2138"/>
                </a:cubicBezTo>
                <a:cubicBezTo>
                  <a:pt x="1332" y="2138"/>
                  <a:pt x="1598" y="2040"/>
                  <a:pt x="1814" y="1822"/>
                </a:cubicBezTo>
                <a:cubicBezTo>
                  <a:pt x="2489" y="1155"/>
                  <a:pt x="2017" y="9"/>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48"/>
          <p:cNvSpPr/>
          <p:nvPr/>
        </p:nvSpPr>
        <p:spPr>
          <a:xfrm>
            <a:off x="2958138" y="1349850"/>
            <a:ext cx="38897" cy="33412"/>
          </a:xfrm>
          <a:custGeom>
            <a:rect b="b" l="l" r="r" t="t"/>
            <a:pathLst>
              <a:path extrusionOk="0" h="2138" w="2489">
                <a:moveTo>
                  <a:pt x="1065" y="1"/>
                </a:moveTo>
                <a:cubicBezTo>
                  <a:pt x="480" y="9"/>
                  <a:pt x="0" y="481"/>
                  <a:pt x="0" y="1074"/>
                </a:cubicBezTo>
                <a:cubicBezTo>
                  <a:pt x="0" y="1712"/>
                  <a:pt x="525" y="2138"/>
                  <a:pt x="1073" y="2138"/>
                </a:cubicBezTo>
                <a:cubicBezTo>
                  <a:pt x="1335" y="2138"/>
                  <a:pt x="1603" y="2040"/>
                  <a:pt x="1821" y="1822"/>
                </a:cubicBezTo>
                <a:cubicBezTo>
                  <a:pt x="2488" y="1155"/>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48"/>
          <p:cNvSpPr/>
          <p:nvPr/>
        </p:nvSpPr>
        <p:spPr>
          <a:xfrm>
            <a:off x="3005770" y="1349850"/>
            <a:ext cx="38897" cy="33412"/>
          </a:xfrm>
          <a:custGeom>
            <a:rect b="b" l="l" r="r" t="t"/>
            <a:pathLst>
              <a:path extrusionOk="0" h="2138" w="2489">
                <a:moveTo>
                  <a:pt x="1066" y="1"/>
                </a:moveTo>
                <a:cubicBezTo>
                  <a:pt x="481" y="9"/>
                  <a:pt x="1" y="481"/>
                  <a:pt x="1" y="1074"/>
                </a:cubicBezTo>
                <a:cubicBezTo>
                  <a:pt x="1" y="1712"/>
                  <a:pt x="525" y="2138"/>
                  <a:pt x="1074" y="2138"/>
                </a:cubicBezTo>
                <a:cubicBezTo>
                  <a:pt x="1336" y="2138"/>
                  <a:pt x="1604" y="2040"/>
                  <a:pt x="1822" y="1822"/>
                </a:cubicBezTo>
                <a:cubicBezTo>
                  <a:pt x="2489" y="1155"/>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48"/>
          <p:cNvSpPr/>
          <p:nvPr/>
        </p:nvSpPr>
        <p:spPr>
          <a:xfrm>
            <a:off x="3005770" y="1397498"/>
            <a:ext cx="38897" cy="33412"/>
          </a:xfrm>
          <a:custGeom>
            <a:rect b="b" l="l" r="r" t="t"/>
            <a:pathLst>
              <a:path extrusionOk="0" h="2138" w="2489">
                <a:moveTo>
                  <a:pt x="1066" y="1"/>
                </a:moveTo>
                <a:cubicBezTo>
                  <a:pt x="481" y="1"/>
                  <a:pt x="1" y="480"/>
                  <a:pt x="1" y="1065"/>
                </a:cubicBezTo>
                <a:cubicBezTo>
                  <a:pt x="1" y="1709"/>
                  <a:pt x="526" y="2137"/>
                  <a:pt x="1075" y="2137"/>
                </a:cubicBezTo>
                <a:cubicBezTo>
                  <a:pt x="1337" y="2137"/>
                  <a:pt x="1604" y="2040"/>
                  <a:pt x="1822" y="1821"/>
                </a:cubicBezTo>
                <a:cubicBezTo>
                  <a:pt x="2489"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48"/>
          <p:cNvSpPr/>
          <p:nvPr/>
        </p:nvSpPr>
        <p:spPr>
          <a:xfrm>
            <a:off x="3053419" y="1397498"/>
            <a:ext cx="38897" cy="33412"/>
          </a:xfrm>
          <a:custGeom>
            <a:rect b="b" l="l" r="r" t="t"/>
            <a:pathLst>
              <a:path extrusionOk="0" h="2138" w="2489">
                <a:moveTo>
                  <a:pt x="1065" y="1"/>
                </a:moveTo>
                <a:cubicBezTo>
                  <a:pt x="472" y="1"/>
                  <a:pt x="1" y="480"/>
                  <a:pt x="1" y="1065"/>
                </a:cubicBezTo>
                <a:cubicBezTo>
                  <a:pt x="1" y="1709"/>
                  <a:pt x="526" y="2137"/>
                  <a:pt x="1072" y="2137"/>
                </a:cubicBezTo>
                <a:cubicBezTo>
                  <a:pt x="1332" y="2137"/>
                  <a:pt x="1598" y="2040"/>
                  <a:pt x="1813" y="1821"/>
                </a:cubicBezTo>
                <a:cubicBezTo>
                  <a:pt x="2488" y="1147"/>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48"/>
          <p:cNvSpPr/>
          <p:nvPr/>
        </p:nvSpPr>
        <p:spPr>
          <a:xfrm>
            <a:off x="3053419" y="1445147"/>
            <a:ext cx="38897" cy="33333"/>
          </a:xfrm>
          <a:custGeom>
            <a:rect b="b" l="l" r="r" t="t"/>
            <a:pathLst>
              <a:path extrusionOk="0" h="2133" w="2489">
                <a:moveTo>
                  <a:pt x="1065" y="0"/>
                </a:moveTo>
                <a:cubicBezTo>
                  <a:pt x="472" y="0"/>
                  <a:pt x="1" y="480"/>
                  <a:pt x="1" y="1065"/>
                </a:cubicBezTo>
                <a:cubicBezTo>
                  <a:pt x="1" y="1709"/>
                  <a:pt x="526" y="2133"/>
                  <a:pt x="1072" y="2133"/>
                </a:cubicBezTo>
                <a:cubicBezTo>
                  <a:pt x="1333" y="2133"/>
                  <a:pt x="1598" y="2036"/>
                  <a:pt x="1813" y="1821"/>
                </a:cubicBezTo>
                <a:cubicBezTo>
                  <a:pt x="2488" y="1146"/>
                  <a:pt x="2017"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48"/>
          <p:cNvSpPr/>
          <p:nvPr/>
        </p:nvSpPr>
        <p:spPr>
          <a:xfrm>
            <a:off x="3100926" y="1302343"/>
            <a:ext cx="39022" cy="33302"/>
          </a:xfrm>
          <a:custGeom>
            <a:rect b="b" l="l" r="r" t="t"/>
            <a:pathLst>
              <a:path extrusionOk="0" h="2131" w="2497">
                <a:moveTo>
                  <a:pt x="1074" y="1"/>
                </a:moveTo>
                <a:cubicBezTo>
                  <a:pt x="481" y="1"/>
                  <a:pt x="9" y="472"/>
                  <a:pt x="1" y="1066"/>
                </a:cubicBezTo>
                <a:cubicBezTo>
                  <a:pt x="1" y="1707"/>
                  <a:pt x="527" y="2131"/>
                  <a:pt x="1074" y="2131"/>
                </a:cubicBezTo>
                <a:cubicBezTo>
                  <a:pt x="1337" y="2131"/>
                  <a:pt x="1605" y="2033"/>
                  <a:pt x="1822" y="1813"/>
                </a:cubicBezTo>
                <a:cubicBezTo>
                  <a:pt x="2497" y="1147"/>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48"/>
          <p:cNvSpPr/>
          <p:nvPr/>
        </p:nvSpPr>
        <p:spPr>
          <a:xfrm>
            <a:off x="3100926" y="1349850"/>
            <a:ext cx="39022" cy="33412"/>
          </a:xfrm>
          <a:custGeom>
            <a:rect b="b" l="l" r="r" t="t"/>
            <a:pathLst>
              <a:path extrusionOk="0" h="2138" w="2497">
                <a:moveTo>
                  <a:pt x="1074" y="1"/>
                </a:moveTo>
                <a:cubicBezTo>
                  <a:pt x="481" y="9"/>
                  <a:pt x="9" y="481"/>
                  <a:pt x="1" y="1074"/>
                </a:cubicBezTo>
                <a:cubicBezTo>
                  <a:pt x="1" y="1712"/>
                  <a:pt x="529" y="2138"/>
                  <a:pt x="1077" y="2138"/>
                </a:cubicBezTo>
                <a:cubicBezTo>
                  <a:pt x="1339" y="2138"/>
                  <a:pt x="1606" y="2040"/>
                  <a:pt x="1822" y="1822"/>
                </a:cubicBezTo>
                <a:cubicBezTo>
                  <a:pt x="2497" y="1155"/>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48"/>
          <p:cNvSpPr/>
          <p:nvPr/>
        </p:nvSpPr>
        <p:spPr>
          <a:xfrm>
            <a:off x="3100926" y="1397498"/>
            <a:ext cx="39022" cy="33412"/>
          </a:xfrm>
          <a:custGeom>
            <a:rect b="b" l="l" r="r" t="t"/>
            <a:pathLst>
              <a:path extrusionOk="0" h="2138" w="2497">
                <a:moveTo>
                  <a:pt x="1074" y="1"/>
                </a:moveTo>
                <a:cubicBezTo>
                  <a:pt x="481" y="1"/>
                  <a:pt x="9" y="480"/>
                  <a:pt x="1" y="1065"/>
                </a:cubicBezTo>
                <a:cubicBezTo>
                  <a:pt x="1" y="1709"/>
                  <a:pt x="530" y="2137"/>
                  <a:pt x="1078" y="2137"/>
                </a:cubicBezTo>
                <a:cubicBezTo>
                  <a:pt x="1340" y="2137"/>
                  <a:pt x="1607" y="2040"/>
                  <a:pt x="1822" y="1821"/>
                </a:cubicBezTo>
                <a:cubicBezTo>
                  <a:pt x="2497" y="1147"/>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48"/>
          <p:cNvSpPr/>
          <p:nvPr/>
        </p:nvSpPr>
        <p:spPr>
          <a:xfrm>
            <a:off x="3100926" y="1445147"/>
            <a:ext cx="39022" cy="33333"/>
          </a:xfrm>
          <a:custGeom>
            <a:rect b="b" l="l" r="r" t="t"/>
            <a:pathLst>
              <a:path extrusionOk="0" h="2133" w="2497">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48"/>
          <p:cNvSpPr/>
          <p:nvPr/>
        </p:nvSpPr>
        <p:spPr>
          <a:xfrm>
            <a:off x="3148575" y="1207062"/>
            <a:ext cx="39022" cy="33349"/>
          </a:xfrm>
          <a:custGeom>
            <a:rect b="b" l="l" r="r" t="t"/>
            <a:pathLst>
              <a:path extrusionOk="0" h="2134" w="2497">
                <a:moveTo>
                  <a:pt x="1065" y="1"/>
                </a:moveTo>
                <a:cubicBezTo>
                  <a:pt x="480" y="1"/>
                  <a:pt x="0" y="480"/>
                  <a:pt x="0" y="1065"/>
                </a:cubicBezTo>
                <a:cubicBezTo>
                  <a:pt x="0" y="1709"/>
                  <a:pt x="526" y="2133"/>
                  <a:pt x="1074" y="2133"/>
                </a:cubicBezTo>
                <a:cubicBezTo>
                  <a:pt x="1336" y="2133"/>
                  <a:pt x="1604" y="2037"/>
                  <a:pt x="1821" y="1822"/>
                </a:cubicBezTo>
                <a:cubicBezTo>
                  <a:pt x="2496" y="1147"/>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48"/>
          <p:cNvSpPr/>
          <p:nvPr/>
        </p:nvSpPr>
        <p:spPr>
          <a:xfrm>
            <a:off x="3148575" y="1254710"/>
            <a:ext cx="39022" cy="33333"/>
          </a:xfrm>
          <a:custGeom>
            <a:rect b="b" l="l" r="r" t="t"/>
            <a:pathLst>
              <a:path extrusionOk="0" h="2133" w="2497">
                <a:moveTo>
                  <a:pt x="1065" y="0"/>
                </a:moveTo>
                <a:cubicBezTo>
                  <a:pt x="480" y="0"/>
                  <a:pt x="0" y="480"/>
                  <a:pt x="0" y="1065"/>
                </a:cubicBezTo>
                <a:cubicBezTo>
                  <a:pt x="0" y="1709"/>
                  <a:pt x="526" y="2133"/>
                  <a:pt x="1074" y="2133"/>
                </a:cubicBezTo>
                <a:cubicBezTo>
                  <a:pt x="1336" y="2133"/>
                  <a:pt x="1604" y="2036"/>
                  <a:pt x="1821" y="1821"/>
                </a:cubicBezTo>
                <a:cubicBezTo>
                  <a:pt x="2496" y="1146"/>
                  <a:pt x="2017"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48"/>
          <p:cNvSpPr/>
          <p:nvPr/>
        </p:nvSpPr>
        <p:spPr>
          <a:xfrm>
            <a:off x="3148575" y="1302343"/>
            <a:ext cx="39022" cy="33349"/>
          </a:xfrm>
          <a:custGeom>
            <a:rect b="b" l="l" r="r" t="t"/>
            <a:pathLst>
              <a:path extrusionOk="0" h="2134" w="2497">
                <a:moveTo>
                  <a:pt x="1065" y="1"/>
                </a:moveTo>
                <a:cubicBezTo>
                  <a:pt x="480" y="1"/>
                  <a:pt x="0" y="472"/>
                  <a:pt x="0" y="1066"/>
                </a:cubicBezTo>
                <a:cubicBezTo>
                  <a:pt x="0" y="1709"/>
                  <a:pt x="526" y="2133"/>
                  <a:pt x="1074" y="2133"/>
                </a:cubicBezTo>
                <a:cubicBezTo>
                  <a:pt x="1336" y="2133"/>
                  <a:pt x="1604" y="2037"/>
                  <a:pt x="1821" y="1822"/>
                </a:cubicBezTo>
                <a:cubicBezTo>
                  <a:pt x="2496" y="1147"/>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48"/>
          <p:cNvSpPr/>
          <p:nvPr/>
        </p:nvSpPr>
        <p:spPr>
          <a:xfrm>
            <a:off x="3148575" y="1349850"/>
            <a:ext cx="39022" cy="33412"/>
          </a:xfrm>
          <a:custGeom>
            <a:rect b="b" l="l" r="r" t="t"/>
            <a:pathLst>
              <a:path extrusionOk="0" h="2138" w="2497">
                <a:moveTo>
                  <a:pt x="1065" y="1"/>
                </a:moveTo>
                <a:cubicBezTo>
                  <a:pt x="480" y="9"/>
                  <a:pt x="0" y="481"/>
                  <a:pt x="0" y="1074"/>
                </a:cubicBezTo>
                <a:cubicBezTo>
                  <a:pt x="0" y="1712"/>
                  <a:pt x="525" y="2138"/>
                  <a:pt x="1073" y="2138"/>
                </a:cubicBezTo>
                <a:cubicBezTo>
                  <a:pt x="1335" y="2138"/>
                  <a:pt x="1603" y="2040"/>
                  <a:pt x="1821" y="1822"/>
                </a:cubicBezTo>
                <a:cubicBezTo>
                  <a:pt x="2496" y="1155"/>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48"/>
          <p:cNvSpPr/>
          <p:nvPr/>
        </p:nvSpPr>
        <p:spPr>
          <a:xfrm>
            <a:off x="3148575" y="1397498"/>
            <a:ext cx="39022" cy="33412"/>
          </a:xfrm>
          <a:custGeom>
            <a:rect b="b" l="l" r="r" t="t"/>
            <a:pathLst>
              <a:path extrusionOk="0" h="2138" w="2497">
                <a:moveTo>
                  <a:pt x="1065" y="1"/>
                </a:moveTo>
                <a:cubicBezTo>
                  <a:pt x="480" y="1"/>
                  <a:pt x="0" y="480"/>
                  <a:pt x="0" y="1065"/>
                </a:cubicBezTo>
                <a:cubicBezTo>
                  <a:pt x="0" y="1709"/>
                  <a:pt x="526" y="2137"/>
                  <a:pt x="1074" y="2137"/>
                </a:cubicBezTo>
                <a:cubicBezTo>
                  <a:pt x="1336" y="2137"/>
                  <a:pt x="1603" y="2040"/>
                  <a:pt x="1821" y="1821"/>
                </a:cubicBezTo>
                <a:cubicBezTo>
                  <a:pt x="2496" y="1147"/>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48"/>
          <p:cNvSpPr/>
          <p:nvPr/>
        </p:nvSpPr>
        <p:spPr>
          <a:xfrm>
            <a:off x="3148575" y="1445147"/>
            <a:ext cx="39022" cy="33333"/>
          </a:xfrm>
          <a:custGeom>
            <a:rect b="b" l="l" r="r" t="t"/>
            <a:pathLst>
              <a:path extrusionOk="0" h="2133" w="2497">
                <a:moveTo>
                  <a:pt x="1065" y="0"/>
                </a:moveTo>
                <a:cubicBezTo>
                  <a:pt x="480" y="0"/>
                  <a:pt x="0" y="480"/>
                  <a:pt x="0" y="1065"/>
                </a:cubicBezTo>
                <a:cubicBezTo>
                  <a:pt x="0" y="1709"/>
                  <a:pt x="526" y="2133"/>
                  <a:pt x="1074" y="2133"/>
                </a:cubicBezTo>
                <a:cubicBezTo>
                  <a:pt x="1336" y="2133"/>
                  <a:pt x="1604" y="2036"/>
                  <a:pt x="1821" y="1821"/>
                </a:cubicBezTo>
                <a:cubicBezTo>
                  <a:pt x="2496" y="1146"/>
                  <a:pt x="2017"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48"/>
          <p:cNvSpPr/>
          <p:nvPr/>
        </p:nvSpPr>
        <p:spPr>
          <a:xfrm>
            <a:off x="3196223" y="1207062"/>
            <a:ext cx="38881" cy="33349"/>
          </a:xfrm>
          <a:custGeom>
            <a:rect b="b" l="l" r="r" t="t"/>
            <a:pathLst>
              <a:path extrusionOk="0" h="2134" w="2488">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48"/>
          <p:cNvSpPr/>
          <p:nvPr/>
        </p:nvSpPr>
        <p:spPr>
          <a:xfrm>
            <a:off x="3196223" y="1254710"/>
            <a:ext cx="38881" cy="33333"/>
          </a:xfrm>
          <a:custGeom>
            <a:rect b="b" l="l" r="r" t="t"/>
            <a:pathLst>
              <a:path extrusionOk="0" h="2133" w="2488">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48"/>
          <p:cNvSpPr/>
          <p:nvPr/>
        </p:nvSpPr>
        <p:spPr>
          <a:xfrm>
            <a:off x="3196223" y="1302343"/>
            <a:ext cx="38881" cy="33302"/>
          </a:xfrm>
          <a:custGeom>
            <a:rect b="b" l="l" r="r" t="t"/>
            <a:pathLst>
              <a:path extrusionOk="0" h="2131" w="2488">
                <a:moveTo>
                  <a:pt x="1065" y="1"/>
                </a:moveTo>
                <a:cubicBezTo>
                  <a:pt x="480" y="1"/>
                  <a:pt x="0" y="472"/>
                  <a:pt x="0" y="1066"/>
                </a:cubicBezTo>
                <a:cubicBezTo>
                  <a:pt x="0" y="1707"/>
                  <a:pt x="522" y="2131"/>
                  <a:pt x="1069" y="2131"/>
                </a:cubicBezTo>
                <a:cubicBezTo>
                  <a:pt x="1333" y="2131"/>
                  <a:pt x="1602" y="2033"/>
                  <a:pt x="1821" y="1813"/>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48"/>
          <p:cNvSpPr/>
          <p:nvPr/>
        </p:nvSpPr>
        <p:spPr>
          <a:xfrm>
            <a:off x="3196223" y="1349850"/>
            <a:ext cx="38881" cy="33412"/>
          </a:xfrm>
          <a:custGeom>
            <a:rect b="b" l="l" r="r" t="t"/>
            <a:pathLst>
              <a:path extrusionOk="0" h="2138" w="2488">
                <a:moveTo>
                  <a:pt x="1065" y="1"/>
                </a:moveTo>
                <a:cubicBezTo>
                  <a:pt x="480" y="9"/>
                  <a:pt x="0" y="481"/>
                  <a:pt x="0" y="1074"/>
                </a:cubicBezTo>
                <a:cubicBezTo>
                  <a:pt x="0" y="1712"/>
                  <a:pt x="524" y="2138"/>
                  <a:pt x="1073" y="2138"/>
                </a:cubicBezTo>
                <a:cubicBezTo>
                  <a:pt x="1335" y="2138"/>
                  <a:pt x="1603" y="2040"/>
                  <a:pt x="1821" y="1822"/>
                </a:cubicBezTo>
                <a:cubicBezTo>
                  <a:pt x="2488" y="1155"/>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48"/>
          <p:cNvSpPr/>
          <p:nvPr/>
        </p:nvSpPr>
        <p:spPr>
          <a:xfrm>
            <a:off x="3196223" y="1397498"/>
            <a:ext cx="38881" cy="33412"/>
          </a:xfrm>
          <a:custGeom>
            <a:rect b="b" l="l" r="r" t="t"/>
            <a:pathLst>
              <a:path extrusionOk="0" h="2138" w="2488">
                <a:moveTo>
                  <a:pt x="1065" y="1"/>
                </a:moveTo>
                <a:cubicBezTo>
                  <a:pt x="480" y="1"/>
                  <a:pt x="0" y="480"/>
                  <a:pt x="0" y="1065"/>
                </a:cubicBezTo>
                <a:cubicBezTo>
                  <a:pt x="0" y="1709"/>
                  <a:pt x="525" y="2137"/>
                  <a:pt x="1074" y="2137"/>
                </a:cubicBezTo>
                <a:cubicBezTo>
                  <a:pt x="1336" y="2137"/>
                  <a:pt x="1603" y="2040"/>
                  <a:pt x="1821" y="1821"/>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48"/>
          <p:cNvSpPr/>
          <p:nvPr/>
        </p:nvSpPr>
        <p:spPr>
          <a:xfrm>
            <a:off x="3196223" y="1445147"/>
            <a:ext cx="38881" cy="33333"/>
          </a:xfrm>
          <a:custGeom>
            <a:rect b="b" l="l" r="r" t="t"/>
            <a:pathLst>
              <a:path extrusionOk="0" h="2133" w="2488">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48"/>
          <p:cNvSpPr/>
          <p:nvPr/>
        </p:nvSpPr>
        <p:spPr>
          <a:xfrm>
            <a:off x="3196223" y="1492779"/>
            <a:ext cx="38881" cy="33349"/>
          </a:xfrm>
          <a:custGeom>
            <a:rect b="b" l="l" r="r" t="t"/>
            <a:pathLst>
              <a:path extrusionOk="0" h="2134" w="2488">
                <a:moveTo>
                  <a:pt x="1065" y="1"/>
                </a:moveTo>
                <a:cubicBezTo>
                  <a:pt x="480" y="1"/>
                  <a:pt x="0" y="480"/>
                  <a:pt x="0" y="1066"/>
                </a:cubicBezTo>
                <a:cubicBezTo>
                  <a:pt x="0" y="1709"/>
                  <a:pt x="525" y="2133"/>
                  <a:pt x="1074" y="2133"/>
                </a:cubicBezTo>
                <a:cubicBezTo>
                  <a:pt x="1336" y="2133"/>
                  <a:pt x="1603" y="2037"/>
                  <a:pt x="1821" y="1822"/>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48"/>
          <p:cNvSpPr/>
          <p:nvPr/>
        </p:nvSpPr>
        <p:spPr>
          <a:xfrm>
            <a:off x="3243855" y="1159413"/>
            <a:ext cx="38897" cy="33412"/>
          </a:xfrm>
          <a:custGeom>
            <a:rect b="b" l="l" r="r" t="t"/>
            <a:pathLst>
              <a:path extrusionOk="0" h="2138" w="2489">
                <a:moveTo>
                  <a:pt x="1066" y="1"/>
                </a:moveTo>
                <a:cubicBezTo>
                  <a:pt x="472" y="9"/>
                  <a:pt x="1" y="481"/>
                  <a:pt x="1" y="1066"/>
                </a:cubicBezTo>
                <a:cubicBezTo>
                  <a:pt x="1" y="1710"/>
                  <a:pt x="526" y="2138"/>
                  <a:pt x="1072" y="2138"/>
                </a:cubicBezTo>
                <a:cubicBezTo>
                  <a:pt x="1333" y="2138"/>
                  <a:pt x="1598" y="2040"/>
                  <a:pt x="1813" y="1822"/>
                </a:cubicBezTo>
                <a:cubicBezTo>
                  <a:pt x="2488"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48"/>
          <p:cNvSpPr/>
          <p:nvPr/>
        </p:nvSpPr>
        <p:spPr>
          <a:xfrm>
            <a:off x="3243855" y="1207062"/>
            <a:ext cx="38897" cy="33349"/>
          </a:xfrm>
          <a:custGeom>
            <a:rect b="b" l="l" r="r" t="t"/>
            <a:pathLst>
              <a:path extrusionOk="0" h="2134" w="2489">
                <a:moveTo>
                  <a:pt x="1066" y="1"/>
                </a:moveTo>
                <a:cubicBezTo>
                  <a:pt x="472" y="1"/>
                  <a:pt x="1" y="480"/>
                  <a:pt x="1" y="1065"/>
                </a:cubicBezTo>
                <a:cubicBezTo>
                  <a:pt x="1" y="1709"/>
                  <a:pt x="526" y="2133"/>
                  <a:pt x="1072" y="2133"/>
                </a:cubicBezTo>
                <a:cubicBezTo>
                  <a:pt x="1333" y="2133"/>
                  <a:pt x="1598" y="2037"/>
                  <a:pt x="1813" y="1822"/>
                </a:cubicBezTo>
                <a:cubicBezTo>
                  <a:pt x="2488"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48"/>
          <p:cNvSpPr/>
          <p:nvPr/>
        </p:nvSpPr>
        <p:spPr>
          <a:xfrm>
            <a:off x="3243855" y="1254710"/>
            <a:ext cx="38897" cy="33333"/>
          </a:xfrm>
          <a:custGeom>
            <a:rect b="b" l="l" r="r" t="t"/>
            <a:pathLst>
              <a:path extrusionOk="0" h="2133" w="2489">
                <a:moveTo>
                  <a:pt x="1066" y="0"/>
                </a:moveTo>
                <a:cubicBezTo>
                  <a:pt x="472" y="0"/>
                  <a:pt x="1" y="480"/>
                  <a:pt x="1" y="1065"/>
                </a:cubicBezTo>
                <a:cubicBezTo>
                  <a:pt x="1" y="1709"/>
                  <a:pt x="526" y="2133"/>
                  <a:pt x="1072" y="2133"/>
                </a:cubicBezTo>
                <a:cubicBezTo>
                  <a:pt x="1333" y="2133"/>
                  <a:pt x="1598" y="2036"/>
                  <a:pt x="1813" y="1821"/>
                </a:cubicBezTo>
                <a:cubicBezTo>
                  <a:pt x="2488"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48"/>
          <p:cNvSpPr/>
          <p:nvPr/>
        </p:nvSpPr>
        <p:spPr>
          <a:xfrm>
            <a:off x="3243855" y="1302343"/>
            <a:ext cx="38897" cy="33302"/>
          </a:xfrm>
          <a:custGeom>
            <a:rect b="b" l="l" r="r" t="t"/>
            <a:pathLst>
              <a:path extrusionOk="0" h="2131" w="2489">
                <a:moveTo>
                  <a:pt x="1066" y="1"/>
                </a:moveTo>
                <a:cubicBezTo>
                  <a:pt x="472" y="1"/>
                  <a:pt x="1" y="472"/>
                  <a:pt x="1" y="1066"/>
                </a:cubicBezTo>
                <a:cubicBezTo>
                  <a:pt x="1" y="1707"/>
                  <a:pt x="523" y="2131"/>
                  <a:pt x="1067" y="2131"/>
                </a:cubicBezTo>
                <a:cubicBezTo>
                  <a:pt x="1329" y="2131"/>
                  <a:pt x="1597" y="2033"/>
                  <a:pt x="1813" y="1813"/>
                </a:cubicBezTo>
                <a:cubicBezTo>
                  <a:pt x="2488"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48"/>
          <p:cNvSpPr/>
          <p:nvPr/>
        </p:nvSpPr>
        <p:spPr>
          <a:xfrm>
            <a:off x="3243855" y="1349850"/>
            <a:ext cx="38897" cy="33412"/>
          </a:xfrm>
          <a:custGeom>
            <a:rect b="b" l="l" r="r" t="t"/>
            <a:pathLst>
              <a:path extrusionOk="0" h="2138" w="2489">
                <a:moveTo>
                  <a:pt x="1066" y="1"/>
                </a:moveTo>
                <a:cubicBezTo>
                  <a:pt x="472" y="9"/>
                  <a:pt x="1" y="481"/>
                  <a:pt x="1" y="1074"/>
                </a:cubicBezTo>
                <a:cubicBezTo>
                  <a:pt x="1" y="1712"/>
                  <a:pt x="525" y="2138"/>
                  <a:pt x="1071" y="2138"/>
                </a:cubicBezTo>
                <a:cubicBezTo>
                  <a:pt x="1332" y="2138"/>
                  <a:pt x="1598" y="2040"/>
                  <a:pt x="1813" y="1822"/>
                </a:cubicBezTo>
                <a:cubicBezTo>
                  <a:pt x="2488" y="1155"/>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48"/>
          <p:cNvSpPr/>
          <p:nvPr/>
        </p:nvSpPr>
        <p:spPr>
          <a:xfrm>
            <a:off x="3243855" y="1397498"/>
            <a:ext cx="38897" cy="33412"/>
          </a:xfrm>
          <a:custGeom>
            <a:rect b="b" l="l" r="r" t="t"/>
            <a:pathLst>
              <a:path extrusionOk="0" h="2138" w="2489">
                <a:moveTo>
                  <a:pt x="1066" y="1"/>
                </a:moveTo>
                <a:cubicBezTo>
                  <a:pt x="472" y="1"/>
                  <a:pt x="1" y="480"/>
                  <a:pt x="1" y="1065"/>
                </a:cubicBezTo>
                <a:cubicBezTo>
                  <a:pt x="1" y="1709"/>
                  <a:pt x="526" y="2137"/>
                  <a:pt x="1072" y="2137"/>
                </a:cubicBezTo>
                <a:cubicBezTo>
                  <a:pt x="1333" y="2137"/>
                  <a:pt x="1598" y="2040"/>
                  <a:pt x="1813" y="1821"/>
                </a:cubicBezTo>
                <a:cubicBezTo>
                  <a:pt x="2488"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48"/>
          <p:cNvSpPr/>
          <p:nvPr/>
        </p:nvSpPr>
        <p:spPr>
          <a:xfrm>
            <a:off x="3243855" y="1445147"/>
            <a:ext cx="38897" cy="33333"/>
          </a:xfrm>
          <a:custGeom>
            <a:rect b="b" l="l" r="r" t="t"/>
            <a:pathLst>
              <a:path extrusionOk="0" h="2133" w="2489">
                <a:moveTo>
                  <a:pt x="1066" y="0"/>
                </a:moveTo>
                <a:cubicBezTo>
                  <a:pt x="472" y="0"/>
                  <a:pt x="1" y="480"/>
                  <a:pt x="1" y="1065"/>
                </a:cubicBezTo>
                <a:cubicBezTo>
                  <a:pt x="1" y="1709"/>
                  <a:pt x="526" y="2133"/>
                  <a:pt x="1072" y="2133"/>
                </a:cubicBezTo>
                <a:cubicBezTo>
                  <a:pt x="1333" y="2133"/>
                  <a:pt x="1598" y="2036"/>
                  <a:pt x="1813" y="1821"/>
                </a:cubicBezTo>
                <a:cubicBezTo>
                  <a:pt x="2488"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48"/>
          <p:cNvSpPr/>
          <p:nvPr/>
        </p:nvSpPr>
        <p:spPr>
          <a:xfrm>
            <a:off x="3243855" y="1492779"/>
            <a:ext cx="38897" cy="33349"/>
          </a:xfrm>
          <a:custGeom>
            <a:rect b="b" l="l" r="r" t="t"/>
            <a:pathLst>
              <a:path extrusionOk="0" h="2134" w="2489">
                <a:moveTo>
                  <a:pt x="1066" y="1"/>
                </a:moveTo>
                <a:cubicBezTo>
                  <a:pt x="472" y="1"/>
                  <a:pt x="1" y="480"/>
                  <a:pt x="1" y="1066"/>
                </a:cubicBezTo>
                <a:cubicBezTo>
                  <a:pt x="1" y="1709"/>
                  <a:pt x="526" y="2133"/>
                  <a:pt x="1072" y="2133"/>
                </a:cubicBezTo>
                <a:cubicBezTo>
                  <a:pt x="1333" y="2133"/>
                  <a:pt x="1598" y="2037"/>
                  <a:pt x="1813" y="1822"/>
                </a:cubicBezTo>
                <a:cubicBezTo>
                  <a:pt x="2488"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48"/>
          <p:cNvSpPr/>
          <p:nvPr/>
        </p:nvSpPr>
        <p:spPr>
          <a:xfrm>
            <a:off x="3291363" y="1492779"/>
            <a:ext cx="39022" cy="33349"/>
          </a:xfrm>
          <a:custGeom>
            <a:rect b="b" l="l" r="r" t="t"/>
            <a:pathLst>
              <a:path extrusionOk="0" h="2134" w="2497">
                <a:moveTo>
                  <a:pt x="1074" y="1"/>
                </a:moveTo>
                <a:cubicBezTo>
                  <a:pt x="481" y="1"/>
                  <a:pt x="9" y="480"/>
                  <a:pt x="1" y="1066"/>
                </a:cubicBezTo>
                <a:cubicBezTo>
                  <a:pt x="1" y="1709"/>
                  <a:pt x="530" y="2133"/>
                  <a:pt x="1079" y="2133"/>
                </a:cubicBezTo>
                <a:cubicBezTo>
                  <a:pt x="1340" y="2133"/>
                  <a:pt x="1607" y="2037"/>
                  <a:pt x="1822" y="1822"/>
                </a:cubicBezTo>
                <a:cubicBezTo>
                  <a:pt x="2497" y="1147"/>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48"/>
          <p:cNvSpPr/>
          <p:nvPr/>
        </p:nvSpPr>
        <p:spPr>
          <a:xfrm>
            <a:off x="3339011" y="1159413"/>
            <a:ext cx="39022" cy="33412"/>
          </a:xfrm>
          <a:custGeom>
            <a:rect b="b" l="l" r="r" t="t"/>
            <a:pathLst>
              <a:path extrusionOk="0" h="2138" w="2497">
                <a:moveTo>
                  <a:pt x="1065" y="1"/>
                </a:moveTo>
                <a:cubicBezTo>
                  <a:pt x="480" y="9"/>
                  <a:pt x="9" y="481"/>
                  <a:pt x="1" y="1066"/>
                </a:cubicBezTo>
                <a:cubicBezTo>
                  <a:pt x="1" y="1710"/>
                  <a:pt x="526" y="2138"/>
                  <a:pt x="1074" y="2138"/>
                </a:cubicBezTo>
                <a:cubicBezTo>
                  <a:pt x="1336" y="2138"/>
                  <a:pt x="1603" y="2040"/>
                  <a:pt x="1822" y="1822"/>
                </a:cubicBezTo>
                <a:cubicBezTo>
                  <a:pt x="2496" y="1147"/>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48"/>
          <p:cNvSpPr/>
          <p:nvPr/>
        </p:nvSpPr>
        <p:spPr>
          <a:xfrm>
            <a:off x="3339011" y="1207062"/>
            <a:ext cx="39022" cy="33349"/>
          </a:xfrm>
          <a:custGeom>
            <a:rect b="b" l="l" r="r" t="t"/>
            <a:pathLst>
              <a:path extrusionOk="0" h="2134" w="2497">
                <a:moveTo>
                  <a:pt x="1065" y="1"/>
                </a:moveTo>
                <a:cubicBezTo>
                  <a:pt x="480" y="1"/>
                  <a:pt x="9" y="480"/>
                  <a:pt x="1" y="1065"/>
                </a:cubicBezTo>
                <a:cubicBezTo>
                  <a:pt x="1" y="1709"/>
                  <a:pt x="526" y="2133"/>
                  <a:pt x="1075" y="2133"/>
                </a:cubicBezTo>
                <a:cubicBezTo>
                  <a:pt x="1336" y="2133"/>
                  <a:pt x="1604" y="2037"/>
                  <a:pt x="1822" y="1822"/>
                </a:cubicBezTo>
                <a:cubicBezTo>
                  <a:pt x="2496" y="1147"/>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48"/>
          <p:cNvSpPr/>
          <p:nvPr/>
        </p:nvSpPr>
        <p:spPr>
          <a:xfrm>
            <a:off x="3339011" y="1254710"/>
            <a:ext cx="39022" cy="33333"/>
          </a:xfrm>
          <a:custGeom>
            <a:rect b="b" l="l" r="r" t="t"/>
            <a:pathLst>
              <a:path extrusionOk="0" h="2133" w="2497">
                <a:moveTo>
                  <a:pt x="1065" y="0"/>
                </a:moveTo>
                <a:cubicBezTo>
                  <a:pt x="480" y="0"/>
                  <a:pt x="9" y="480"/>
                  <a:pt x="1" y="1065"/>
                </a:cubicBezTo>
                <a:cubicBezTo>
                  <a:pt x="1" y="1709"/>
                  <a:pt x="526" y="2133"/>
                  <a:pt x="1075" y="2133"/>
                </a:cubicBezTo>
                <a:cubicBezTo>
                  <a:pt x="1336" y="2133"/>
                  <a:pt x="1604" y="2036"/>
                  <a:pt x="1822" y="1821"/>
                </a:cubicBezTo>
                <a:cubicBezTo>
                  <a:pt x="2496" y="1146"/>
                  <a:pt x="2017"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48"/>
          <p:cNvSpPr/>
          <p:nvPr/>
        </p:nvSpPr>
        <p:spPr>
          <a:xfrm>
            <a:off x="3339011" y="1302343"/>
            <a:ext cx="39022" cy="33302"/>
          </a:xfrm>
          <a:custGeom>
            <a:rect b="b" l="l" r="r" t="t"/>
            <a:pathLst>
              <a:path extrusionOk="0" h="2131" w="2497">
                <a:moveTo>
                  <a:pt x="1065" y="1"/>
                </a:moveTo>
                <a:cubicBezTo>
                  <a:pt x="480" y="1"/>
                  <a:pt x="9" y="472"/>
                  <a:pt x="1" y="1066"/>
                </a:cubicBezTo>
                <a:cubicBezTo>
                  <a:pt x="1" y="1707"/>
                  <a:pt x="523" y="2131"/>
                  <a:pt x="1070" y="2131"/>
                </a:cubicBezTo>
                <a:cubicBezTo>
                  <a:pt x="1333" y="2131"/>
                  <a:pt x="1602" y="2033"/>
                  <a:pt x="1822" y="1813"/>
                </a:cubicBezTo>
                <a:cubicBezTo>
                  <a:pt x="2496" y="1147"/>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48"/>
          <p:cNvSpPr/>
          <p:nvPr/>
        </p:nvSpPr>
        <p:spPr>
          <a:xfrm>
            <a:off x="3339011" y="1349850"/>
            <a:ext cx="39022" cy="33412"/>
          </a:xfrm>
          <a:custGeom>
            <a:rect b="b" l="l" r="r" t="t"/>
            <a:pathLst>
              <a:path extrusionOk="0" h="2138" w="2497">
                <a:moveTo>
                  <a:pt x="1065" y="1"/>
                </a:moveTo>
                <a:cubicBezTo>
                  <a:pt x="480" y="9"/>
                  <a:pt x="9" y="481"/>
                  <a:pt x="1" y="1074"/>
                </a:cubicBezTo>
                <a:cubicBezTo>
                  <a:pt x="1" y="1712"/>
                  <a:pt x="525" y="2138"/>
                  <a:pt x="1073" y="2138"/>
                </a:cubicBezTo>
                <a:cubicBezTo>
                  <a:pt x="1335" y="2138"/>
                  <a:pt x="1603" y="2040"/>
                  <a:pt x="1822" y="1822"/>
                </a:cubicBezTo>
                <a:cubicBezTo>
                  <a:pt x="2496" y="1155"/>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48"/>
          <p:cNvSpPr/>
          <p:nvPr/>
        </p:nvSpPr>
        <p:spPr>
          <a:xfrm>
            <a:off x="3339011" y="1397498"/>
            <a:ext cx="39022" cy="33412"/>
          </a:xfrm>
          <a:custGeom>
            <a:rect b="b" l="l" r="r" t="t"/>
            <a:pathLst>
              <a:path extrusionOk="0" h="2138" w="2497">
                <a:moveTo>
                  <a:pt x="1065" y="1"/>
                </a:moveTo>
                <a:cubicBezTo>
                  <a:pt x="480" y="1"/>
                  <a:pt x="9" y="480"/>
                  <a:pt x="1" y="1065"/>
                </a:cubicBezTo>
                <a:cubicBezTo>
                  <a:pt x="1" y="1709"/>
                  <a:pt x="526" y="2137"/>
                  <a:pt x="1074" y="2137"/>
                </a:cubicBezTo>
                <a:cubicBezTo>
                  <a:pt x="1336" y="2137"/>
                  <a:pt x="1603" y="2040"/>
                  <a:pt x="1822" y="1821"/>
                </a:cubicBezTo>
                <a:cubicBezTo>
                  <a:pt x="2496" y="1147"/>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48"/>
          <p:cNvSpPr/>
          <p:nvPr/>
        </p:nvSpPr>
        <p:spPr>
          <a:xfrm>
            <a:off x="3339011" y="1445147"/>
            <a:ext cx="39022" cy="33333"/>
          </a:xfrm>
          <a:custGeom>
            <a:rect b="b" l="l" r="r" t="t"/>
            <a:pathLst>
              <a:path extrusionOk="0" h="2133" w="2497">
                <a:moveTo>
                  <a:pt x="1065" y="0"/>
                </a:moveTo>
                <a:cubicBezTo>
                  <a:pt x="480" y="0"/>
                  <a:pt x="9" y="480"/>
                  <a:pt x="1" y="1065"/>
                </a:cubicBezTo>
                <a:cubicBezTo>
                  <a:pt x="1" y="1709"/>
                  <a:pt x="526" y="2133"/>
                  <a:pt x="1075" y="2133"/>
                </a:cubicBezTo>
                <a:cubicBezTo>
                  <a:pt x="1336" y="2133"/>
                  <a:pt x="1604" y="2036"/>
                  <a:pt x="1822" y="1821"/>
                </a:cubicBezTo>
                <a:cubicBezTo>
                  <a:pt x="2496" y="1146"/>
                  <a:pt x="2017"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48"/>
          <p:cNvSpPr/>
          <p:nvPr/>
        </p:nvSpPr>
        <p:spPr>
          <a:xfrm>
            <a:off x="3339011" y="1492779"/>
            <a:ext cx="39022" cy="33349"/>
          </a:xfrm>
          <a:custGeom>
            <a:rect b="b" l="l" r="r" t="t"/>
            <a:pathLst>
              <a:path extrusionOk="0" h="2134" w="2497">
                <a:moveTo>
                  <a:pt x="1065" y="1"/>
                </a:moveTo>
                <a:cubicBezTo>
                  <a:pt x="480" y="1"/>
                  <a:pt x="9" y="480"/>
                  <a:pt x="1" y="1066"/>
                </a:cubicBezTo>
                <a:cubicBezTo>
                  <a:pt x="1" y="1709"/>
                  <a:pt x="526" y="2133"/>
                  <a:pt x="1075" y="2133"/>
                </a:cubicBezTo>
                <a:cubicBezTo>
                  <a:pt x="1336" y="2133"/>
                  <a:pt x="1604" y="2037"/>
                  <a:pt x="1822" y="1822"/>
                </a:cubicBezTo>
                <a:cubicBezTo>
                  <a:pt x="2496" y="1147"/>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48"/>
          <p:cNvSpPr/>
          <p:nvPr/>
        </p:nvSpPr>
        <p:spPr>
          <a:xfrm>
            <a:off x="3339011" y="1111906"/>
            <a:ext cx="38975" cy="33287"/>
          </a:xfrm>
          <a:custGeom>
            <a:rect b="b" l="l" r="r" t="t"/>
            <a:pathLst>
              <a:path extrusionOk="0" h="2130" w="2494">
                <a:moveTo>
                  <a:pt x="1075" y="1"/>
                </a:moveTo>
                <a:cubicBezTo>
                  <a:pt x="1072" y="1"/>
                  <a:pt x="1069" y="1"/>
                  <a:pt x="1065" y="1"/>
                </a:cubicBezTo>
                <a:cubicBezTo>
                  <a:pt x="480" y="1"/>
                  <a:pt x="9" y="472"/>
                  <a:pt x="1" y="1066"/>
                </a:cubicBezTo>
                <a:cubicBezTo>
                  <a:pt x="1" y="1703"/>
                  <a:pt x="525" y="2129"/>
                  <a:pt x="1073" y="2129"/>
                </a:cubicBezTo>
                <a:cubicBezTo>
                  <a:pt x="1335" y="2129"/>
                  <a:pt x="1603" y="2032"/>
                  <a:pt x="1822" y="1813"/>
                </a:cubicBezTo>
                <a:cubicBezTo>
                  <a:pt x="2494" y="1149"/>
                  <a:pt x="2020" y="1"/>
                  <a:pt x="10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48"/>
          <p:cNvSpPr/>
          <p:nvPr/>
        </p:nvSpPr>
        <p:spPr>
          <a:xfrm>
            <a:off x="3291363" y="1111906"/>
            <a:ext cx="39022" cy="33287"/>
          </a:xfrm>
          <a:custGeom>
            <a:rect b="b" l="l" r="r" t="t"/>
            <a:pathLst>
              <a:path extrusionOk="0" h="2130" w="2497">
                <a:moveTo>
                  <a:pt x="1074" y="1"/>
                </a:moveTo>
                <a:cubicBezTo>
                  <a:pt x="481" y="1"/>
                  <a:pt x="9" y="472"/>
                  <a:pt x="1" y="1066"/>
                </a:cubicBezTo>
                <a:cubicBezTo>
                  <a:pt x="1" y="1703"/>
                  <a:pt x="529" y="2129"/>
                  <a:pt x="1077" y="2129"/>
                </a:cubicBezTo>
                <a:cubicBezTo>
                  <a:pt x="1339" y="2129"/>
                  <a:pt x="1606" y="2032"/>
                  <a:pt x="1822" y="1813"/>
                </a:cubicBezTo>
                <a:cubicBezTo>
                  <a:pt x="2497" y="1147"/>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48"/>
          <p:cNvSpPr/>
          <p:nvPr/>
        </p:nvSpPr>
        <p:spPr>
          <a:xfrm>
            <a:off x="3243855" y="1111906"/>
            <a:ext cx="38897" cy="33287"/>
          </a:xfrm>
          <a:custGeom>
            <a:rect b="b" l="l" r="r" t="t"/>
            <a:pathLst>
              <a:path extrusionOk="0" h="2130" w="2489">
                <a:moveTo>
                  <a:pt x="1066" y="1"/>
                </a:moveTo>
                <a:cubicBezTo>
                  <a:pt x="472" y="1"/>
                  <a:pt x="1" y="472"/>
                  <a:pt x="1" y="1066"/>
                </a:cubicBezTo>
                <a:cubicBezTo>
                  <a:pt x="1" y="1703"/>
                  <a:pt x="525" y="2129"/>
                  <a:pt x="1071" y="2129"/>
                </a:cubicBezTo>
                <a:cubicBezTo>
                  <a:pt x="1332" y="2129"/>
                  <a:pt x="1598" y="2032"/>
                  <a:pt x="1813" y="1813"/>
                </a:cubicBezTo>
                <a:cubicBezTo>
                  <a:pt x="2488"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48"/>
          <p:cNvSpPr/>
          <p:nvPr/>
        </p:nvSpPr>
        <p:spPr>
          <a:xfrm>
            <a:off x="3243855" y="1016625"/>
            <a:ext cx="38897" cy="33349"/>
          </a:xfrm>
          <a:custGeom>
            <a:rect b="b" l="l" r="r" t="t"/>
            <a:pathLst>
              <a:path extrusionOk="0" h="2134" w="2489">
                <a:moveTo>
                  <a:pt x="1066" y="1"/>
                </a:moveTo>
                <a:cubicBezTo>
                  <a:pt x="472" y="1"/>
                  <a:pt x="1" y="480"/>
                  <a:pt x="1" y="1065"/>
                </a:cubicBezTo>
                <a:cubicBezTo>
                  <a:pt x="1" y="1709"/>
                  <a:pt x="526" y="2133"/>
                  <a:pt x="1072" y="2133"/>
                </a:cubicBezTo>
                <a:cubicBezTo>
                  <a:pt x="1333" y="2133"/>
                  <a:pt x="1598" y="2037"/>
                  <a:pt x="1813" y="1822"/>
                </a:cubicBezTo>
                <a:cubicBezTo>
                  <a:pt x="2488"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48"/>
          <p:cNvSpPr/>
          <p:nvPr/>
        </p:nvSpPr>
        <p:spPr>
          <a:xfrm>
            <a:off x="3196223" y="1159413"/>
            <a:ext cx="38881" cy="33412"/>
          </a:xfrm>
          <a:custGeom>
            <a:rect b="b" l="l" r="r" t="t"/>
            <a:pathLst>
              <a:path extrusionOk="0" h="2138" w="2488">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48"/>
          <p:cNvSpPr/>
          <p:nvPr/>
        </p:nvSpPr>
        <p:spPr>
          <a:xfrm>
            <a:off x="3196223" y="1111906"/>
            <a:ext cx="38881" cy="33287"/>
          </a:xfrm>
          <a:custGeom>
            <a:rect b="b" l="l" r="r" t="t"/>
            <a:pathLst>
              <a:path extrusionOk="0" h="2130" w="2488">
                <a:moveTo>
                  <a:pt x="1065" y="1"/>
                </a:moveTo>
                <a:cubicBezTo>
                  <a:pt x="480" y="1"/>
                  <a:pt x="0" y="472"/>
                  <a:pt x="0" y="1066"/>
                </a:cubicBezTo>
                <a:cubicBezTo>
                  <a:pt x="0" y="1703"/>
                  <a:pt x="524" y="2129"/>
                  <a:pt x="1073" y="2129"/>
                </a:cubicBezTo>
                <a:cubicBezTo>
                  <a:pt x="1335" y="2129"/>
                  <a:pt x="1603" y="2032"/>
                  <a:pt x="1821" y="1813"/>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48"/>
          <p:cNvSpPr/>
          <p:nvPr/>
        </p:nvSpPr>
        <p:spPr>
          <a:xfrm>
            <a:off x="3196223" y="1064273"/>
            <a:ext cx="38881" cy="33333"/>
          </a:xfrm>
          <a:custGeom>
            <a:rect b="b" l="l" r="r" t="t"/>
            <a:pathLst>
              <a:path extrusionOk="0" h="2133" w="2488">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48"/>
          <p:cNvSpPr/>
          <p:nvPr/>
        </p:nvSpPr>
        <p:spPr>
          <a:xfrm>
            <a:off x="3196223" y="1016625"/>
            <a:ext cx="38881" cy="33349"/>
          </a:xfrm>
          <a:custGeom>
            <a:rect b="b" l="l" r="r" t="t"/>
            <a:pathLst>
              <a:path extrusionOk="0" h="2134" w="2488">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48"/>
          <p:cNvSpPr/>
          <p:nvPr/>
        </p:nvSpPr>
        <p:spPr>
          <a:xfrm>
            <a:off x="3148575" y="1492779"/>
            <a:ext cx="39022" cy="33349"/>
          </a:xfrm>
          <a:custGeom>
            <a:rect b="b" l="l" r="r" t="t"/>
            <a:pathLst>
              <a:path extrusionOk="0" h="2134" w="2497">
                <a:moveTo>
                  <a:pt x="1065" y="1"/>
                </a:moveTo>
                <a:cubicBezTo>
                  <a:pt x="480" y="1"/>
                  <a:pt x="0" y="480"/>
                  <a:pt x="0" y="1066"/>
                </a:cubicBezTo>
                <a:cubicBezTo>
                  <a:pt x="0" y="1709"/>
                  <a:pt x="526" y="2133"/>
                  <a:pt x="1074" y="2133"/>
                </a:cubicBezTo>
                <a:cubicBezTo>
                  <a:pt x="1336" y="2133"/>
                  <a:pt x="1604" y="2037"/>
                  <a:pt x="1821" y="1822"/>
                </a:cubicBezTo>
                <a:cubicBezTo>
                  <a:pt x="2496" y="1147"/>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48"/>
          <p:cNvSpPr/>
          <p:nvPr/>
        </p:nvSpPr>
        <p:spPr>
          <a:xfrm>
            <a:off x="3148575" y="1159413"/>
            <a:ext cx="39022" cy="33412"/>
          </a:xfrm>
          <a:custGeom>
            <a:rect b="b" l="l" r="r" t="t"/>
            <a:pathLst>
              <a:path extrusionOk="0" h="2138" w="2497">
                <a:moveTo>
                  <a:pt x="1065" y="1"/>
                </a:moveTo>
                <a:cubicBezTo>
                  <a:pt x="480" y="1"/>
                  <a:pt x="0" y="481"/>
                  <a:pt x="0" y="1066"/>
                </a:cubicBezTo>
                <a:cubicBezTo>
                  <a:pt x="0" y="1710"/>
                  <a:pt x="526" y="2138"/>
                  <a:pt x="1074" y="2138"/>
                </a:cubicBezTo>
                <a:cubicBezTo>
                  <a:pt x="1336" y="2138"/>
                  <a:pt x="1603" y="2040"/>
                  <a:pt x="1821" y="1822"/>
                </a:cubicBezTo>
                <a:cubicBezTo>
                  <a:pt x="2496" y="1155"/>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48"/>
          <p:cNvSpPr/>
          <p:nvPr/>
        </p:nvSpPr>
        <p:spPr>
          <a:xfrm>
            <a:off x="3148575" y="1111906"/>
            <a:ext cx="39022" cy="33287"/>
          </a:xfrm>
          <a:custGeom>
            <a:rect b="b" l="l" r="r" t="t"/>
            <a:pathLst>
              <a:path extrusionOk="0" h="2130" w="2497">
                <a:moveTo>
                  <a:pt x="1065" y="1"/>
                </a:moveTo>
                <a:cubicBezTo>
                  <a:pt x="480" y="1"/>
                  <a:pt x="0" y="472"/>
                  <a:pt x="0" y="1066"/>
                </a:cubicBezTo>
                <a:cubicBezTo>
                  <a:pt x="0" y="1703"/>
                  <a:pt x="525" y="2129"/>
                  <a:pt x="1073" y="2129"/>
                </a:cubicBezTo>
                <a:cubicBezTo>
                  <a:pt x="1335" y="2129"/>
                  <a:pt x="1603" y="2032"/>
                  <a:pt x="1821" y="1813"/>
                </a:cubicBezTo>
                <a:cubicBezTo>
                  <a:pt x="2496" y="1147"/>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48"/>
          <p:cNvSpPr/>
          <p:nvPr/>
        </p:nvSpPr>
        <p:spPr>
          <a:xfrm>
            <a:off x="3148575" y="1064273"/>
            <a:ext cx="39022" cy="33333"/>
          </a:xfrm>
          <a:custGeom>
            <a:rect b="b" l="l" r="r" t="t"/>
            <a:pathLst>
              <a:path extrusionOk="0" h="2133" w="2497">
                <a:moveTo>
                  <a:pt x="1065" y="0"/>
                </a:moveTo>
                <a:cubicBezTo>
                  <a:pt x="480" y="0"/>
                  <a:pt x="0" y="480"/>
                  <a:pt x="0" y="1065"/>
                </a:cubicBezTo>
                <a:cubicBezTo>
                  <a:pt x="0" y="1709"/>
                  <a:pt x="526" y="2133"/>
                  <a:pt x="1074" y="2133"/>
                </a:cubicBezTo>
                <a:cubicBezTo>
                  <a:pt x="1336" y="2133"/>
                  <a:pt x="1604" y="2036"/>
                  <a:pt x="1821" y="1821"/>
                </a:cubicBezTo>
                <a:cubicBezTo>
                  <a:pt x="2496" y="1146"/>
                  <a:pt x="2017"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48"/>
          <p:cNvSpPr/>
          <p:nvPr/>
        </p:nvSpPr>
        <p:spPr>
          <a:xfrm>
            <a:off x="3148575" y="1016625"/>
            <a:ext cx="39022" cy="33349"/>
          </a:xfrm>
          <a:custGeom>
            <a:rect b="b" l="l" r="r" t="t"/>
            <a:pathLst>
              <a:path extrusionOk="0" h="2134" w="2497">
                <a:moveTo>
                  <a:pt x="1065" y="1"/>
                </a:moveTo>
                <a:cubicBezTo>
                  <a:pt x="480" y="1"/>
                  <a:pt x="0" y="480"/>
                  <a:pt x="0" y="1065"/>
                </a:cubicBezTo>
                <a:cubicBezTo>
                  <a:pt x="0" y="1709"/>
                  <a:pt x="526" y="2133"/>
                  <a:pt x="1074" y="2133"/>
                </a:cubicBezTo>
                <a:cubicBezTo>
                  <a:pt x="1336" y="2133"/>
                  <a:pt x="1604" y="2037"/>
                  <a:pt x="1821" y="1822"/>
                </a:cubicBezTo>
                <a:cubicBezTo>
                  <a:pt x="2496" y="1147"/>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48"/>
          <p:cNvSpPr/>
          <p:nvPr/>
        </p:nvSpPr>
        <p:spPr>
          <a:xfrm>
            <a:off x="3148575" y="968977"/>
            <a:ext cx="39022" cy="33412"/>
          </a:xfrm>
          <a:custGeom>
            <a:rect b="b" l="l" r="r" t="t"/>
            <a:pathLst>
              <a:path extrusionOk="0" h="2138" w="2497">
                <a:moveTo>
                  <a:pt x="1065" y="1"/>
                </a:moveTo>
                <a:cubicBezTo>
                  <a:pt x="480" y="1"/>
                  <a:pt x="0" y="481"/>
                  <a:pt x="0" y="1066"/>
                </a:cubicBezTo>
                <a:cubicBezTo>
                  <a:pt x="0" y="1710"/>
                  <a:pt x="526" y="2138"/>
                  <a:pt x="1074" y="2138"/>
                </a:cubicBezTo>
                <a:cubicBezTo>
                  <a:pt x="1336" y="2138"/>
                  <a:pt x="1603" y="2040"/>
                  <a:pt x="1821" y="1822"/>
                </a:cubicBezTo>
                <a:cubicBezTo>
                  <a:pt x="2496" y="1147"/>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48"/>
          <p:cNvSpPr/>
          <p:nvPr/>
        </p:nvSpPr>
        <p:spPr>
          <a:xfrm>
            <a:off x="3100926" y="1492779"/>
            <a:ext cx="39022" cy="33349"/>
          </a:xfrm>
          <a:custGeom>
            <a:rect b="b" l="l" r="r" t="t"/>
            <a:pathLst>
              <a:path extrusionOk="0" h="2134" w="2497">
                <a:moveTo>
                  <a:pt x="1074" y="1"/>
                </a:moveTo>
                <a:cubicBezTo>
                  <a:pt x="481" y="1"/>
                  <a:pt x="9" y="480"/>
                  <a:pt x="1" y="1066"/>
                </a:cubicBezTo>
                <a:cubicBezTo>
                  <a:pt x="1" y="1709"/>
                  <a:pt x="530" y="2133"/>
                  <a:pt x="1079" y="2133"/>
                </a:cubicBezTo>
                <a:cubicBezTo>
                  <a:pt x="1340" y="2133"/>
                  <a:pt x="1607" y="2037"/>
                  <a:pt x="1822" y="1822"/>
                </a:cubicBezTo>
                <a:cubicBezTo>
                  <a:pt x="2497" y="1147"/>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48"/>
          <p:cNvSpPr/>
          <p:nvPr/>
        </p:nvSpPr>
        <p:spPr>
          <a:xfrm>
            <a:off x="3100926" y="1254710"/>
            <a:ext cx="39022" cy="33333"/>
          </a:xfrm>
          <a:custGeom>
            <a:rect b="b" l="l" r="r" t="t"/>
            <a:pathLst>
              <a:path extrusionOk="0" h="2133" w="2497">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48"/>
          <p:cNvSpPr/>
          <p:nvPr/>
        </p:nvSpPr>
        <p:spPr>
          <a:xfrm>
            <a:off x="3100926" y="1207062"/>
            <a:ext cx="39022" cy="33349"/>
          </a:xfrm>
          <a:custGeom>
            <a:rect b="b" l="l" r="r" t="t"/>
            <a:pathLst>
              <a:path extrusionOk="0" h="2134" w="2497">
                <a:moveTo>
                  <a:pt x="1074" y="1"/>
                </a:moveTo>
                <a:cubicBezTo>
                  <a:pt x="481" y="1"/>
                  <a:pt x="9" y="480"/>
                  <a:pt x="1" y="1065"/>
                </a:cubicBezTo>
                <a:cubicBezTo>
                  <a:pt x="1" y="1709"/>
                  <a:pt x="530" y="2133"/>
                  <a:pt x="1079" y="2133"/>
                </a:cubicBezTo>
                <a:cubicBezTo>
                  <a:pt x="1340" y="2133"/>
                  <a:pt x="1607" y="2037"/>
                  <a:pt x="1822" y="1822"/>
                </a:cubicBezTo>
                <a:cubicBezTo>
                  <a:pt x="2497" y="1147"/>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48"/>
          <p:cNvSpPr/>
          <p:nvPr/>
        </p:nvSpPr>
        <p:spPr>
          <a:xfrm>
            <a:off x="3100926" y="1159413"/>
            <a:ext cx="39022" cy="33412"/>
          </a:xfrm>
          <a:custGeom>
            <a:rect b="b" l="l" r="r" t="t"/>
            <a:pathLst>
              <a:path extrusionOk="0" h="2138" w="2497">
                <a:moveTo>
                  <a:pt x="1074" y="1"/>
                </a:moveTo>
                <a:cubicBezTo>
                  <a:pt x="481" y="9"/>
                  <a:pt x="9" y="481"/>
                  <a:pt x="1" y="1066"/>
                </a:cubicBezTo>
                <a:cubicBezTo>
                  <a:pt x="1" y="1710"/>
                  <a:pt x="530" y="2138"/>
                  <a:pt x="1078" y="2138"/>
                </a:cubicBezTo>
                <a:cubicBezTo>
                  <a:pt x="1340" y="2138"/>
                  <a:pt x="1607" y="2040"/>
                  <a:pt x="1822" y="1822"/>
                </a:cubicBezTo>
                <a:cubicBezTo>
                  <a:pt x="2497" y="1147"/>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48"/>
          <p:cNvSpPr/>
          <p:nvPr/>
        </p:nvSpPr>
        <p:spPr>
          <a:xfrm>
            <a:off x="3100926" y="1111906"/>
            <a:ext cx="39022" cy="33287"/>
          </a:xfrm>
          <a:custGeom>
            <a:rect b="b" l="l" r="r" t="t"/>
            <a:pathLst>
              <a:path extrusionOk="0" h="2130" w="2497">
                <a:moveTo>
                  <a:pt x="1074" y="1"/>
                </a:moveTo>
                <a:cubicBezTo>
                  <a:pt x="481" y="1"/>
                  <a:pt x="9" y="472"/>
                  <a:pt x="1" y="1066"/>
                </a:cubicBezTo>
                <a:cubicBezTo>
                  <a:pt x="1" y="1703"/>
                  <a:pt x="529" y="2129"/>
                  <a:pt x="1077" y="2129"/>
                </a:cubicBezTo>
                <a:cubicBezTo>
                  <a:pt x="1339" y="2129"/>
                  <a:pt x="1606" y="2032"/>
                  <a:pt x="1822" y="1813"/>
                </a:cubicBezTo>
                <a:cubicBezTo>
                  <a:pt x="2497" y="1147"/>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48"/>
          <p:cNvSpPr/>
          <p:nvPr/>
        </p:nvSpPr>
        <p:spPr>
          <a:xfrm>
            <a:off x="3100926" y="1064273"/>
            <a:ext cx="39022" cy="33333"/>
          </a:xfrm>
          <a:custGeom>
            <a:rect b="b" l="l" r="r" t="t"/>
            <a:pathLst>
              <a:path extrusionOk="0" h="2133" w="2497">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48"/>
          <p:cNvSpPr/>
          <p:nvPr/>
        </p:nvSpPr>
        <p:spPr>
          <a:xfrm>
            <a:off x="3100926" y="1016625"/>
            <a:ext cx="39022" cy="33349"/>
          </a:xfrm>
          <a:custGeom>
            <a:rect b="b" l="l" r="r" t="t"/>
            <a:pathLst>
              <a:path extrusionOk="0" h="2134" w="2497">
                <a:moveTo>
                  <a:pt x="1074" y="1"/>
                </a:moveTo>
                <a:cubicBezTo>
                  <a:pt x="481" y="1"/>
                  <a:pt x="9" y="480"/>
                  <a:pt x="1" y="1065"/>
                </a:cubicBezTo>
                <a:cubicBezTo>
                  <a:pt x="1" y="1709"/>
                  <a:pt x="530" y="2133"/>
                  <a:pt x="1079" y="2133"/>
                </a:cubicBezTo>
                <a:cubicBezTo>
                  <a:pt x="1340" y="2133"/>
                  <a:pt x="1607" y="2037"/>
                  <a:pt x="1822" y="1822"/>
                </a:cubicBezTo>
                <a:cubicBezTo>
                  <a:pt x="2497" y="1147"/>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48"/>
          <p:cNvSpPr/>
          <p:nvPr/>
        </p:nvSpPr>
        <p:spPr>
          <a:xfrm>
            <a:off x="3100926" y="968977"/>
            <a:ext cx="39022" cy="33412"/>
          </a:xfrm>
          <a:custGeom>
            <a:rect b="b" l="l" r="r" t="t"/>
            <a:pathLst>
              <a:path extrusionOk="0" h="2138" w="2497">
                <a:moveTo>
                  <a:pt x="1074" y="1"/>
                </a:moveTo>
                <a:cubicBezTo>
                  <a:pt x="481" y="1"/>
                  <a:pt x="9" y="481"/>
                  <a:pt x="1" y="1066"/>
                </a:cubicBezTo>
                <a:cubicBezTo>
                  <a:pt x="1" y="1710"/>
                  <a:pt x="530" y="2138"/>
                  <a:pt x="1078" y="2138"/>
                </a:cubicBezTo>
                <a:cubicBezTo>
                  <a:pt x="1340" y="2138"/>
                  <a:pt x="1607" y="2040"/>
                  <a:pt x="1822" y="1822"/>
                </a:cubicBezTo>
                <a:cubicBezTo>
                  <a:pt x="2497" y="1147"/>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48"/>
          <p:cNvSpPr/>
          <p:nvPr/>
        </p:nvSpPr>
        <p:spPr>
          <a:xfrm>
            <a:off x="3053419" y="1540428"/>
            <a:ext cx="38975" cy="33396"/>
          </a:xfrm>
          <a:custGeom>
            <a:rect b="b" l="l" r="r" t="t"/>
            <a:pathLst>
              <a:path extrusionOk="0" h="2137" w="2494">
                <a:moveTo>
                  <a:pt x="1075" y="0"/>
                </a:moveTo>
                <a:cubicBezTo>
                  <a:pt x="1072" y="0"/>
                  <a:pt x="1069" y="0"/>
                  <a:pt x="1065" y="0"/>
                </a:cubicBezTo>
                <a:cubicBezTo>
                  <a:pt x="472" y="0"/>
                  <a:pt x="1" y="480"/>
                  <a:pt x="1" y="1065"/>
                </a:cubicBezTo>
                <a:cubicBezTo>
                  <a:pt x="1" y="1709"/>
                  <a:pt x="526" y="2137"/>
                  <a:pt x="1074" y="2137"/>
                </a:cubicBezTo>
                <a:cubicBezTo>
                  <a:pt x="1336" y="2137"/>
                  <a:pt x="1603" y="2039"/>
                  <a:pt x="1822" y="1821"/>
                </a:cubicBezTo>
                <a:cubicBezTo>
                  <a:pt x="2494" y="1149"/>
                  <a:pt x="2020" y="0"/>
                  <a:pt x="10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48"/>
          <p:cNvSpPr/>
          <p:nvPr/>
        </p:nvSpPr>
        <p:spPr>
          <a:xfrm>
            <a:off x="3053419" y="1492779"/>
            <a:ext cx="38897" cy="33349"/>
          </a:xfrm>
          <a:custGeom>
            <a:rect b="b" l="l" r="r" t="t"/>
            <a:pathLst>
              <a:path extrusionOk="0" h="2134" w="2489">
                <a:moveTo>
                  <a:pt x="1065" y="1"/>
                </a:moveTo>
                <a:cubicBezTo>
                  <a:pt x="472" y="1"/>
                  <a:pt x="1" y="480"/>
                  <a:pt x="1" y="1066"/>
                </a:cubicBezTo>
                <a:cubicBezTo>
                  <a:pt x="1" y="1709"/>
                  <a:pt x="526" y="2133"/>
                  <a:pt x="1072" y="2133"/>
                </a:cubicBezTo>
                <a:cubicBezTo>
                  <a:pt x="1333" y="2133"/>
                  <a:pt x="1598" y="2037"/>
                  <a:pt x="1813" y="1822"/>
                </a:cubicBezTo>
                <a:cubicBezTo>
                  <a:pt x="2488" y="1147"/>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48"/>
          <p:cNvSpPr/>
          <p:nvPr/>
        </p:nvSpPr>
        <p:spPr>
          <a:xfrm>
            <a:off x="3053419" y="1254710"/>
            <a:ext cx="38897" cy="33333"/>
          </a:xfrm>
          <a:custGeom>
            <a:rect b="b" l="l" r="r" t="t"/>
            <a:pathLst>
              <a:path extrusionOk="0" h="2133" w="2489">
                <a:moveTo>
                  <a:pt x="1065" y="0"/>
                </a:moveTo>
                <a:cubicBezTo>
                  <a:pt x="472" y="0"/>
                  <a:pt x="1" y="480"/>
                  <a:pt x="1" y="1065"/>
                </a:cubicBezTo>
                <a:cubicBezTo>
                  <a:pt x="1" y="1709"/>
                  <a:pt x="526" y="2133"/>
                  <a:pt x="1072" y="2133"/>
                </a:cubicBezTo>
                <a:cubicBezTo>
                  <a:pt x="1333" y="2133"/>
                  <a:pt x="1598" y="2036"/>
                  <a:pt x="1813" y="1821"/>
                </a:cubicBezTo>
                <a:cubicBezTo>
                  <a:pt x="2488" y="1146"/>
                  <a:pt x="2017"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48"/>
          <p:cNvSpPr/>
          <p:nvPr/>
        </p:nvSpPr>
        <p:spPr>
          <a:xfrm>
            <a:off x="3053419" y="1159413"/>
            <a:ext cx="38897" cy="33412"/>
          </a:xfrm>
          <a:custGeom>
            <a:rect b="b" l="l" r="r" t="t"/>
            <a:pathLst>
              <a:path extrusionOk="0" h="2138" w="2489">
                <a:moveTo>
                  <a:pt x="1065" y="1"/>
                </a:moveTo>
                <a:cubicBezTo>
                  <a:pt x="472" y="1"/>
                  <a:pt x="1" y="481"/>
                  <a:pt x="1" y="1066"/>
                </a:cubicBezTo>
                <a:cubicBezTo>
                  <a:pt x="1" y="1710"/>
                  <a:pt x="526" y="2138"/>
                  <a:pt x="1072" y="2138"/>
                </a:cubicBezTo>
                <a:cubicBezTo>
                  <a:pt x="1332" y="2138"/>
                  <a:pt x="1598" y="2040"/>
                  <a:pt x="1813" y="1822"/>
                </a:cubicBezTo>
                <a:cubicBezTo>
                  <a:pt x="2488" y="1155"/>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48"/>
          <p:cNvSpPr/>
          <p:nvPr/>
        </p:nvSpPr>
        <p:spPr>
          <a:xfrm>
            <a:off x="3053419" y="1111906"/>
            <a:ext cx="38897" cy="33287"/>
          </a:xfrm>
          <a:custGeom>
            <a:rect b="b" l="l" r="r" t="t"/>
            <a:pathLst>
              <a:path extrusionOk="0" h="2130" w="2489">
                <a:moveTo>
                  <a:pt x="1065" y="1"/>
                </a:moveTo>
                <a:cubicBezTo>
                  <a:pt x="472" y="1"/>
                  <a:pt x="1" y="472"/>
                  <a:pt x="1" y="1066"/>
                </a:cubicBezTo>
                <a:cubicBezTo>
                  <a:pt x="1" y="1703"/>
                  <a:pt x="525" y="2129"/>
                  <a:pt x="1071" y="2129"/>
                </a:cubicBezTo>
                <a:cubicBezTo>
                  <a:pt x="1332" y="2129"/>
                  <a:pt x="1598" y="2032"/>
                  <a:pt x="1813" y="1813"/>
                </a:cubicBezTo>
                <a:cubicBezTo>
                  <a:pt x="2488" y="1147"/>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48"/>
          <p:cNvSpPr/>
          <p:nvPr/>
        </p:nvSpPr>
        <p:spPr>
          <a:xfrm>
            <a:off x="3053419" y="1064273"/>
            <a:ext cx="38897" cy="33333"/>
          </a:xfrm>
          <a:custGeom>
            <a:rect b="b" l="l" r="r" t="t"/>
            <a:pathLst>
              <a:path extrusionOk="0" h="2133" w="2489">
                <a:moveTo>
                  <a:pt x="1065" y="0"/>
                </a:moveTo>
                <a:cubicBezTo>
                  <a:pt x="472" y="0"/>
                  <a:pt x="1" y="480"/>
                  <a:pt x="1" y="1065"/>
                </a:cubicBezTo>
                <a:cubicBezTo>
                  <a:pt x="1" y="1709"/>
                  <a:pt x="526" y="2133"/>
                  <a:pt x="1072" y="2133"/>
                </a:cubicBezTo>
                <a:cubicBezTo>
                  <a:pt x="1333" y="2133"/>
                  <a:pt x="1598" y="2036"/>
                  <a:pt x="1813" y="1821"/>
                </a:cubicBezTo>
                <a:cubicBezTo>
                  <a:pt x="2488" y="1146"/>
                  <a:pt x="2017"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48"/>
          <p:cNvSpPr/>
          <p:nvPr/>
        </p:nvSpPr>
        <p:spPr>
          <a:xfrm>
            <a:off x="3053419" y="1016625"/>
            <a:ext cx="38897" cy="33349"/>
          </a:xfrm>
          <a:custGeom>
            <a:rect b="b" l="l" r="r" t="t"/>
            <a:pathLst>
              <a:path extrusionOk="0" h="2134" w="2489">
                <a:moveTo>
                  <a:pt x="1065" y="1"/>
                </a:moveTo>
                <a:cubicBezTo>
                  <a:pt x="472" y="1"/>
                  <a:pt x="1" y="480"/>
                  <a:pt x="1" y="1065"/>
                </a:cubicBezTo>
                <a:cubicBezTo>
                  <a:pt x="1" y="1709"/>
                  <a:pt x="526" y="2133"/>
                  <a:pt x="1072" y="2133"/>
                </a:cubicBezTo>
                <a:cubicBezTo>
                  <a:pt x="1333" y="2133"/>
                  <a:pt x="1598" y="2037"/>
                  <a:pt x="1813" y="1822"/>
                </a:cubicBezTo>
                <a:cubicBezTo>
                  <a:pt x="2488" y="1147"/>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48"/>
          <p:cNvSpPr/>
          <p:nvPr/>
        </p:nvSpPr>
        <p:spPr>
          <a:xfrm>
            <a:off x="3053419" y="968977"/>
            <a:ext cx="38897" cy="33412"/>
          </a:xfrm>
          <a:custGeom>
            <a:rect b="b" l="l" r="r" t="t"/>
            <a:pathLst>
              <a:path extrusionOk="0" h="2138" w="2489">
                <a:moveTo>
                  <a:pt x="1065" y="1"/>
                </a:moveTo>
                <a:cubicBezTo>
                  <a:pt x="472" y="1"/>
                  <a:pt x="1" y="481"/>
                  <a:pt x="1" y="1066"/>
                </a:cubicBezTo>
                <a:cubicBezTo>
                  <a:pt x="1" y="1710"/>
                  <a:pt x="526" y="2138"/>
                  <a:pt x="1072" y="2138"/>
                </a:cubicBezTo>
                <a:cubicBezTo>
                  <a:pt x="1332" y="2138"/>
                  <a:pt x="1598" y="2040"/>
                  <a:pt x="1813" y="1822"/>
                </a:cubicBezTo>
                <a:cubicBezTo>
                  <a:pt x="2488" y="1147"/>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48"/>
          <p:cNvSpPr/>
          <p:nvPr/>
        </p:nvSpPr>
        <p:spPr>
          <a:xfrm>
            <a:off x="3053419" y="826188"/>
            <a:ext cx="38897" cy="33349"/>
          </a:xfrm>
          <a:custGeom>
            <a:rect b="b" l="l" r="r" t="t"/>
            <a:pathLst>
              <a:path extrusionOk="0" h="2134" w="2489">
                <a:moveTo>
                  <a:pt x="1065" y="1"/>
                </a:moveTo>
                <a:cubicBezTo>
                  <a:pt x="472" y="1"/>
                  <a:pt x="1" y="480"/>
                  <a:pt x="1" y="1065"/>
                </a:cubicBezTo>
                <a:cubicBezTo>
                  <a:pt x="1" y="1709"/>
                  <a:pt x="526" y="2133"/>
                  <a:pt x="1072" y="2133"/>
                </a:cubicBezTo>
                <a:cubicBezTo>
                  <a:pt x="1333" y="2133"/>
                  <a:pt x="1598" y="2037"/>
                  <a:pt x="1813" y="1822"/>
                </a:cubicBezTo>
                <a:cubicBezTo>
                  <a:pt x="2488" y="1147"/>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48"/>
          <p:cNvSpPr/>
          <p:nvPr/>
        </p:nvSpPr>
        <p:spPr>
          <a:xfrm>
            <a:off x="3005770" y="1445147"/>
            <a:ext cx="38897" cy="33333"/>
          </a:xfrm>
          <a:custGeom>
            <a:rect b="b" l="l" r="r" t="t"/>
            <a:pathLst>
              <a:path extrusionOk="0" h="2133" w="2489">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48"/>
          <p:cNvSpPr/>
          <p:nvPr/>
        </p:nvSpPr>
        <p:spPr>
          <a:xfrm>
            <a:off x="3005770" y="1302343"/>
            <a:ext cx="38897" cy="33302"/>
          </a:xfrm>
          <a:custGeom>
            <a:rect b="b" l="l" r="r" t="t"/>
            <a:pathLst>
              <a:path extrusionOk="0" h="2131" w="2489">
                <a:moveTo>
                  <a:pt x="1066" y="1"/>
                </a:moveTo>
                <a:cubicBezTo>
                  <a:pt x="481" y="1"/>
                  <a:pt x="1" y="472"/>
                  <a:pt x="1" y="1066"/>
                </a:cubicBezTo>
                <a:cubicBezTo>
                  <a:pt x="1" y="1707"/>
                  <a:pt x="523" y="2131"/>
                  <a:pt x="1070" y="2131"/>
                </a:cubicBezTo>
                <a:cubicBezTo>
                  <a:pt x="1334" y="2131"/>
                  <a:pt x="1603" y="2033"/>
                  <a:pt x="1822" y="1813"/>
                </a:cubicBezTo>
                <a:cubicBezTo>
                  <a:pt x="2489"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48"/>
          <p:cNvSpPr/>
          <p:nvPr/>
        </p:nvSpPr>
        <p:spPr>
          <a:xfrm>
            <a:off x="3005770" y="1254710"/>
            <a:ext cx="38897" cy="33333"/>
          </a:xfrm>
          <a:custGeom>
            <a:rect b="b" l="l" r="r" t="t"/>
            <a:pathLst>
              <a:path extrusionOk="0" h="2133" w="2489">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48"/>
          <p:cNvSpPr/>
          <p:nvPr/>
        </p:nvSpPr>
        <p:spPr>
          <a:xfrm>
            <a:off x="3005770" y="1207062"/>
            <a:ext cx="38897" cy="33349"/>
          </a:xfrm>
          <a:custGeom>
            <a:rect b="b" l="l" r="r" t="t"/>
            <a:pathLst>
              <a:path extrusionOk="0" h="2134" w="2489">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48"/>
          <p:cNvSpPr/>
          <p:nvPr/>
        </p:nvSpPr>
        <p:spPr>
          <a:xfrm>
            <a:off x="3005770" y="1159413"/>
            <a:ext cx="38897" cy="33412"/>
          </a:xfrm>
          <a:custGeom>
            <a:rect b="b" l="l" r="r" t="t"/>
            <a:pathLst>
              <a:path extrusionOk="0" h="2138" w="2489">
                <a:moveTo>
                  <a:pt x="1066" y="1"/>
                </a:moveTo>
                <a:cubicBezTo>
                  <a:pt x="481" y="9"/>
                  <a:pt x="1" y="481"/>
                  <a:pt x="1" y="1066"/>
                </a:cubicBezTo>
                <a:cubicBezTo>
                  <a:pt x="1" y="1710"/>
                  <a:pt x="526" y="2138"/>
                  <a:pt x="1075" y="2138"/>
                </a:cubicBezTo>
                <a:cubicBezTo>
                  <a:pt x="1337" y="2138"/>
                  <a:pt x="1604" y="2040"/>
                  <a:pt x="1822" y="1822"/>
                </a:cubicBezTo>
                <a:cubicBezTo>
                  <a:pt x="2489"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48"/>
          <p:cNvSpPr/>
          <p:nvPr/>
        </p:nvSpPr>
        <p:spPr>
          <a:xfrm>
            <a:off x="3005770" y="1111906"/>
            <a:ext cx="38866" cy="33287"/>
          </a:xfrm>
          <a:custGeom>
            <a:rect b="b" l="l" r="r" t="t"/>
            <a:pathLst>
              <a:path extrusionOk="0" h="2130" w="2487">
                <a:moveTo>
                  <a:pt x="1076" y="1"/>
                </a:moveTo>
                <a:cubicBezTo>
                  <a:pt x="1073" y="1"/>
                  <a:pt x="1069" y="1"/>
                  <a:pt x="1066" y="1"/>
                </a:cubicBezTo>
                <a:cubicBezTo>
                  <a:pt x="481" y="1"/>
                  <a:pt x="1" y="472"/>
                  <a:pt x="1" y="1066"/>
                </a:cubicBezTo>
                <a:cubicBezTo>
                  <a:pt x="1" y="1703"/>
                  <a:pt x="525" y="2129"/>
                  <a:pt x="1074" y="2129"/>
                </a:cubicBezTo>
                <a:cubicBezTo>
                  <a:pt x="1336" y="2129"/>
                  <a:pt x="1604" y="2032"/>
                  <a:pt x="1822" y="1813"/>
                </a:cubicBezTo>
                <a:cubicBezTo>
                  <a:pt x="2486" y="1149"/>
                  <a:pt x="2020" y="1"/>
                  <a:pt x="10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48"/>
          <p:cNvSpPr/>
          <p:nvPr/>
        </p:nvSpPr>
        <p:spPr>
          <a:xfrm>
            <a:off x="3005770" y="1064273"/>
            <a:ext cx="38897" cy="33333"/>
          </a:xfrm>
          <a:custGeom>
            <a:rect b="b" l="l" r="r" t="t"/>
            <a:pathLst>
              <a:path extrusionOk="0" h="2133" w="2489">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48"/>
          <p:cNvSpPr/>
          <p:nvPr/>
        </p:nvSpPr>
        <p:spPr>
          <a:xfrm>
            <a:off x="3005770" y="1016625"/>
            <a:ext cx="38897" cy="33349"/>
          </a:xfrm>
          <a:custGeom>
            <a:rect b="b" l="l" r="r" t="t"/>
            <a:pathLst>
              <a:path extrusionOk="0" h="2134" w="2489">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48"/>
          <p:cNvSpPr/>
          <p:nvPr/>
        </p:nvSpPr>
        <p:spPr>
          <a:xfrm>
            <a:off x="3005770" y="968977"/>
            <a:ext cx="38897" cy="33412"/>
          </a:xfrm>
          <a:custGeom>
            <a:rect b="b" l="l" r="r" t="t"/>
            <a:pathLst>
              <a:path extrusionOk="0" h="2138" w="2489">
                <a:moveTo>
                  <a:pt x="1066" y="1"/>
                </a:moveTo>
                <a:cubicBezTo>
                  <a:pt x="481" y="1"/>
                  <a:pt x="1" y="481"/>
                  <a:pt x="1" y="1066"/>
                </a:cubicBezTo>
                <a:cubicBezTo>
                  <a:pt x="1" y="1710"/>
                  <a:pt x="526" y="2138"/>
                  <a:pt x="1075" y="2138"/>
                </a:cubicBezTo>
                <a:cubicBezTo>
                  <a:pt x="1337" y="2138"/>
                  <a:pt x="1604" y="2040"/>
                  <a:pt x="1822" y="1822"/>
                </a:cubicBezTo>
                <a:cubicBezTo>
                  <a:pt x="2489"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48"/>
          <p:cNvSpPr/>
          <p:nvPr/>
        </p:nvSpPr>
        <p:spPr>
          <a:xfrm>
            <a:off x="3005770" y="826188"/>
            <a:ext cx="38897" cy="33349"/>
          </a:xfrm>
          <a:custGeom>
            <a:rect b="b" l="l" r="r" t="t"/>
            <a:pathLst>
              <a:path extrusionOk="0" h="2134" w="2489">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48"/>
          <p:cNvSpPr/>
          <p:nvPr/>
        </p:nvSpPr>
        <p:spPr>
          <a:xfrm>
            <a:off x="2958138" y="1540428"/>
            <a:ext cx="38975" cy="33396"/>
          </a:xfrm>
          <a:custGeom>
            <a:rect b="b" l="l" r="r" t="t"/>
            <a:pathLst>
              <a:path extrusionOk="0" h="2137" w="2494">
                <a:moveTo>
                  <a:pt x="1075" y="0"/>
                </a:moveTo>
                <a:cubicBezTo>
                  <a:pt x="1072" y="0"/>
                  <a:pt x="1069" y="0"/>
                  <a:pt x="1065" y="0"/>
                </a:cubicBezTo>
                <a:cubicBezTo>
                  <a:pt x="480" y="0"/>
                  <a:pt x="0" y="480"/>
                  <a:pt x="0" y="1065"/>
                </a:cubicBezTo>
                <a:cubicBezTo>
                  <a:pt x="0" y="1709"/>
                  <a:pt x="529" y="2137"/>
                  <a:pt x="1080" y="2137"/>
                </a:cubicBezTo>
                <a:cubicBezTo>
                  <a:pt x="1343" y="2137"/>
                  <a:pt x="1612" y="2039"/>
                  <a:pt x="1830" y="1821"/>
                </a:cubicBezTo>
                <a:cubicBezTo>
                  <a:pt x="2494" y="1149"/>
                  <a:pt x="2020" y="0"/>
                  <a:pt x="10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48"/>
          <p:cNvSpPr/>
          <p:nvPr/>
        </p:nvSpPr>
        <p:spPr>
          <a:xfrm>
            <a:off x="2958138" y="1492779"/>
            <a:ext cx="38897" cy="33349"/>
          </a:xfrm>
          <a:custGeom>
            <a:rect b="b" l="l" r="r" t="t"/>
            <a:pathLst>
              <a:path extrusionOk="0" h="2134" w="2489">
                <a:moveTo>
                  <a:pt x="1065" y="1"/>
                </a:moveTo>
                <a:cubicBezTo>
                  <a:pt x="480" y="1"/>
                  <a:pt x="0" y="480"/>
                  <a:pt x="0" y="1066"/>
                </a:cubicBezTo>
                <a:cubicBezTo>
                  <a:pt x="0" y="1709"/>
                  <a:pt x="526" y="2133"/>
                  <a:pt x="1074" y="2133"/>
                </a:cubicBezTo>
                <a:cubicBezTo>
                  <a:pt x="1336" y="2133"/>
                  <a:pt x="1603" y="2037"/>
                  <a:pt x="1821" y="1822"/>
                </a:cubicBezTo>
                <a:cubicBezTo>
                  <a:pt x="2488" y="1147"/>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48"/>
          <p:cNvSpPr/>
          <p:nvPr/>
        </p:nvSpPr>
        <p:spPr>
          <a:xfrm>
            <a:off x="2958138" y="1397498"/>
            <a:ext cx="38897" cy="33412"/>
          </a:xfrm>
          <a:custGeom>
            <a:rect b="b" l="l" r="r" t="t"/>
            <a:pathLst>
              <a:path extrusionOk="0" h="2138" w="2489">
                <a:moveTo>
                  <a:pt x="1065" y="1"/>
                </a:moveTo>
                <a:cubicBezTo>
                  <a:pt x="480" y="1"/>
                  <a:pt x="0" y="480"/>
                  <a:pt x="0" y="1065"/>
                </a:cubicBezTo>
                <a:cubicBezTo>
                  <a:pt x="0" y="1709"/>
                  <a:pt x="526" y="2137"/>
                  <a:pt x="1074" y="2137"/>
                </a:cubicBezTo>
                <a:cubicBezTo>
                  <a:pt x="1336" y="2137"/>
                  <a:pt x="1603" y="2040"/>
                  <a:pt x="1821" y="1821"/>
                </a:cubicBezTo>
                <a:cubicBezTo>
                  <a:pt x="2488" y="1147"/>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48"/>
          <p:cNvSpPr/>
          <p:nvPr/>
        </p:nvSpPr>
        <p:spPr>
          <a:xfrm>
            <a:off x="2958138" y="1302343"/>
            <a:ext cx="38897" cy="33302"/>
          </a:xfrm>
          <a:custGeom>
            <a:rect b="b" l="l" r="r" t="t"/>
            <a:pathLst>
              <a:path extrusionOk="0" h="2131" w="2489">
                <a:moveTo>
                  <a:pt x="1065" y="1"/>
                </a:moveTo>
                <a:cubicBezTo>
                  <a:pt x="480" y="1"/>
                  <a:pt x="0" y="472"/>
                  <a:pt x="0" y="1066"/>
                </a:cubicBezTo>
                <a:cubicBezTo>
                  <a:pt x="0" y="1707"/>
                  <a:pt x="523" y="2131"/>
                  <a:pt x="1070" y="2131"/>
                </a:cubicBezTo>
                <a:cubicBezTo>
                  <a:pt x="1333" y="2131"/>
                  <a:pt x="1602" y="2033"/>
                  <a:pt x="1821" y="1813"/>
                </a:cubicBezTo>
                <a:cubicBezTo>
                  <a:pt x="2488" y="1147"/>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48"/>
          <p:cNvSpPr/>
          <p:nvPr/>
        </p:nvSpPr>
        <p:spPr>
          <a:xfrm>
            <a:off x="2958138" y="1207062"/>
            <a:ext cx="38897" cy="33349"/>
          </a:xfrm>
          <a:custGeom>
            <a:rect b="b" l="l" r="r" t="t"/>
            <a:pathLst>
              <a:path extrusionOk="0" h="2134" w="2489">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48"/>
          <p:cNvSpPr/>
          <p:nvPr/>
        </p:nvSpPr>
        <p:spPr>
          <a:xfrm>
            <a:off x="2958138" y="1159413"/>
            <a:ext cx="38897" cy="33412"/>
          </a:xfrm>
          <a:custGeom>
            <a:rect b="b" l="l" r="r" t="t"/>
            <a:pathLst>
              <a:path extrusionOk="0" h="2138" w="2489">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48"/>
          <p:cNvSpPr/>
          <p:nvPr/>
        </p:nvSpPr>
        <p:spPr>
          <a:xfrm>
            <a:off x="2958138" y="1111906"/>
            <a:ext cx="38897" cy="33287"/>
          </a:xfrm>
          <a:custGeom>
            <a:rect b="b" l="l" r="r" t="t"/>
            <a:pathLst>
              <a:path extrusionOk="0" h="2130" w="2489">
                <a:moveTo>
                  <a:pt x="1065" y="1"/>
                </a:moveTo>
                <a:cubicBezTo>
                  <a:pt x="480" y="1"/>
                  <a:pt x="0" y="472"/>
                  <a:pt x="0" y="1066"/>
                </a:cubicBezTo>
                <a:cubicBezTo>
                  <a:pt x="0" y="1703"/>
                  <a:pt x="525" y="2129"/>
                  <a:pt x="1073" y="2129"/>
                </a:cubicBezTo>
                <a:cubicBezTo>
                  <a:pt x="1335" y="2129"/>
                  <a:pt x="1603" y="2032"/>
                  <a:pt x="1821" y="1813"/>
                </a:cubicBezTo>
                <a:cubicBezTo>
                  <a:pt x="2488" y="1147"/>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48"/>
          <p:cNvSpPr/>
          <p:nvPr/>
        </p:nvSpPr>
        <p:spPr>
          <a:xfrm>
            <a:off x="2958138" y="1064273"/>
            <a:ext cx="38897" cy="33333"/>
          </a:xfrm>
          <a:custGeom>
            <a:rect b="b" l="l" r="r" t="t"/>
            <a:pathLst>
              <a:path extrusionOk="0" h="2133" w="2489">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48"/>
          <p:cNvSpPr/>
          <p:nvPr/>
        </p:nvSpPr>
        <p:spPr>
          <a:xfrm>
            <a:off x="2958138" y="1016625"/>
            <a:ext cx="38897" cy="33349"/>
          </a:xfrm>
          <a:custGeom>
            <a:rect b="b" l="l" r="r" t="t"/>
            <a:pathLst>
              <a:path extrusionOk="0" h="2134" w="2489">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48"/>
          <p:cNvSpPr/>
          <p:nvPr/>
        </p:nvSpPr>
        <p:spPr>
          <a:xfrm>
            <a:off x="2958138" y="873837"/>
            <a:ext cx="38897" cy="33333"/>
          </a:xfrm>
          <a:custGeom>
            <a:rect b="b" l="l" r="r" t="t"/>
            <a:pathLst>
              <a:path extrusionOk="0" h="2133" w="2489">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48"/>
          <p:cNvSpPr/>
          <p:nvPr/>
        </p:nvSpPr>
        <p:spPr>
          <a:xfrm>
            <a:off x="2958138" y="826188"/>
            <a:ext cx="38897" cy="33349"/>
          </a:xfrm>
          <a:custGeom>
            <a:rect b="b" l="l" r="r" t="t"/>
            <a:pathLst>
              <a:path extrusionOk="0" h="2134" w="2489">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48"/>
          <p:cNvSpPr/>
          <p:nvPr/>
        </p:nvSpPr>
        <p:spPr>
          <a:xfrm>
            <a:off x="2910490" y="1492779"/>
            <a:ext cx="38897" cy="33349"/>
          </a:xfrm>
          <a:custGeom>
            <a:rect b="b" l="l" r="r" t="t"/>
            <a:pathLst>
              <a:path extrusionOk="0" h="2134" w="2489">
                <a:moveTo>
                  <a:pt x="1066" y="1"/>
                </a:moveTo>
                <a:cubicBezTo>
                  <a:pt x="481" y="1"/>
                  <a:pt x="1" y="472"/>
                  <a:pt x="1" y="1066"/>
                </a:cubicBezTo>
                <a:cubicBezTo>
                  <a:pt x="1" y="1709"/>
                  <a:pt x="526" y="2133"/>
                  <a:pt x="1072" y="2133"/>
                </a:cubicBezTo>
                <a:cubicBezTo>
                  <a:pt x="1333" y="2133"/>
                  <a:pt x="1598" y="2037"/>
                  <a:pt x="1814" y="1822"/>
                </a:cubicBezTo>
                <a:cubicBezTo>
                  <a:pt x="2489"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48"/>
          <p:cNvSpPr/>
          <p:nvPr/>
        </p:nvSpPr>
        <p:spPr>
          <a:xfrm>
            <a:off x="2910490" y="1445147"/>
            <a:ext cx="38897" cy="33333"/>
          </a:xfrm>
          <a:custGeom>
            <a:rect b="b" l="l" r="r" t="t"/>
            <a:pathLst>
              <a:path extrusionOk="0" h="2133" w="2489">
                <a:moveTo>
                  <a:pt x="1066" y="0"/>
                </a:moveTo>
                <a:cubicBezTo>
                  <a:pt x="481" y="0"/>
                  <a:pt x="1" y="480"/>
                  <a:pt x="1" y="1065"/>
                </a:cubicBezTo>
                <a:cubicBezTo>
                  <a:pt x="1" y="1709"/>
                  <a:pt x="526" y="2133"/>
                  <a:pt x="1072" y="2133"/>
                </a:cubicBezTo>
                <a:cubicBezTo>
                  <a:pt x="1333" y="2133"/>
                  <a:pt x="1598" y="2036"/>
                  <a:pt x="1814" y="1821"/>
                </a:cubicBezTo>
                <a:cubicBezTo>
                  <a:pt x="2489" y="1154"/>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48"/>
          <p:cNvSpPr/>
          <p:nvPr/>
        </p:nvSpPr>
        <p:spPr>
          <a:xfrm>
            <a:off x="2910490" y="1302343"/>
            <a:ext cx="38897" cy="33318"/>
          </a:xfrm>
          <a:custGeom>
            <a:rect b="b" l="l" r="r" t="t"/>
            <a:pathLst>
              <a:path extrusionOk="0" h="2132" w="2489">
                <a:moveTo>
                  <a:pt x="1066" y="1"/>
                </a:moveTo>
                <a:cubicBezTo>
                  <a:pt x="481" y="1"/>
                  <a:pt x="1" y="472"/>
                  <a:pt x="1" y="1066"/>
                </a:cubicBezTo>
                <a:cubicBezTo>
                  <a:pt x="1" y="1705"/>
                  <a:pt x="528" y="2132"/>
                  <a:pt x="1076" y="2132"/>
                </a:cubicBezTo>
                <a:cubicBezTo>
                  <a:pt x="1335" y="2132"/>
                  <a:pt x="1599" y="2036"/>
                  <a:pt x="1814" y="1822"/>
                </a:cubicBezTo>
                <a:cubicBezTo>
                  <a:pt x="2489"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48"/>
          <p:cNvSpPr/>
          <p:nvPr/>
        </p:nvSpPr>
        <p:spPr>
          <a:xfrm>
            <a:off x="2910490" y="1254710"/>
            <a:ext cx="38897" cy="33333"/>
          </a:xfrm>
          <a:custGeom>
            <a:rect b="b" l="l" r="r" t="t"/>
            <a:pathLst>
              <a:path extrusionOk="0" h="2133" w="2489">
                <a:moveTo>
                  <a:pt x="1066" y="0"/>
                </a:moveTo>
                <a:cubicBezTo>
                  <a:pt x="481" y="0"/>
                  <a:pt x="1" y="472"/>
                  <a:pt x="1" y="1065"/>
                </a:cubicBezTo>
                <a:cubicBezTo>
                  <a:pt x="1" y="1709"/>
                  <a:pt x="526" y="2133"/>
                  <a:pt x="1072" y="2133"/>
                </a:cubicBezTo>
                <a:cubicBezTo>
                  <a:pt x="1333" y="2133"/>
                  <a:pt x="1598" y="2036"/>
                  <a:pt x="1814" y="1821"/>
                </a:cubicBezTo>
                <a:cubicBezTo>
                  <a:pt x="2489"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48"/>
          <p:cNvSpPr/>
          <p:nvPr/>
        </p:nvSpPr>
        <p:spPr>
          <a:xfrm>
            <a:off x="2910490" y="1207062"/>
            <a:ext cx="38897" cy="33349"/>
          </a:xfrm>
          <a:custGeom>
            <a:rect b="b" l="l" r="r" t="t"/>
            <a:pathLst>
              <a:path extrusionOk="0" h="2134" w="2489">
                <a:moveTo>
                  <a:pt x="1066" y="1"/>
                </a:moveTo>
                <a:cubicBezTo>
                  <a:pt x="481" y="1"/>
                  <a:pt x="1" y="480"/>
                  <a:pt x="1" y="1065"/>
                </a:cubicBezTo>
                <a:cubicBezTo>
                  <a:pt x="1" y="1709"/>
                  <a:pt x="526" y="2133"/>
                  <a:pt x="1072" y="2133"/>
                </a:cubicBezTo>
                <a:cubicBezTo>
                  <a:pt x="1333" y="2133"/>
                  <a:pt x="1598" y="2037"/>
                  <a:pt x="1814" y="1822"/>
                </a:cubicBezTo>
                <a:cubicBezTo>
                  <a:pt x="2489" y="1155"/>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48"/>
          <p:cNvSpPr/>
          <p:nvPr/>
        </p:nvSpPr>
        <p:spPr>
          <a:xfrm>
            <a:off x="2910490" y="1159413"/>
            <a:ext cx="38897" cy="33412"/>
          </a:xfrm>
          <a:custGeom>
            <a:rect b="b" l="l" r="r" t="t"/>
            <a:pathLst>
              <a:path extrusionOk="0" h="2138" w="2489">
                <a:moveTo>
                  <a:pt x="1066" y="1"/>
                </a:moveTo>
                <a:cubicBezTo>
                  <a:pt x="481" y="1"/>
                  <a:pt x="1" y="481"/>
                  <a:pt x="1" y="1066"/>
                </a:cubicBezTo>
                <a:cubicBezTo>
                  <a:pt x="1" y="1710"/>
                  <a:pt x="526" y="2138"/>
                  <a:pt x="1072" y="2138"/>
                </a:cubicBezTo>
                <a:cubicBezTo>
                  <a:pt x="1333" y="2138"/>
                  <a:pt x="1598" y="2040"/>
                  <a:pt x="1814" y="1822"/>
                </a:cubicBezTo>
                <a:cubicBezTo>
                  <a:pt x="2489" y="1155"/>
                  <a:pt x="2017" y="9"/>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48"/>
          <p:cNvSpPr/>
          <p:nvPr/>
        </p:nvSpPr>
        <p:spPr>
          <a:xfrm>
            <a:off x="2910490" y="1111906"/>
            <a:ext cx="38897" cy="33287"/>
          </a:xfrm>
          <a:custGeom>
            <a:rect b="b" l="l" r="r" t="t"/>
            <a:pathLst>
              <a:path extrusionOk="0" h="2130" w="2489">
                <a:moveTo>
                  <a:pt x="1066" y="1"/>
                </a:moveTo>
                <a:cubicBezTo>
                  <a:pt x="481" y="1"/>
                  <a:pt x="1" y="472"/>
                  <a:pt x="1" y="1066"/>
                </a:cubicBezTo>
                <a:cubicBezTo>
                  <a:pt x="1" y="1703"/>
                  <a:pt x="525" y="2129"/>
                  <a:pt x="1071" y="2129"/>
                </a:cubicBezTo>
                <a:cubicBezTo>
                  <a:pt x="1332" y="2129"/>
                  <a:pt x="1598" y="2032"/>
                  <a:pt x="1814" y="1813"/>
                </a:cubicBezTo>
                <a:cubicBezTo>
                  <a:pt x="2489"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48"/>
          <p:cNvSpPr/>
          <p:nvPr/>
        </p:nvSpPr>
        <p:spPr>
          <a:xfrm>
            <a:off x="2910490" y="1064273"/>
            <a:ext cx="38897" cy="33333"/>
          </a:xfrm>
          <a:custGeom>
            <a:rect b="b" l="l" r="r" t="t"/>
            <a:pathLst>
              <a:path extrusionOk="0" h="2133" w="2489">
                <a:moveTo>
                  <a:pt x="1066" y="0"/>
                </a:moveTo>
                <a:cubicBezTo>
                  <a:pt x="481" y="0"/>
                  <a:pt x="1" y="472"/>
                  <a:pt x="1" y="1065"/>
                </a:cubicBezTo>
                <a:cubicBezTo>
                  <a:pt x="1" y="1709"/>
                  <a:pt x="526" y="2133"/>
                  <a:pt x="1072" y="2133"/>
                </a:cubicBezTo>
                <a:cubicBezTo>
                  <a:pt x="1333" y="2133"/>
                  <a:pt x="1598" y="2036"/>
                  <a:pt x="1814" y="1821"/>
                </a:cubicBezTo>
                <a:cubicBezTo>
                  <a:pt x="2489"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48"/>
          <p:cNvSpPr/>
          <p:nvPr/>
        </p:nvSpPr>
        <p:spPr>
          <a:xfrm>
            <a:off x="2910490" y="826188"/>
            <a:ext cx="38897" cy="33349"/>
          </a:xfrm>
          <a:custGeom>
            <a:rect b="b" l="l" r="r" t="t"/>
            <a:pathLst>
              <a:path extrusionOk="0" h="2134" w="2489">
                <a:moveTo>
                  <a:pt x="1066" y="1"/>
                </a:moveTo>
                <a:cubicBezTo>
                  <a:pt x="481" y="1"/>
                  <a:pt x="1" y="480"/>
                  <a:pt x="1" y="1065"/>
                </a:cubicBezTo>
                <a:cubicBezTo>
                  <a:pt x="1" y="1709"/>
                  <a:pt x="526" y="2133"/>
                  <a:pt x="1072" y="2133"/>
                </a:cubicBezTo>
                <a:cubicBezTo>
                  <a:pt x="1333" y="2133"/>
                  <a:pt x="1598" y="2037"/>
                  <a:pt x="1814" y="1822"/>
                </a:cubicBezTo>
                <a:cubicBezTo>
                  <a:pt x="2489" y="1155"/>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48"/>
          <p:cNvSpPr/>
          <p:nvPr/>
        </p:nvSpPr>
        <p:spPr>
          <a:xfrm>
            <a:off x="2862857" y="1445147"/>
            <a:ext cx="38881" cy="33333"/>
          </a:xfrm>
          <a:custGeom>
            <a:rect b="b" l="l" r="r" t="t"/>
            <a:pathLst>
              <a:path extrusionOk="0" h="2133" w="2488">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48"/>
          <p:cNvSpPr/>
          <p:nvPr/>
        </p:nvSpPr>
        <p:spPr>
          <a:xfrm>
            <a:off x="2862857" y="1397498"/>
            <a:ext cx="38881" cy="33412"/>
          </a:xfrm>
          <a:custGeom>
            <a:rect b="b" l="l" r="r" t="t"/>
            <a:pathLst>
              <a:path extrusionOk="0" h="2138" w="2488">
                <a:moveTo>
                  <a:pt x="1065" y="1"/>
                </a:moveTo>
                <a:cubicBezTo>
                  <a:pt x="480" y="1"/>
                  <a:pt x="0" y="480"/>
                  <a:pt x="0" y="1065"/>
                </a:cubicBezTo>
                <a:cubicBezTo>
                  <a:pt x="0" y="1709"/>
                  <a:pt x="526" y="2137"/>
                  <a:pt x="1074" y="2137"/>
                </a:cubicBezTo>
                <a:cubicBezTo>
                  <a:pt x="1336" y="2137"/>
                  <a:pt x="1603" y="2040"/>
                  <a:pt x="1821" y="1821"/>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48"/>
          <p:cNvSpPr/>
          <p:nvPr/>
        </p:nvSpPr>
        <p:spPr>
          <a:xfrm>
            <a:off x="2862857" y="1302343"/>
            <a:ext cx="38881" cy="33302"/>
          </a:xfrm>
          <a:custGeom>
            <a:rect b="b" l="l" r="r" t="t"/>
            <a:pathLst>
              <a:path extrusionOk="0" h="2131" w="2488">
                <a:moveTo>
                  <a:pt x="1065" y="1"/>
                </a:moveTo>
                <a:cubicBezTo>
                  <a:pt x="480" y="1"/>
                  <a:pt x="0" y="472"/>
                  <a:pt x="0" y="1066"/>
                </a:cubicBezTo>
                <a:cubicBezTo>
                  <a:pt x="0" y="1707"/>
                  <a:pt x="523" y="2131"/>
                  <a:pt x="1069" y="2131"/>
                </a:cubicBezTo>
                <a:cubicBezTo>
                  <a:pt x="1333" y="2131"/>
                  <a:pt x="1602" y="2033"/>
                  <a:pt x="1821" y="1813"/>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48"/>
          <p:cNvSpPr/>
          <p:nvPr/>
        </p:nvSpPr>
        <p:spPr>
          <a:xfrm>
            <a:off x="2862857" y="1159413"/>
            <a:ext cx="38881" cy="33412"/>
          </a:xfrm>
          <a:custGeom>
            <a:rect b="b" l="l" r="r" t="t"/>
            <a:pathLst>
              <a:path extrusionOk="0" h="2138" w="2488">
                <a:moveTo>
                  <a:pt x="1065" y="1"/>
                </a:moveTo>
                <a:cubicBezTo>
                  <a:pt x="480" y="1"/>
                  <a:pt x="0" y="481"/>
                  <a:pt x="0" y="1066"/>
                </a:cubicBezTo>
                <a:cubicBezTo>
                  <a:pt x="0" y="1710"/>
                  <a:pt x="526" y="2138"/>
                  <a:pt x="1074" y="2138"/>
                </a:cubicBezTo>
                <a:cubicBezTo>
                  <a:pt x="1336" y="2138"/>
                  <a:pt x="1603" y="2040"/>
                  <a:pt x="1821" y="1822"/>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48"/>
          <p:cNvSpPr/>
          <p:nvPr/>
        </p:nvSpPr>
        <p:spPr>
          <a:xfrm>
            <a:off x="2862857" y="1111906"/>
            <a:ext cx="38850" cy="33287"/>
          </a:xfrm>
          <a:custGeom>
            <a:rect b="b" l="l" r="r" t="t"/>
            <a:pathLst>
              <a:path extrusionOk="0" h="2130" w="2486">
                <a:moveTo>
                  <a:pt x="1075" y="1"/>
                </a:moveTo>
                <a:cubicBezTo>
                  <a:pt x="1072" y="1"/>
                  <a:pt x="1069" y="1"/>
                  <a:pt x="1065" y="1"/>
                </a:cubicBezTo>
                <a:cubicBezTo>
                  <a:pt x="480" y="1"/>
                  <a:pt x="0" y="472"/>
                  <a:pt x="0" y="1066"/>
                </a:cubicBezTo>
                <a:cubicBezTo>
                  <a:pt x="0" y="1703"/>
                  <a:pt x="525" y="2129"/>
                  <a:pt x="1073" y="2129"/>
                </a:cubicBezTo>
                <a:cubicBezTo>
                  <a:pt x="1335" y="2129"/>
                  <a:pt x="1603" y="2032"/>
                  <a:pt x="1821" y="1813"/>
                </a:cubicBezTo>
                <a:cubicBezTo>
                  <a:pt x="2486" y="1149"/>
                  <a:pt x="2020" y="1"/>
                  <a:pt x="10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48"/>
          <p:cNvSpPr/>
          <p:nvPr/>
        </p:nvSpPr>
        <p:spPr>
          <a:xfrm>
            <a:off x="2815209" y="1492779"/>
            <a:ext cx="38897" cy="33349"/>
          </a:xfrm>
          <a:custGeom>
            <a:rect b="b" l="l" r="r" t="t"/>
            <a:pathLst>
              <a:path extrusionOk="0" h="2134" w="2489">
                <a:moveTo>
                  <a:pt x="1066" y="1"/>
                </a:moveTo>
                <a:cubicBezTo>
                  <a:pt x="480" y="1"/>
                  <a:pt x="1" y="480"/>
                  <a:pt x="1" y="1066"/>
                </a:cubicBezTo>
                <a:cubicBezTo>
                  <a:pt x="1" y="1709"/>
                  <a:pt x="526" y="2133"/>
                  <a:pt x="1075" y="2133"/>
                </a:cubicBezTo>
                <a:cubicBezTo>
                  <a:pt x="1337" y="2133"/>
                  <a:pt x="1604" y="2037"/>
                  <a:pt x="1822" y="1822"/>
                </a:cubicBezTo>
                <a:cubicBezTo>
                  <a:pt x="2488"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48"/>
          <p:cNvSpPr/>
          <p:nvPr/>
        </p:nvSpPr>
        <p:spPr>
          <a:xfrm>
            <a:off x="2815209" y="1445147"/>
            <a:ext cx="38897" cy="33333"/>
          </a:xfrm>
          <a:custGeom>
            <a:rect b="b" l="l" r="r" t="t"/>
            <a:pathLst>
              <a:path extrusionOk="0" h="2133" w="2489">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48"/>
          <p:cNvSpPr/>
          <p:nvPr/>
        </p:nvSpPr>
        <p:spPr>
          <a:xfrm>
            <a:off x="2815209" y="1397498"/>
            <a:ext cx="38897" cy="33412"/>
          </a:xfrm>
          <a:custGeom>
            <a:rect b="b" l="l" r="r" t="t"/>
            <a:pathLst>
              <a:path extrusionOk="0" h="2138" w="2489">
                <a:moveTo>
                  <a:pt x="1066" y="1"/>
                </a:moveTo>
                <a:cubicBezTo>
                  <a:pt x="480" y="1"/>
                  <a:pt x="1" y="480"/>
                  <a:pt x="1" y="1065"/>
                </a:cubicBezTo>
                <a:cubicBezTo>
                  <a:pt x="1" y="1709"/>
                  <a:pt x="526" y="2137"/>
                  <a:pt x="1075" y="2137"/>
                </a:cubicBezTo>
                <a:cubicBezTo>
                  <a:pt x="1337" y="2137"/>
                  <a:pt x="1604" y="2040"/>
                  <a:pt x="1822" y="1821"/>
                </a:cubicBezTo>
                <a:cubicBezTo>
                  <a:pt x="2488"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48"/>
          <p:cNvSpPr/>
          <p:nvPr/>
        </p:nvSpPr>
        <p:spPr>
          <a:xfrm>
            <a:off x="2815209" y="1349850"/>
            <a:ext cx="38897" cy="33412"/>
          </a:xfrm>
          <a:custGeom>
            <a:rect b="b" l="l" r="r" t="t"/>
            <a:pathLst>
              <a:path extrusionOk="0" h="2138" w="2489">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48"/>
          <p:cNvSpPr/>
          <p:nvPr/>
        </p:nvSpPr>
        <p:spPr>
          <a:xfrm>
            <a:off x="2815209" y="1159413"/>
            <a:ext cx="38897" cy="33412"/>
          </a:xfrm>
          <a:custGeom>
            <a:rect b="b" l="l" r="r" t="t"/>
            <a:pathLst>
              <a:path extrusionOk="0" h="2138" w="2489">
                <a:moveTo>
                  <a:pt x="1066" y="1"/>
                </a:moveTo>
                <a:cubicBezTo>
                  <a:pt x="480" y="9"/>
                  <a:pt x="1" y="481"/>
                  <a:pt x="1" y="1066"/>
                </a:cubicBezTo>
                <a:cubicBezTo>
                  <a:pt x="1" y="1710"/>
                  <a:pt x="526" y="2138"/>
                  <a:pt x="1075" y="2138"/>
                </a:cubicBezTo>
                <a:cubicBezTo>
                  <a:pt x="1337" y="2138"/>
                  <a:pt x="1604" y="2040"/>
                  <a:pt x="1822" y="1822"/>
                </a:cubicBezTo>
                <a:cubicBezTo>
                  <a:pt x="2488"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48"/>
          <p:cNvSpPr/>
          <p:nvPr/>
        </p:nvSpPr>
        <p:spPr>
          <a:xfrm>
            <a:off x="2767576" y="1540428"/>
            <a:ext cx="39100" cy="33396"/>
          </a:xfrm>
          <a:custGeom>
            <a:rect b="b" l="l" r="r" t="t"/>
            <a:pathLst>
              <a:path extrusionOk="0" h="2137" w="2502">
                <a:moveTo>
                  <a:pt x="1075" y="0"/>
                </a:moveTo>
                <a:cubicBezTo>
                  <a:pt x="1072" y="0"/>
                  <a:pt x="1069"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48"/>
          <p:cNvSpPr/>
          <p:nvPr/>
        </p:nvSpPr>
        <p:spPr>
          <a:xfrm>
            <a:off x="2767576" y="1492779"/>
            <a:ext cx="39022" cy="33349"/>
          </a:xfrm>
          <a:custGeom>
            <a:rect b="b" l="l" r="r" t="t"/>
            <a:pathLst>
              <a:path extrusionOk="0" h="2134" w="2497">
                <a:moveTo>
                  <a:pt x="1065" y="1"/>
                </a:moveTo>
                <a:cubicBezTo>
                  <a:pt x="480" y="1"/>
                  <a:pt x="0" y="480"/>
                  <a:pt x="0" y="1066"/>
                </a:cubicBezTo>
                <a:cubicBezTo>
                  <a:pt x="0" y="1709"/>
                  <a:pt x="526" y="2133"/>
                  <a:pt x="1074" y="2133"/>
                </a:cubicBezTo>
                <a:cubicBezTo>
                  <a:pt x="1336" y="2133"/>
                  <a:pt x="1603" y="2037"/>
                  <a:pt x="1821" y="1822"/>
                </a:cubicBezTo>
                <a:cubicBezTo>
                  <a:pt x="2496"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48"/>
          <p:cNvSpPr/>
          <p:nvPr/>
        </p:nvSpPr>
        <p:spPr>
          <a:xfrm>
            <a:off x="2767576" y="1445147"/>
            <a:ext cx="39022" cy="33333"/>
          </a:xfrm>
          <a:custGeom>
            <a:rect b="b" l="l" r="r" t="t"/>
            <a:pathLst>
              <a:path extrusionOk="0" h="2133" w="2497">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48"/>
          <p:cNvSpPr/>
          <p:nvPr/>
        </p:nvSpPr>
        <p:spPr>
          <a:xfrm>
            <a:off x="2767576" y="1397498"/>
            <a:ext cx="39022" cy="33412"/>
          </a:xfrm>
          <a:custGeom>
            <a:rect b="b" l="l" r="r" t="t"/>
            <a:pathLst>
              <a:path extrusionOk="0" h="2138" w="2497">
                <a:moveTo>
                  <a:pt x="1065" y="1"/>
                </a:moveTo>
                <a:cubicBezTo>
                  <a:pt x="480" y="1"/>
                  <a:pt x="0" y="480"/>
                  <a:pt x="0" y="1065"/>
                </a:cubicBezTo>
                <a:cubicBezTo>
                  <a:pt x="0" y="1709"/>
                  <a:pt x="525" y="2137"/>
                  <a:pt x="1074" y="2137"/>
                </a:cubicBezTo>
                <a:cubicBezTo>
                  <a:pt x="1336" y="2137"/>
                  <a:pt x="1603" y="2040"/>
                  <a:pt x="1821" y="1821"/>
                </a:cubicBezTo>
                <a:cubicBezTo>
                  <a:pt x="2496"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48"/>
          <p:cNvSpPr/>
          <p:nvPr/>
        </p:nvSpPr>
        <p:spPr>
          <a:xfrm>
            <a:off x="2767576" y="1349850"/>
            <a:ext cx="39022" cy="33412"/>
          </a:xfrm>
          <a:custGeom>
            <a:rect b="b" l="l" r="r" t="t"/>
            <a:pathLst>
              <a:path extrusionOk="0" h="2138" w="2497">
                <a:moveTo>
                  <a:pt x="1065" y="1"/>
                </a:moveTo>
                <a:cubicBezTo>
                  <a:pt x="480" y="9"/>
                  <a:pt x="0" y="481"/>
                  <a:pt x="0" y="1074"/>
                </a:cubicBezTo>
                <a:cubicBezTo>
                  <a:pt x="0" y="1712"/>
                  <a:pt x="525" y="2138"/>
                  <a:pt x="1073" y="2138"/>
                </a:cubicBezTo>
                <a:cubicBezTo>
                  <a:pt x="1335" y="2138"/>
                  <a:pt x="1603" y="2040"/>
                  <a:pt x="1821" y="1822"/>
                </a:cubicBezTo>
                <a:cubicBezTo>
                  <a:pt x="2496" y="1155"/>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48"/>
          <p:cNvSpPr/>
          <p:nvPr/>
        </p:nvSpPr>
        <p:spPr>
          <a:xfrm>
            <a:off x="2767576" y="1302343"/>
            <a:ext cx="39022" cy="33302"/>
          </a:xfrm>
          <a:custGeom>
            <a:rect b="b" l="l" r="r" t="t"/>
            <a:pathLst>
              <a:path extrusionOk="0" h="2131" w="2497">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48"/>
          <p:cNvSpPr/>
          <p:nvPr/>
        </p:nvSpPr>
        <p:spPr>
          <a:xfrm>
            <a:off x="2767576" y="1254710"/>
            <a:ext cx="39022" cy="33333"/>
          </a:xfrm>
          <a:custGeom>
            <a:rect b="b" l="l" r="r" t="t"/>
            <a:pathLst>
              <a:path extrusionOk="0" h="2133" w="2497">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48"/>
          <p:cNvSpPr/>
          <p:nvPr/>
        </p:nvSpPr>
        <p:spPr>
          <a:xfrm>
            <a:off x="2719928" y="1588060"/>
            <a:ext cx="39022" cy="33412"/>
          </a:xfrm>
          <a:custGeom>
            <a:rect b="b" l="l" r="r" t="t"/>
            <a:pathLst>
              <a:path extrusionOk="0" h="2138" w="2497">
                <a:moveTo>
                  <a:pt x="1074" y="1"/>
                </a:moveTo>
                <a:cubicBezTo>
                  <a:pt x="480" y="1"/>
                  <a:pt x="9" y="480"/>
                  <a:pt x="1" y="1066"/>
                </a:cubicBezTo>
                <a:cubicBezTo>
                  <a:pt x="1" y="1709"/>
                  <a:pt x="530" y="2137"/>
                  <a:pt x="1078" y="2137"/>
                </a:cubicBezTo>
                <a:cubicBezTo>
                  <a:pt x="1340" y="2137"/>
                  <a:pt x="1606" y="2040"/>
                  <a:pt x="1822" y="1822"/>
                </a:cubicBezTo>
                <a:cubicBezTo>
                  <a:pt x="2496" y="1147"/>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48"/>
          <p:cNvSpPr/>
          <p:nvPr/>
        </p:nvSpPr>
        <p:spPr>
          <a:xfrm>
            <a:off x="2719928" y="1540428"/>
            <a:ext cx="39116" cy="33396"/>
          </a:xfrm>
          <a:custGeom>
            <a:rect b="b" l="l" r="r" t="t"/>
            <a:pathLst>
              <a:path extrusionOk="0" h="2137" w="2503">
                <a:moveTo>
                  <a:pt x="1084" y="0"/>
                </a:moveTo>
                <a:cubicBezTo>
                  <a:pt x="1080" y="0"/>
                  <a:pt x="1077" y="0"/>
                  <a:pt x="1074" y="0"/>
                </a:cubicBezTo>
                <a:cubicBezTo>
                  <a:pt x="480" y="0"/>
                  <a:pt x="9" y="480"/>
                  <a:pt x="1" y="1065"/>
                </a:cubicBezTo>
                <a:cubicBezTo>
                  <a:pt x="1" y="1709"/>
                  <a:pt x="530" y="2137"/>
                  <a:pt x="1081" y="2137"/>
                </a:cubicBezTo>
                <a:cubicBezTo>
                  <a:pt x="1344" y="2137"/>
                  <a:pt x="1612" y="2039"/>
                  <a:pt x="1830" y="1821"/>
                </a:cubicBezTo>
                <a:cubicBezTo>
                  <a:pt x="2502" y="1149"/>
                  <a:pt x="2028" y="0"/>
                  <a:pt x="108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48"/>
          <p:cNvSpPr/>
          <p:nvPr/>
        </p:nvSpPr>
        <p:spPr>
          <a:xfrm>
            <a:off x="2719928" y="1492779"/>
            <a:ext cx="39022" cy="33349"/>
          </a:xfrm>
          <a:custGeom>
            <a:rect b="b" l="l" r="r" t="t"/>
            <a:pathLst>
              <a:path extrusionOk="0" h="2134" w="2497">
                <a:moveTo>
                  <a:pt x="1074" y="1"/>
                </a:moveTo>
                <a:cubicBezTo>
                  <a:pt x="480" y="1"/>
                  <a:pt x="9" y="480"/>
                  <a:pt x="1" y="1066"/>
                </a:cubicBezTo>
                <a:cubicBezTo>
                  <a:pt x="1" y="1709"/>
                  <a:pt x="530" y="2133"/>
                  <a:pt x="1078" y="2133"/>
                </a:cubicBezTo>
                <a:cubicBezTo>
                  <a:pt x="1340" y="2133"/>
                  <a:pt x="1606" y="2037"/>
                  <a:pt x="1822" y="1822"/>
                </a:cubicBezTo>
                <a:cubicBezTo>
                  <a:pt x="2496" y="1147"/>
                  <a:pt x="2017" y="1"/>
                  <a:pt x="1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48"/>
          <p:cNvSpPr/>
          <p:nvPr/>
        </p:nvSpPr>
        <p:spPr>
          <a:xfrm>
            <a:off x="2719928" y="1397498"/>
            <a:ext cx="39022" cy="33412"/>
          </a:xfrm>
          <a:custGeom>
            <a:rect b="b" l="l" r="r" t="t"/>
            <a:pathLst>
              <a:path extrusionOk="0" h="2138" w="2497">
                <a:moveTo>
                  <a:pt x="1074" y="1"/>
                </a:moveTo>
                <a:cubicBezTo>
                  <a:pt x="480" y="1"/>
                  <a:pt x="9" y="480"/>
                  <a:pt x="1" y="1065"/>
                </a:cubicBezTo>
                <a:cubicBezTo>
                  <a:pt x="1" y="1709"/>
                  <a:pt x="530" y="2137"/>
                  <a:pt x="1078" y="2137"/>
                </a:cubicBezTo>
                <a:cubicBezTo>
                  <a:pt x="1340" y="2137"/>
                  <a:pt x="1606" y="2040"/>
                  <a:pt x="1822" y="1821"/>
                </a:cubicBezTo>
                <a:cubicBezTo>
                  <a:pt x="2496" y="1147"/>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48"/>
          <p:cNvSpPr/>
          <p:nvPr/>
        </p:nvSpPr>
        <p:spPr>
          <a:xfrm>
            <a:off x="2719928" y="1302343"/>
            <a:ext cx="39022" cy="33302"/>
          </a:xfrm>
          <a:custGeom>
            <a:rect b="b" l="l" r="r" t="t"/>
            <a:pathLst>
              <a:path extrusionOk="0" h="2131" w="2497">
                <a:moveTo>
                  <a:pt x="1074" y="1"/>
                </a:moveTo>
                <a:cubicBezTo>
                  <a:pt x="480" y="1"/>
                  <a:pt x="9" y="472"/>
                  <a:pt x="1" y="1066"/>
                </a:cubicBezTo>
                <a:cubicBezTo>
                  <a:pt x="1" y="1707"/>
                  <a:pt x="527" y="2131"/>
                  <a:pt x="1073" y="2131"/>
                </a:cubicBezTo>
                <a:cubicBezTo>
                  <a:pt x="1337" y="2131"/>
                  <a:pt x="1605" y="2033"/>
                  <a:pt x="1822" y="1813"/>
                </a:cubicBezTo>
                <a:cubicBezTo>
                  <a:pt x="2496" y="1147"/>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48"/>
          <p:cNvSpPr/>
          <p:nvPr/>
        </p:nvSpPr>
        <p:spPr>
          <a:xfrm>
            <a:off x="2719928" y="1254710"/>
            <a:ext cx="39022" cy="33333"/>
          </a:xfrm>
          <a:custGeom>
            <a:rect b="b" l="l" r="r" t="t"/>
            <a:pathLst>
              <a:path extrusionOk="0" h="2133" w="2497">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48"/>
          <p:cNvSpPr/>
          <p:nvPr/>
        </p:nvSpPr>
        <p:spPr>
          <a:xfrm>
            <a:off x="2719928" y="1207062"/>
            <a:ext cx="39022" cy="33349"/>
          </a:xfrm>
          <a:custGeom>
            <a:rect b="b" l="l" r="r" t="t"/>
            <a:pathLst>
              <a:path extrusionOk="0" h="2134" w="2497">
                <a:moveTo>
                  <a:pt x="1074" y="1"/>
                </a:moveTo>
                <a:cubicBezTo>
                  <a:pt x="480" y="1"/>
                  <a:pt x="9" y="480"/>
                  <a:pt x="1" y="1065"/>
                </a:cubicBezTo>
                <a:cubicBezTo>
                  <a:pt x="1" y="1709"/>
                  <a:pt x="530" y="2133"/>
                  <a:pt x="1078" y="2133"/>
                </a:cubicBezTo>
                <a:cubicBezTo>
                  <a:pt x="1340" y="2133"/>
                  <a:pt x="1606" y="2037"/>
                  <a:pt x="1822" y="1822"/>
                </a:cubicBezTo>
                <a:cubicBezTo>
                  <a:pt x="2496" y="1147"/>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48"/>
          <p:cNvSpPr/>
          <p:nvPr/>
        </p:nvSpPr>
        <p:spPr>
          <a:xfrm>
            <a:off x="2672420" y="1588060"/>
            <a:ext cx="38881" cy="33412"/>
          </a:xfrm>
          <a:custGeom>
            <a:rect b="b" l="l" r="r" t="t"/>
            <a:pathLst>
              <a:path extrusionOk="0" h="2138" w="2488">
                <a:moveTo>
                  <a:pt x="1065" y="1"/>
                </a:moveTo>
                <a:cubicBezTo>
                  <a:pt x="472" y="1"/>
                  <a:pt x="0" y="480"/>
                  <a:pt x="0" y="1066"/>
                </a:cubicBezTo>
                <a:cubicBezTo>
                  <a:pt x="0" y="1709"/>
                  <a:pt x="525" y="2137"/>
                  <a:pt x="1072" y="2137"/>
                </a:cubicBezTo>
                <a:cubicBezTo>
                  <a:pt x="1332" y="2137"/>
                  <a:pt x="1598" y="2040"/>
                  <a:pt x="1813" y="1822"/>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48"/>
          <p:cNvSpPr/>
          <p:nvPr/>
        </p:nvSpPr>
        <p:spPr>
          <a:xfrm>
            <a:off x="2672420" y="1540428"/>
            <a:ext cx="38975" cy="33396"/>
          </a:xfrm>
          <a:custGeom>
            <a:rect b="b" l="l" r="r" t="t"/>
            <a:pathLst>
              <a:path extrusionOk="0" h="2137" w="2494">
                <a:moveTo>
                  <a:pt x="1075" y="0"/>
                </a:moveTo>
                <a:cubicBezTo>
                  <a:pt x="1072" y="0"/>
                  <a:pt x="1069" y="0"/>
                  <a:pt x="1065" y="0"/>
                </a:cubicBezTo>
                <a:cubicBezTo>
                  <a:pt x="472" y="0"/>
                  <a:pt x="0" y="480"/>
                  <a:pt x="0" y="1065"/>
                </a:cubicBezTo>
                <a:cubicBezTo>
                  <a:pt x="0" y="1709"/>
                  <a:pt x="525" y="2137"/>
                  <a:pt x="1074" y="2137"/>
                </a:cubicBezTo>
                <a:cubicBezTo>
                  <a:pt x="1336" y="2137"/>
                  <a:pt x="1603" y="2039"/>
                  <a:pt x="1821" y="1821"/>
                </a:cubicBezTo>
                <a:cubicBezTo>
                  <a:pt x="2494" y="1149"/>
                  <a:pt x="2020" y="0"/>
                  <a:pt x="107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48"/>
          <p:cNvSpPr/>
          <p:nvPr/>
        </p:nvSpPr>
        <p:spPr>
          <a:xfrm>
            <a:off x="2672420" y="1492779"/>
            <a:ext cx="38881" cy="33349"/>
          </a:xfrm>
          <a:custGeom>
            <a:rect b="b" l="l" r="r" t="t"/>
            <a:pathLst>
              <a:path extrusionOk="0" h="2134" w="2488">
                <a:moveTo>
                  <a:pt x="1065" y="1"/>
                </a:moveTo>
                <a:cubicBezTo>
                  <a:pt x="472" y="1"/>
                  <a:pt x="0" y="480"/>
                  <a:pt x="0" y="1066"/>
                </a:cubicBezTo>
                <a:cubicBezTo>
                  <a:pt x="0" y="1709"/>
                  <a:pt x="526" y="2133"/>
                  <a:pt x="1072" y="2133"/>
                </a:cubicBezTo>
                <a:cubicBezTo>
                  <a:pt x="1332" y="2133"/>
                  <a:pt x="1598" y="2037"/>
                  <a:pt x="1813" y="1822"/>
                </a:cubicBezTo>
                <a:cubicBezTo>
                  <a:pt x="2488" y="1147"/>
                  <a:pt x="2016" y="1"/>
                  <a:pt x="1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48"/>
          <p:cNvSpPr/>
          <p:nvPr/>
        </p:nvSpPr>
        <p:spPr>
          <a:xfrm>
            <a:off x="2672420" y="1254710"/>
            <a:ext cx="38881" cy="33333"/>
          </a:xfrm>
          <a:custGeom>
            <a:rect b="b" l="l" r="r" t="t"/>
            <a:pathLst>
              <a:path extrusionOk="0" h="2133" w="2488">
                <a:moveTo>
                  <a:pt x="1065" y="0"/>
                </a:moveTo>
                <a:cubicBezTo>
                  <a:pt x="472" y="0"/>
                  <a:pt x="0" y="480"/>
                  <a:pt x="0" y="1065"/>
                </a:cubicBezTo>
                <a:cubicBezTo>
                  <a:pt x="0" y="1709"/>
                  <a:pt x="526" y="2133"/>
                  <a:pt x="1072" y="2133"/>
                </a:cubicBezTo>
                <a:cubicBezTo>
                  <a:pt x="1332" y="2133"/>
                  <a:pt x="1598" y="2036"/>
                  <a:pt x="1813" y="1821"/>
                </a:cubicBezTo>
                <a:cubicBezTo>
                  <a:pt x="2488"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48"/>
          <p:cNvSpPr/>
          <p:nvPr/>
        </p:nvSpPr>
        <p:spPr>
          <a:xfrm>
            <a:off x="2624772" y="1302343"/>
            <a:ext cx="38897" cy="33302"/>
          </a:xfrm>
          <a:custGeom>
            <a:rect b="b" l="l" r="r" t="t"/>
            <a:pathLst>
              <a:path extrusionOk="0" h="2131" w="2489">
                <a:moveTo>
                  <a:pt x="1066" y="1"/>
                </a:moveTo>
                <a:cubicBezTo>
                  <a:pt x="480" y="1"/>
                  <a:pt x="1" y="472"/>
                  <a:pt x="1" y="1066"/>
                </a:cubicBezTo>
                <a:cubicBezTo>
                  <a:pt x="1" y="1707"/>
                  <a:pt x="523" y="2131"/>
                  <a:pt x="1070" y="2131"/>
                </a:cubicBezTo>
                <a:cubicBezTo>
                  <a:pt x="1333" y="2131"/>
                  <a:pt x="1602" y="2033"/>
                  <a:pt x="1822" y="1813"/>
                </a:cubicBezTo>
                <a:cubicBezTo>
                  <a:pt x="2488"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48"/>
          <p:cNvSpPr/>
          <p:nvPr/>
        </p:nvSpPr>
        <p:spPr>
          <a:xfrm>
            <a:off x="2529491" y="1159413"/>
            <a:ext cx="39022" cy="33412"/>
          </a:xfrm>
          <a:custGeom>
            <a:rect b="b" l="l" r="r" t="t"/>
            <a:pathLst>
              <a:path extrusionOk="0" h="2138" w="2497">
                <a:moveTo>
                  <a:pt x="1066" y="1"/>
                </a:moveTo>
                <a:cubicBezTo>
                  <a:pt x="480" y="1"/>
                  <a:pt x="1" y="481"/>
                  <a:pt x="1" y="1066"/>
                </a:cubicBezTo>
                <a:cubicBezTo>
                  <a:pt x="1" y="1710"/>
                  <a:pt x="526" y="2138"/>
                  <a:pt x="1074" y="2138"/>
                </a:cubicBezTo>
                <a:cubicBezTo>
                  <a:pt x="1336" y="2138"/>
                  <a:pt x="1604" y="2040"/>
                  <a:pt x="1822" y="1822"/>
                </a:cubicBezTo>
                <a:cubicBezTo>
                  <a:pt x="2496"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48"/>
          <p:cNvSpPr/>
          <p:nvPr/>
        </p:nvSpPr>
        <p:spPr>
          <a:xfrm>
            <a:off x="2481984" y="1207062"/>
            <a:ext cx="38881" cy="33349"/>
          </a:xfrm>
          <a:custGeom>
            <a:rect b="b" l="l" r="r" t="t"/>
            <a:pathLst>
              <a:path extrusionOk="0" h="2134" w="2488">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48"/>
          <p:cNvSpPr/>
          <p:nvPr/>
        </p:nvSpPr>
        <p:spPr>
          <a:xfrm>
            <a:off x="2481984" y="1159413"/>
            <a:ext cx="38881" cy="33412"/>
          </a:xfrm>
          <a:custGeom>
            <a:rect b="b" l="l" r="r" t="t"/>
            <a:pathLst>
              <a:path extrusionOk="0" h="2138" w="2488">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48"/>
          <p:cNvSpPr/>
          <p:nvPr/>
        </p:nvSpPr>
        <p:spPr>
          <a:xfrm>
            <a:off x="2434335" y="1207062"/>
            <a:ext cx="38897" cy="33349"/>
          </a:xfrm>
          <a:custGeom>
            <a:rect b="b" l="l" r="r" t="t"/>
            <a:pathLst>
              <a:path extrusionOk="0" h="2134" w="2489">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48"/>
          <p:cNvSpPr/>
          <p:nvPr/>
        </p:nvSpPr>
        <p:spPr>
          <a:xfrm>
            <a:off x="2434335" y="1159413"/>
            <a:ext cx="38897" cy="33412"/>
          </a:xfrm>
          <a:custGeom>
            <a:rect b="b" l="l" r="r" t="t"/>
            <a:pathLst>
              <a:path extrusionOk="0" h="2138" w="2489">
                <a:moveTo>
                  <a:pt x="1066" y="1"/>
                </a:moveTo>
                <a:cubicBezTo>
                  <a:pt x="480" y="9"/>
                  <a:pt x="1" y="481"/>
                  <a:pt x="1" y="1066"/>
                </a:cubicBezTo>
                <a:cubicBezTo>
                  <a:pt x="1" y="1710"/>
                  <a:pt x="526" y="2138"/>
                  <a:pt x="1075" y="2138"/>
                </a:cubicBezTo>
                <a:cubicBezTo>
                  <a:pt x="1336" y="2138"/>
                  <a:pt x="1604" y="2040"/>
                  <a:pt x="1822" y="1822"/>
                </a:cubicBezTo>
                <a:cubicBezTo>
                  <a:pt x="2488"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48"/>
          <p:cNvSpPr/>
          <p:nvPr/>
        </p:nvSpPr>
        <p:spPr>
          <a:xfrm>
            <a:off x="2434335" y="968977"/>
            <a:ext cx="38897" cy="33412"/>
          </a:xfrm>
          <a:custGeom>
            <a:rect b="b" l="l" r="r" t="t"/>
            <a:pathLst>
              <a:path extrusionOk="0" h="2138" w="2489">
                <a:moveTo>
                  <a:pt x="1066" y="1"/>
                </a:moveTo>
                <a:cubicBezTo>
                  <a:pt x="480" y="1"/>
                  <a:pt x="1" y="481"/>
                  <a:pt x="1" y="1066"/>
                </a:cubicBezTo>
                <a:cubicBezTo>
                  <a:pt x="1" y="1710"/>
                  <a:pt x="526" y="2138"/>
                  <a:pt x="1075" y="2138"/>
                </a:cubicBezTo>
                <a:cubicBezTo>
                  <a:pt x="1336" y="2138"/>
                  <a:pt x="1604" y="2040"/>
                  <a:pt x="1822" y="1822"/>
                </a:cubicBezTo>
                <a:cubicBezTo>
                  <a:pt x="2488"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48"/>
          <p:cNvSpPr/>
          <p:nvPr/>
        </p:nvSpPr>
        <p:spPr>
          <a:xfrm>
            <a:off x="2434335" y="921344"/>
            <a:ext cx="38897" cy="33412"/>
          </a:xfrm>
          <a:custGeom>
            <a:rect b="b" l="l" r="r" t="t"/>
            <a:pathLst>
              <a:path extrusionOk="0" h="2138" w="2489">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48"/>
          <p:cNvSpPr/>
          <p:nvPr/>
        </p:nvSpPr>
        <p:spPr>
          <a:xfrm>
            <a:off x="2434335" y="873837"/>
            <a:ext cx="38897" cy="33333"/>
          </a:xfrm>
          <a:custGeom>
            <a:rect b="b" l="l" r="r" t="t"/>
            <a:pathLst>
              <a:path extrusionOk="0" h="2133" w="2489">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48"/>
          <p:cNvSpPr/>
          <p:nvPr/>
        </p:nvSpPr>
        <p:spPr>
          <a:xfrm>
            <a:off x="2434335" y="826188"/>
            <a:ext cx="38897" cy="33349"/>
          </a:xfrm>
          <a:custGeom>
            <a:rect b="b" l="l" r="r" t="t"/>
            <a:pathLst>
              <a:path extrusionOk="0" h="2134" w="2489">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48"/>
          <p:cNvSpPr/>
          <p:nvPr/>
        </p:nvSpPr>
        <p:spPr>
          <a:xfrm>
            <a:off x="2386703" y="1064273"/>
            <a:ext cx="38881" cy="33333"/>
          </a:xfrm>
          <a:custGeom>
            <a:rect b="b" l="l" r="r" t="t"/>
            <a:pathLst>
              <a:path extrusionOk="0" h="2133" w="2488">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48"/>
          <p:cNvSpPr/>
          <p:nvPr/>
        </p:nvSpPr>
        <p:spPr>
          <a:xfrm>
            <a:off x="2386703" y="1016625"/>
            <a:ext cx="38881" cy="33349"/>
          </a:xfrm>
          <a:custGeom>
            <a:rect b="b" l="l" r="r" t="t"/>
            <a:pathLst>
              <a:path extrusionOk="0" h="2134" w="2488">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48"/>
          <p:cNvSpPr/>
          <p:nvPr/>
        </p:nvSpPr>
        <p:spPr>
          <a:xfrm>
            <a:off x="2386703" y="968977"/>
            <a:ext cx="38881" cy="33412"/>
          </a:xfrm>
          <a:custGeom>
            <a:rect b="b" l="l" r="r" t="t"/>
            <a:pathLst>
              <a:path extrusionOk="0" h="2138" w="2488">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48"/>
          <p:cNvSpPr/>
          <p:nvPr/>
        </p:nvSpPr>
        <p:spPr>
          <a:xfrm>
            <a:off x="2386703" y="921344"/>
            <a:ext cx="38881" cy="33412"/>
          </a:xfrm>
          <a:custGeom>
            <a:rect b="b" l="l" r="r" t="t"/>
            <a:pathLst>
              <a:path extrusionOk="0" h="2138" w="2488">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48"/>
          <p:cNvSpPr/>
          <p:nvPr/>
        </p:nvSpPr>
        <p:spPr>
          <a:xfrm>
            <a:off x="2386703" y="873837"/>
            <a:ext cx="38881" cy="33333"/>
          </a:xfrm>
          <a:custGeom>
            <a:rect b="b" l="l" r="r" t="t"/>
            <a:pathLst>
              <a:path extrusionOk="0" h="2133" w="2488">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48"/>
          <p:cNvSpPr/>
          <p:nvPr/>
        </p:nvSpPr>
        <p:spPr>
          <a:xfrm>
            <a:off x="2386703" y="826188"/>
            <a:ext cx="38881" cy="33349"/>
          </a:xfrm>
          <a:custGeom>
            <a:rect b="b" l="l" r="r" t="t"/>
            <a:pathLst>
              <a:path extrusionOk="0" h="2134" w="2488">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48"/>
          <p:cNvSpPr/>
          <p:nvPr/>
        </p:nvSpPr>
        <p:spPr>
          <a:xfrm>
            <a:off x="2386703" y="778556"/>
            <a:ext cx="38881" cy="33333"/>
          </a:xfrm>
          <a:custGeom>
            <a:rect b="b" l="l" r="r" t="t"/>
            <a:pathLst>
              <a:path extrusionOk="0" h="2133" w="2488">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48"/>
          <p:cNvSpPr/>
          <p:nvPr/>
        </p:nvSpPr>
        <p:spPr>
          <a:xfrm>
            <a:off x="2339054" y="1111906"/>
            <a:ext cx="38850" cy="33287"/>
          </a:xfrm>
          <a:custGeom>
            <a:rect b="b" l="l" r="r" t="t"/>
            <a:pathLst>
              <a:path extrusionOk="0" h="2130" w="2486">
                <a:moveTo>
                  <a:pt x="1076" y="1"/>
                </a:moveTo>
                <a:cubicBezTo>
                  <a:pt x="1072" y="1"/>
                  <a:pt x="1069" y="1"/>
                  <a:pt x="1066" y="1"/>
                </a:cubicBezTo>
                <a:cubicBezTo>
                  <a:pt x="480" y="1"/>
                  <a:pt x="1" y="472"/>
                  <a:pt x="1" y="1066"/>
                </a:cubicBezTo>
                <a:cubicBezTo>
                  <a:pt x="1" y="1703"/>
                  <a:pt x="525" y="2129"/>
                  <a:pt x="1073" y="2129"/>
                </a:cubicBezTo>
                <a:cubicBezTo>
                  <a:pt x="1336" y="2129"/>
                  <a:pt x="1603" y="2032"/>
                  <a:pt x="1822" y="1813"/>
                </a:cubicBezTo>
                <a:cubicBezTo>
                  <a:pt x="2486" y="1149"/>
                  <a:pt x="2020" y="1"/>
                  <a:pt x="10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48"/>
          <p:cNvSpPr/>
          <p:nvPr/>
        </p:nvSpPr>
        <p:spPr>
          <a:xfrm>
            <a:off x="2339054" y="1064273"/>
            <a:ext cx="38897" cy="33333"/>
          </a:xfrm>
          <a:custGeom>
            <a:rect b="b" l="l" r="r" t="t"/>
            <a:pathLst>
              <a:path extrusionOk="0" h="2133" w="2489">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48"/>
          <p:cNvSpPr/>
          <p:nvPr/>
        </p:nvSpPr>
        <p:spPr>
          <a:xfrm>
            <a:off x="2339054" y="1016625"/>
            <a:ext cx="38897" cy="33349"/>
          </a:xfrm>
          <a:custGeom>
            <a:rect b="b" l="l" r="r" t="t"/>
            <a:pathLst>
              <a:path extrusionOk="0" h="2134" w="2489">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48"/>
          <p:cNvSpPr/>
          <p:nvPr/>
        </p:nvSpPr>
        <p:spPr>
          <a:xfrm>
            <a:off x="2339054" y="968977"/>
            <a:ext cx="38897" cy="33412"/>
          </a:xfrm>
          <a:custGeom>
            <a:rect b="b" l="l" r="r" t="t"/>
            <a:pathLst>
              <a:path extrusionOk="0" h="2138" w="2489">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48"/>
          <p:cNvSpPr/>
          <p:nvPr/>
        </p:nvSpPr>
        <p:spPr>
          <a:xfrm>
            <a:off x="2339054" y="921344"/>
            <a:ext cx="38897" cy="33412"/>
          </a:xfrm>
          <a:custGeom>
            <a:rect b="b" l="l" r="r" t="t"/>
            <a:pathLst>
              <a:path extrusionOk="0" h="2138" w="2489">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48"/>
          <p:cNvSpPr/>
          <p:nvPr/>
        </p:nvSpPr>
        <p:spPr>
          <a:xfrm>
            <a:off x="2339054" y="873837"/>
            <a:ext cx="38897" cy="33333"/>
          </a:xfrm>
          <a:custGeom>
            <a:rect b="b" l="l" r="r" t="t"/>
            <a:pathLst>
              <a:path extrusionOk="0" h="2133" w="2489">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48"/>
          <p:cNvSpPr/>
          <p:nvPr/>
        </p:nvSpPr>
        <p:spPr>
          <a:xfrm>
            <a:off x="2339054" y="826188"/>
            <a:ext cx="38897" cy="33349"/>
          </a:xfrm>
          <a:custGeom>
            <a:rect b="b" l="l" r="r" t="t"/>
            <a:pathLst>
              <a:path extrusionOk="0" h="2134" w="2489">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48"/>
          <p:cNvSpPr/>
          <p:nvPr/>
        </p:nvSpPr>
        <p:spPr>
          <a:xfrm>
            <a:off x="2339054" y="778556"/>
            <a:ext cx="38897" cy="33333"/>
          </a:xfrm>
          <a:custGeom>
            <a:rect b="b" l="l" r="r" t="t"/>
            <a:pathLst>
              <a:path extrusionOk="0" h="2133" w="2489">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48"/>
          <p:cNvSpPr/>
          <p:nvPr/>
        </p:nvSpPr>
        <p:spPr>
          <a:xfrm>
            <a:off x="2291422" y="1111906"/>
            <a:ext cx="38881" cy="33287"/>
          </a:xfrm>
          <a:custGeom>
            <a:rect b="b" l="l" r="r" t="t"/>
            <a:pathLst>
              <a:path extrusionOk="0" h="2130" w="2488">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48"/>
          <p:cNvSpPr/>
          <p:nvPr/>
        </p:nvSpPr>
        <p:spPr>
          <a:xfrm>
            <a:off x="2291422" y="1064273"/>
            <a:ext cx="38881" cy="33333"/>
          </a:xfrm>
          <a:custGeom>
            <a:rect b="b" l="l" r="r" t="t"/>
            <a:pathLst>
              <a:path extrusionOk="0" h="2133" w="2488">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48"/>
          <p:cNvSpPr/>
          <p:nvPr/>
        </p:nvSpPr>
        <p:spPr>
          <a:xfrm>
            <a:off x="2291422" y="1016625"/>
            <a:ext cx="38881" cy="33349"/>
          </a:xfrm>
          <a:custGeom>
            <a:rect b="b" l="l" r="r" t="t"/>
            <a:pathLst>
              <a:path extrusionOk="0" h="2134" w="2488">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48"/>
          <p:cNvSpPr/>
          <p:nvPr/>
        </p:nvSpPr>
        <p:spPr>
          <a:xfrm>
            <a:off x="2291422" y="968977"/>
            <a:ext cx="38881" cy="33412"/>
          </a:xfrm>
          <a:custGeom>
            <a:rect b="b" l="l" r="r" t="t"/>
            <a:pathLst>
              <a:path extrusionOk="0" h="2138" w="2488">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48"/>
          <p:cNvSpPr/>
          <p:nvPr/>
        </p:nvSpPr>
        <p:spPr>
          <a:xfrm>
            <a:off x="2291422" y="921344"/>
            <a:ext cx="38881" cy="33412"/>
          </a:xfrm>
          <a:custGeom>
            <a:rect b="b" l="l" r="r" t="t"/>
            <a:pathLst>
              <a:path extrusionOk="0" h="2138" w="2488">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48"/>
          <p:cNvSpPr/>
          <p:nvPr/>
        </p:nvSpPr>
        <p:spPr>
          <a:xfrm>
            <a:off x="2291422" y="873837"/>
            <a:ext cx="38881" cy="33333"/>
          </a:xfrm>
          <a:custGeom>
            <a:rect b="b" l="l" r="r" t="t"/>
            <a:pathLst>
              <a:path extrusionOk="0" h="2133" w="2488">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48"/>
          <p:cNvSpPr/>
          <p:nvPr/>
        </p:nvSpPr>
        <p:spPr>
          <a:xfrm>
            <a:off x="2291422" y="826188"/>
            <a:ext cx="38881" cy="33349"/>
          </a:xfrm>
          <a:custGeom>
            <a:rect b="b" l="l" r="r" t="t"/>
            <a:pathLst>
              <a:path extrusionOk="0" h="2134" w="2488">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48"/>
          <p:cNvSpPr/>
          <p:nvPr/>
        </p:nvSpPr>
        <p:spPr>
          <a:xfrm>
            <a:off x="2291422" y="778556"/>
            <a:ext cx="38881" cy="33333"/>
          </a:xfrm>
          <a:custGeom>
            <a:rect b="b" l="l" r="r" t="t"/>
            <a:pathLst>
              <a:path extrusionOk="0" h="2133" w="2488">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48"/>
          <p:cNvSpPr/>
          <p:nvPr/>
        </p:nvSpPr>
        <p:spPr>
          <a:xfrm>
            <a:off x="2243899" y="1111906"/>
            <a:ext cx="38897" cy="33287"/>
          </a:xfrm>
          <a:custGeom>
            <a:rect b="b" l="l" r="r" t="t"/>
            <a:pathLst>
              <a:path extrusionOk="0" h="2130" w="2489">
                <a:moveTo>
                  <a:pt x="1066" y="1"/>
                </a:moveTo>
                <a:cubicBezTo>
                  <a:pt x="472" y="1"/>
                  <a:pt x="1" y="472"/>
                  <a:pt x="1" y="1066"/>
                </a:cubicBezTo>
                <a:cubicBezTo>
                  <a:pt x="1" y="1703"/>
                  <a:pt x="525" y="2129"/>
                  <a:pt x="1071" y="2129"/>
                </a:cubicBezTo>
                <a:cubicBezTo>
                  <a:pt x="1332" y="2129"/>
                  <a:pt x="1598" y="2032"/>
                  <a:pt x="1814" y="1813"/>
                </a:cubicBezTo>
                <a:cubicBezTo>
                  <a:pt x="2488"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48"/>
          <p:cNvSpPr/>
          <p:nvPr/>
        </p:nvSpPr>
        <p:spPr>
          <a:xfrm>
            <a:off x="2243899" y="1064273"/>
            <a:ext cx="38897" cy="33333"/>
          </a:xfrm>
          <a:custGeom>
            <a:rect b="b" l="l" r="r" t="t"/>
            <a:pathLst>
              <a:path extrusionOk="0" h="2133" w="2489">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48"/>
          <p:cNvSpPr/>
          <p:nvPr/>
        </p:nvSpPr>
        <p:spPr>
          <a:xfrm>
            <a:off x="2243899" y="1016625"/>
            <a:ext cx="38897" cy="33349"/>
          </a:xfrm>
          <a:custGeom>
            <a:rect b="b" l="l" r="r" t="t"/>
            <a:pathLst>
              <a:path extrusionOk="0" h="2134" w="2489">
                <a:moveTo>
                  <a:pt x="1066" y="1"/>
                </a:moveTo>
                <a:cubicBezTo>
                  <a:pt x="472" y="1"/>
                  <a:pt x="1" y="480"/>
                  <a:pt x="1" y="1065"/>
                </a:cubicBezTo>
                <a:cubicBezTo>
                  <a:pt x="1" y="1709"/>
                  <a:pt x="526" y="2133"/>
                  <a:pt x="1072" y="2133"/>
                </a:cubicBezTo>
                <a:cubicBezTo>
                  <a:pt x="1333" y="2133"/>
                  <a:pt x="1598" y="2037"/>
                  <a:pt x="1814" y="1822"/>
                </a:cubicBezTo>
                <a:cubicBezTo>
                  <a:pt x="2488"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48"/>
          <p:cNvSpPr/>
          <p:nvPr/>
        </p:nvSpPr>
        <p:spPr>
          <a:xfrm>
            <a:off x="2243899" y="968977"/>
            <a:ext cx="38897" cy="33412"/>
          </a:xfrm>
          <a:custGeom>
            <a:rect b="b" l="l" r="r" t="t"/>
            <a:pathLst>
              <a:path extrusionOk="0" h="2138" w="2489">
                <a:moveTo>
                  <a:pt x="1066" y="1"/>
                </a:moveTo>
                <a:cubicBezTo>
                  <a:pt x="472" y="1"/>
                  <a:pt x="1" y="481"/>
                  <a:pt x="1" y="1066"/>
                </a:cubicBezTo>
                <a:cubicBezTo>
                  <a:pt x="1" y="1710"/>
                  <a:pt x="526" y="2138"/>
                  <a:pt x="1072" y="2138"/>
                </a:cubicBezTo>
                <a:cubicBezTo>
                  <a:pt x="1333" y="2138"/>
                  <a:pt x="1598" y="2040"/>
                  <a:pt x="1814" y="1822"/>
                </a:cubicBezTo>
                <a:cubicBezTo>
                  <a:pt x="2488"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48"/>
          <p:cNvSpPr/>
          <p:nvPr/>
        </p:nvSpPr>
        <p:spPr>
          <a:xfrm>
            <a:off x="2243899" y="921344"/>
            <a:ext cx="38897" cy="33412"/>
          </a:xfrm>
          <a:custGeom>
            <a:rect b="b" l="l" r="r" t="t"/>
            <a:pathLst>
              <a:path extrusionOk="0" h="2138" w="2489">
                <a:moveTo>
                  <a:pt x="1066" y="0"/>
                </a:moveTo>
                <a:cubicBezTo>
                  <a:pt x="472" y="9"/>
                  <a:pt x="1" y="480"/>
                  <a:pt x="1" y="1074"/>
                </a:cubicBezTo>
                <a:cubicBezTo>
                  <a:pt x="1" y="1711"/>
                  <a:pt x="525" y="2137"/>
                  <a:pt x="1071" y="2137"/>
                </a:cubicBezTo>
                <a:cubicBezTo>
                  <a:pt x="1332" y="2137"/>
                  <a:pt x="1598" y="2040"/>
                  <a:pt x="1814" y="1821"/>
                </a:cubicBezTo>
                <a:cubicBezTo>
                  <a:pt x="2488" y="1155"/>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48"/>
          <p:cNvSpPr/>
          <p:nvPr/>
        </p:nvSpPr>
        <p:spPr>
          <a:xfrm>
            <a:off x="2243899" y="873837"/>
            <a:ext cx="38897" cy="33333"/>
          </a:xfrm>
          <a:custGeom>
            <a:rect b="b" l="l" r="r" t="t"/>
            <a:pathLst>
              <a:path extrusionOk="0" h="2133" w="2489">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48"/>
          <p:cNvSpPr/>
          <p:nvPr/>
        </p:nvSpPr>
        <p:spPr>
          <a:xfrm>
            <a:off x="2243899" y="826188"/>
            <a:ext cx="38897" cy="33349"/>
          </a:xfrm>
          <a:custGeom>
            <a:rect b="b" l="l" r="r" t="t"/>
            <a:pathLst>
              <a:path extrusionOk="0" h="2134" w="2489">
                <a:moveTo>
                  <a:pt x="1066" y="1"/>
                </a:moveTo>
                <a:cubicBezTo>
                  <a:pt x="472" y="1"/>
                  <a:pt x="1" y="480"/>
                  <a:pt x="1" y="1065"/>
                </a:cubicBezTo>
                <a:cubicBezTo>
                  <a:pt x="1" y="1709"/>
                  <a:pt x="526" y="2133"/>
                  <a:pt x="1072" y="2133"/>
                </a:cubicBezTo>
                <a:cubicBezTo>
                  <a:pt x="1333" y="2133"/>
                  <a:pt x="1598" y="2037"/>
                  <a:pt x="1814" y="1822"/>
                </a:cubicBezTo>
                <a:cubicBezTo>
                  <a:pt x="2488"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48"/>
          <p:cNvSpPr/>
          <p:nvPr/>
        </p:nvSpPr>
        <p:spPr>
          <a:xfrm>
            <a:off x="2243899" y="778556"/>
            <a:ext cx="38897" cy="33333"/>
          </a:xfrm>
          <a:custGeom>
            <a:rect b="b" l="l" r="r" t="t"/>
            <a:pathLst>
              <a:path extrusionOk="0" h="2133" w="2489">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48"/>
          <p:cNvSpPr/>
          <p:nvPr/>
        </p:nvSpPr>
        <p:spPr>
          <a:xfrm>
            <a:off x="2196266" y="1159413"/>
            <a:ext cx="38881" cy="33412"/>
          </a:xfrm>
          <a:custGeom>
            <a:rect b="b" l="l" r="r" t="t"/>
            <a:pathLst>
              <a:path extrusionOk="0" h="2138" w="2488">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48"/>
          <p:cNvSpPr/>
          <p:nvPr/>
        </p:nvSpPr>
        <p:spPr>
          <a:xfrm>
            <a:off x="2196266" y="1111906"/>
            <a:ext cx="38881" cy="33287"/>
          </a:xfrm>
          <a:custGeom>
            <a:rect b="b" l="l" r="r" t="t"/>
            <a:pathLst>
              <a:path extrusionOk="0" h="2130" w="2488">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48"/>
          <p:cNvSpPr/>
          <p:nvPr/>
        </p:nvSpPr>
        <p:spPr>
          <a:xfrm>
            <a:off x="2196266" y="1064273"/>
            <a:ext cx="38881" cy="33333"/>
          </a:xfrm>
          <a:custGeom>
            <a:rect b="b" l="l" r="r" t="t"/>
            <a:pathLst>
              <a:path extrusionOk="0" h="2133" w="2488">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48"/>
          <p:cNvSpPr/>
          <p:nvPr/>
        </p:nvSpPr>
        <p:spPr>
          <a:xfrm>
            <a:off x="2196266" y="1016625"/>
            <a:ext cx="38881" cy="33349"/>
          </a:xfrm>
          <a:custGeom>
            <a:rect b="b" l="l" r="r" t="t"/>
            <a:pathLst>
              <a:path extrusionOk="0" h="2134" w="2488">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48"/>
          <p:cNvSpPr/>
          <p:nvPr/>
        </p:nvSpPr>
        <p:spPr>
          <a:xfrm>
            <a:off x="2196266" y="968977"/>
            <a:ext cx="38881" cy="33412"/>
          </a:xfrm>
          <a:custGeom>
            <a:rect b="b" l="l" r="r" t="t"/>
            <a:pathLst>
              <a:path extrusionOk="0" h="2138" w="2488">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48"/>
          <p:cNvSpPr/>
          <p:nvPr/>
        </p:nvSpPr>
        <p:spPr>
          <a:xfrm>
            <a:off x="2196266" y="921344"/>
            <a:ext cx="38881" cy="33412"/>
          </a:xfrm>
          <a:custGeom>
            <a:rect b="b" l="l" r="r" t="t"/>
            <a:pathLst>
              <a:path extrusionOk="0" h="2138" w="2488">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48"/>
          <p:cNvSpPr/>
          <p:nvPr/>
        </p:nvSpPr>
        <p:spPr>
          <a:xfrm>
            <a:off x="2196266" y="873837"/>
            <a:ext cx="38881" cy="33333"/>
          </a:xfrm>
          <a:custGeom>
            <a:rect b="b" l="l" r="r" t="t"/>
            <a:pathLst>
              <a:path extrusionOk="0" h="2133" w="2488">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48"/>
          <p:cNvSpPr/>
          <p:nvPr/>
        </p:nvSpPr>
        <p:spPr>
          <a:xfrm>
            <a:off x="2196266" y="826188"/>
            <a:ext cx="38881" cy="33349"/>
          </a:xfrm>
          <a:custGeom>
            <a:rect b="b" l="l" r="r" t="t"/>
            <a:pathLst>
              <a:path extrusionOk="0" h="2134" w="2488">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48"/>
          <p:cNvSpPr/>
          <p:nvPr/>
        </p:nvSpPr>
        <p:spPr>
          <a:xfrm>
            <a:off x="2196266" y="778556"/>
            <a:ext cx="38881" cy="33333"/>
          </a:xfrm>
          <a:custGeom>
            <a:rect b="b" l="l" r="r" t="t"/>
            <a:pathLst>
              <a:path extrusionOk="0" h="2133" w="2488">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48"/>
          <p:cNvSpPr/>
          <p:nvPr/>
        </p:nvSpPr>
        <p:spPr>
          <a:xfrm>
            <a:off x="2148618" y="1207062"/>
            <a:ext cx="38897" cy="33349"/>
          </a:xfrm>
          <a:custGeom>
            <a:rect b="b" l="l" r="r" t="t"/>
            <a:pathLst>
              <a:path extrusionOk="0" h="2134" w="2489">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48"/>
          <p:cNvSpPr/>
          <p:nvPr/>
        </p:nvSpPr>
        <p:spPr>
          <a:xfrm>
            <a:off x="2148618" y="1159413"/>
            <a:ext cx="38897" cy="33412"/>
          </a:xfrm>
          <a:custGeom>
            <a:rect b="b" l="l" r="r" t="t"/>
            <a:pathLst>
              <a:path extrusionOk="0" h="2138" w="2489">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48"/>
          <p:cNvSpPr/>
          <p:nvPr/>
        </p:nvSpPr>
        <p:spPr>
          <a:xfrm>
            <a:off x="2148618" y="1111906"/>
            <a:ext cx="38897" cy="33287"/>
          </a:xfrm>
          <a:custGeom>
            <a:rect b="b" l="l" r="r" t="t"/>
            <a:pathLst>
              <a:path extrusionOk="0" h="2130" w="2489">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48"/>
          <p:cNvSpPr/>
          <p:nvPr/>
        </p:nvSpPr>
        <p:spPr>
          <a:xfrm>
            <a:off x="2148618" y="1064273"/>
            <a:ext cx="38897" cy="33333"/>
          </a:xfrm>
          <a:custGeom>
            <a:rect b="b" l="l" r="r" t="t"/>
            <a:pathLst>
              <a:path extrusionOk="0" h="2133" w="2489">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48"/>
          <p:cNvSpPr/>
          <p:nvPr/>
        </p:nvSpPr>
        <p:spPr>
          <a:xfrm>
            <a:off x="2148618" y="1016625"/>
            <a:ext cx="38897" cy="33349"/>
          </a:xfrm>
          <a:custGeom>
            <a:rect b="b" l="l" r="r" t="t"/>
            <a:pathLst>
              <a:path extrusionOk="0" h="2134" w="2489">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48"/>
          <p:cNvSpPr/>
          <p:nvPr/>
        </p:nvSpPr>
        <p:spPr>
          <a:xfrm>
            <a:off x="2148618" y="968977"/>
            <a:ext cx="38897" cy="33412"/>
          </a:xfrm>
          <a:custGeom>
            <a:rect b="b" l="l" r="r" t="t"/>
            <a:pathLst>
              <a:path extrusionOk="0" h="2138" w="2489">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48"/>
          <p:cNvSpPr/>
          <p:nvPr/>
        </p:nvSpPr>
        <p:spPr>
          <a:xfrm>
            <a:off x="2148618" y="921344"/>
            <a:ext cx="38897" cy="33412"/>
          </a:xfrm>
          <a:custGeom>
            <a:rect b="b" l="l" r="r" t="t"/>
            <a:pathLst>
              <a:path extrusionOk="0" h="2138" w="2489">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48"/>
          <p:cNvSpPr/>
          <p:nvPr/>
        </p:nvSpPr>
        <p:spPr>
          <a:xfrm>
            <a:off x="2148618" y="873837"/>
            <a:ext cx="38897" cy="33396"/>
          </a:xfrm>
          <a:custGeom>
            <a:rect b="b" l="l" r="r" t="t"/>
            <a:pathLst>
              <a:path extrusionOk="0" h="2137" w="2489">
                <a:moveTo>
                  <a:pt x="1066" y="0"/>
                </a:moveTo>
                <a:cubicBezTo>
                  <a:pt x="480" y="0"/>
                  <a:pt x="1" y="480"/>
                  <a:pt x="1" y="1065"/>
                </a:cubicBezTo>
                <a:cubicBezTo>
                  <a:pt x="1" y="1709"/>
                  <a:pt x="526" y="2137"/>
                  <a:pt x="1074" y="2137"/>
                </a:cubicBezTo>
                <a:cubicBezTo>
                  <a:pt x="1336" y="2137"/>
                  <a:pt x="1604" y="2039"/>
                  <a:pt x="1822" y="1821"/>
                </a:cubicBezTo>
                <a:cubicBezTo>
                  <a:pt x="2488"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48"/>
          <p:cNvSpPr/>
          <p:nvPr/>
        </p:nvSpPr>
        <p:spPr>
          <a:xfrm>
            <a:off x="2148618" y="826188"/>
            <a:ext cx="38897" cy="33349"/>
          </a:xfrm>
          <a:custGeom>
            <a:rect b="b" l="l" r="r" t="t"/>
            <a:pathLst>
              <a:path extrusionOk="0" h="2134" w="2489">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48"/>
          <p:cNvSpPr/>
          <p:nvPr/>
        </p:nvSpPr>
        <p:spPr>
          <a:xfrm>
            <a:off x="2148618" y="778556"/>
            <a:ext cx="38897" cy="33333"/>
          </a:xfrm>
          <a:custGeom>
            <a:rect b="b" l="l" r="r" t="t"/>
            <a:pathLst>
              <a:path extrusionOk="0" h="2133" w="2489">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48"/>
          <p:cNvSpPr/>
          <p:nvPr/>
        </p:nvSpPr>
        <p:spPr>
          <a:xfrm>
            <a:off x="2100985" y="1207062"/>
            <a:ext cx="39006" cy="33349"/>
          </a:xfrm>
          <a:custGeom>
            <a:rect b="b" l="l" r="r" t="t"/>
            <a:pathLst>
              <a:path extrusionOk="0" h="2134" w="2496">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48"/>
          <p:cNvSpPr/>
          <p:nvPr/>
        </p:nvSpPr>
        <p:spPr>
          <a:xfrm>
            <a:off x="2100985" y="1159413"/>
            <a:ext cx="39006" cy="33412"/>
          </a:xfrm>
          <a:custGeom>
            <a:rect b="b" l="l" r="r" t="t"/>
            <a:pathLst>
              <a:path extrusionOk="0" h="2138" w="2496">
                <a:moveTo>
                  <a:pt x="1065" y="1"/>
                </a:moveTo>
                <a:cubicBezTo>
                  <a:pt x="480" y="9"/>
                  <a:pt x="8"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48"/>
          <p:cNvSpPr/>
          <p:nvPr/>
        </p:nvSpPr>
        <p:spPr>
          <a:xfrm>
            <a:off x="2100985" y="1111906"/>
            <a:ext cx="39006" cy="33287"/>
          </a:xfrm>
          <a:custGeom>
            <a:rect b="b" l="l" r="r" t="t"/>
            <a:pathLst>
              <a:path extrusionOk="0" h="2130" w="2496">
                <a:moveTo>
                  <a:pt x="1065" y="1"/>
                </a:moveTo>
                <a:cubicBezTo>
                  <a:pt x="480" y="1"/>
                  <a:pt x="8" y="472"/>
                  <a:pt x="0" y="1066"/>
                </a:cubicBezTo>
                <a:cubicBezTo>
                  <a:pt x="0" y="1703"/>
                  <a:pt x="525" y="2129"/>
                  <a:pt x="1073" y="2129"/>
                </a:cubicBezTo>
                <a:cubicBezTo>
                  <a:pt x="1335" y="2129"/>
                  <a:pt x="1603" y="2032"/>
                  <a:pt x="1821" y="1813"/>
                </a:cubicBezTo>
                <a:cubicBezTo>
                  <a:pt x="2496"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48"/>
          <p:cNvSpPr/>
          <p:nvPr/>
        </p:nvSpPr>
        <p:spPr>
          <a:xfrm>
            <a:off x="2100985" y="1064273"/>
            <a:ext cx="39006" cy="33333"/>
          </a:xfrm>
          <a:custGeom>
            <a:rect b="b" l="l" r="r" t="t"/>
            <a:pathLst>
              <a:path extrusionOk="0" h="2133" w="2496">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48"/>
          <p:cNvSpPr/>
          <p:nvPr/>
        </p:nvSpPr>
        <p:spPr>
          <a:xfrm>
            <a:off x="2100985" y="1016625"/>
            <a:ext cx="39006" cy="33349"/>
          </a:xfrm>
          <a:custGeom>
            <a:rect b="b" l="l" r="r" t="t"/>
            <a:pathLst>
              <a:path extrusionOk="0" h="2134" w="2496">
                <a:moveTo>
                  <a:pt x="1065" y="1"/>
                </a:moveTo>
                <a:cubicBezTo>
                  <a:pt x="480" y="1"/>
                  <a:pt x="8"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48"/>
          <p:cNvSpPr/>
          <p:nvPr/>
        </p:nvSpPr>
        <p:spPr>
          <a:xfrm>
            <a:off x="2100985" y="968977"/>
            <a:ext cx="39006" cy="33412"/>
          </a:xfrm>
          <a:custGeom>
            <a:rect b="b" l="l" r="r" t="t"/>
            <a:pathLst>
              <a:path extrusionOk="0" h="2138" w="2496">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48"/>
          <p:cNvSpPr/>
          <p:nvPr/>
        </p:nvSpPr>
        <p:spPr>
          <a:xfrm>
            <a:off x="2100985" y="921344"/>
            <a:ext cx="39006" cy="33412"/>
          </a:xfrm>
          <a:custGeom>
            <a:rect b="b" l="l" r="r" t="t"/>
            <a:pathLst>
              <a:path extrusionOk="0" h="2138" w="2496">
                <a:moveTo>
                  <a:pt x="1065" y="0"/>
                </a:moveTo>
                <a:cubicBezTo>
                  <a:pt x="480" y="9"/>
                  <a:pt x="8" y="480"/>
                  <a:pt x="0" y="1074"/>
                </a:cubicBezTo>
                <a:cubicBezTo>
                  <a:pt x="0" y="1711"/>
                  <a:pt x="525" y="2137"/>
                  <a:pt x="1073" y="2137"/>
                </a:cubicBezTo>
                <a:cubicBezTo>
                  <a:pt x="1335" y="2137"/>
                  <a:pt x="1603" y="2040"/>
                  <a:pt x="1821" y="1821"/>
                </a:cubicBezTo>
                <a:cubicBezTo>
                  <a:pt x="2496" y="1155"/>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48"/>
          <p:cNvSpPr/>
          <p:nvPr/>
        </p:nvSpPr>
        <p:spPr>
          <a:xfrm>
            <a:off x="2100985" y="873837"/>
            <a:ext cx="39006" cy="33333"/>
          </a:xfrm>
          <a:custGeom>
            <a:rect b="b" l="l" r="r" t="t"/>
            <a:pathLst>
              <a:path extrusionOk="0" h="2133" w="2496">
                <a:moveTo>
                  <a:pt x="1065" y="0"/>
                </a:moveTo>
                <a:cubicBezTo>
                  <a:pt x="480" y="0"/>
                  <a:pt x="8"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48"/>
          <p:cNvSpPr/>
          <p:nvPr/>
        </p:nvSpPr>
        <p:spPr>
          <a:xfrm>
            <a:off x="2100985" y="826188"/>
            <a:ext cx="39006" cy="33349"/>
          </a:xfrm>
          <a:custGeom>
            <a:rect b="b" l="l" r="r" t="t"/>
            <a:pathLst>
              <a:path extrusionOk="0" h="2134" w="2496">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48"/>
          <p:cNvSpPr/>
          <p:nvPr/>
        </p:nvSpPr>
        <p:spPr>
          <a:xfrm>
            <a:off x="2100985" y="778556"/>
            <a:ext cx="39006" cy="33333"/>
          </a:xfrm>
          <a:custGeom>
            <a:rect b="b" l="l" r="r" t="t"/>
            <a:pathLst>
              <a:path extrusionOk="0" h="2133" w="2496">
                <a:moveTo>
                  <a:pt x="1065" y="0"/>
                </a:moveTo>
                <a:cubicBezTo>
                  <a:pt x="480" y="0"/>
                  <a:pt x="8"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48"/>
          <p:cNvSpPr/>
          <p:nvPr/>
        </p:nvSpPr>
        <p:spPr>
          <a:xfrm>
            <a:off x="2053462" y="1159413"/>
            <a:ext cx="38897" cy="33412"/>
          </a:xfrm>
          <a:custGeom>
            <a:rect b="b" l="l" r="r" t="t"/>
            <a:pathLst>
              <a:path extrusionOk="0" h="2138" w="2489">
                <a:moveTo>
                  <a:pt x="1066" y="1"/>
                </a:moveTo>
                <a:cubicBezTo>
                  <a:pt x="472" y="1"/>
                  <a:pt x="1" y="481"/>
                  <a:pt x="1" y="1066"/>
                </a:cubicBezTo>
                <a:cubicBezTo>
                  <a:pt x="1" y="1710"/>
                  <a:pt x="526" y="2138"/>
                  <a:pt x="1072" y="2138"/>
                </a:cubicBezTo>
                <a:cubicBezTo>
                  <a:pt x="1333" y="2138"/>
                  <a:pt x="1598" y="2040"/>
                  <a:pt x="1814" y="1822"/>
                </a:cubicBezTo>
                <a:cubicBezTo>
                  <a:pt x="2488" y="1147"/>
                  <a:pt x="2009"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48"/>
          <p:cNvSpPr/>
          <p:nvPr/>
        </p:nvSpPr>
        <p:spPr>
          <a:xfrm>
            <a:off x="2053462" y="1111906"/>
            <a:ext cx="38897" cy="33287"/>
          </a:xfrm>
          <a:custGeom>
            <a:rect b="b" l="l" r="r" t="t"/>
            <a:pathLst>
              <a:path extrusionOk="0" h="2130" w="2489">
                <a:moveTo>
                  <a:pt x="1066" y="1"/>
                </a:moveTo>
                <a:cubicBezTo>
                  <a:pt x="472" y="1"/>
                  <a:pt x="1" y="472"/>
                  <a:pt x="1" y="1066"/>
                </a:cubicBezTo>
                <a:cubicBezTo>
                  <a:pt x="1" y="1703"/>
                  <a:pt x="525" y="2129"/>
                  <a:pt x="1071" y="2129"/>
                </a:cubicBezTo>
                <a:cubicBezTo>
                  <a:pt x="1332" y="2129"/>
                  <a:pt x="1598" y="2032"/>
                  <a:pt x="1814" y="1813"/>
                </a:cubicBezTo>
                <a:cubicBezTo>
                  <a:pt x="2488" y="1147"/>
                  <a:pt x="2009"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48"/>
          <p:cNvSpPr/>
          <p:nvPr/>
        </p:nvSpPr>
        <p:spPr>
          <a:xfrm>
            <a:off x="2053462" y="1064273"/>
            <a:ext cx="38897" cy="33333"/>
          </a:xfrm>
          <a:custGeom>
            <a:rect b="b" l="l" r="r" t="t"/>
            <a:pathLst>
              <a:path extrusionOk="0" h="2133" w="2489">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48"/>
          <p:cNvSpPr/>
          <p:nvPr/>
        </p:nvSpPr>
        <p:spPr>
          <a:xfrm>
            <a:off x="2053462" y="1016625"/>
            <a:ext cx="38897" cy="33349"/>
          </a:xfrm>
          <a:custGeom>
            <a:rect b="b" l="l" r="r" t="t"/>
            <a:pathLst>
              <a:path extrusionOk="0" h="2134" w="2489">
                <a:moveTo>
                  <a:pt x="1066" y="1"/>
                </a:moveTo>
                <a:cubicBezTo>
                  <a:pt x="472" y="1"/>
                  <a:pt x="1" y="480"/>
                  <a:pt x="1" y="1065"/>
                </a:cubicBezTo>
                <a:cubicBezTo>
                  <a:pt x="1" y="1709"/>
                  <a:pt x="526" y="2133"/>
                  <a:pt x="1072" y="2133"/>
                </a:cubicBezTo>
                <a:cubicBezTo>
                  <a:pt x="1333" y="2133"/>
                  <a:pt x="1598" y="2037"/>
                  <a:pt x="1814" y="1822"/>
                </a:cubicBezTo>
                <a:cubicBezTo>
                  <a:pt x="2488" y="1147"/>
                  <a:pt x="2009"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48"/>
          <p:cNvSpPr/>
          <p:nvPr/>
        </p:nvSpPr>
        <p:spPr>
          <a:xfrm>
            <a:off x="2053462" y="968977"/>
            <a:ext cx="38897" cy="33412"/>
          </a:xfrm>
          <a:custGeom>
            <a:rect b="b" l="l" r="r" t="t"/>
            <a:pathLst>
              <a:path extrusionOk="0" h="2138" w="2489">
                <a:moveTo>
                  <a:pt x="1066" y="1"/>
                </a:moveTo>
                <a:cubicBezTo>
                  <a:pt x="472" y="1"/>
                  <a:pt x="1" y="481"/>
                  <a:pt x="1" y="1066"/>
                </a:cubicBezTo>
                <a:cubicBezTo>
                  <a:pt x="1" y="1710"/>
                  <a:pt x="526" y="2138"/>
                  <a:pt x="1072" y="2138"/>
                </a:cubicBezTo>
                <a:cubicBezTo>
                  <a:pt x="1333" y="2138"/>
                  <a:pt x="1598" y="2040"/>
                  <a:pt x="1814" y="1822"/>
                </a:cubicBezTo>
                <a:cubicBezTo>
                  <a:pt x="2488" y="1147"/>
                  <a:pt x="2009"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48"/>
          <p:cNvSpPr/>
          <p:nvPr/>
        </p:nvSpPr>
        <p:spPr>
          <a:xfrm>
            <a:off x="2053462" y="921344"/>
            <a:ext cx="38897" cy="33412"/>
          </a:xfrm>
          <a:custGeom>
            <a:rect b="b" l="l" r="r" t="t"/>
            <a:pathLst>
              <a:path extrusionOk="0" h="2138" w="2489">
                <a:moveTo>
                  <a:pt x="1066" y="0"/>
                </a:moveTo>
                <a:cubicBezTo>
                  <a:pt x="472" y="9"/>
                  <a:pt x="1" y="480"/>
                  <a:pt x="1" y="1074"/>
                </a:cubicBezTo>
                <a:cubicBezTo>
                  <a:pt x="1" y="1711"/>
                  <a:pt x="525" y="2137"/>
                  <a:pt x="1071" y="2137"/>
                </a:cubicBezTo>
                <a:cubicBezTo>
                  <a:pt x="1332" y="2137"/>
                  <a:pt x="1598" y="2040"/>
                  <a:pt x="1814" y="1821"/>
                </a:cubicBezTo>
                <a:cubicBezTo>
                  <a:pt x="2488" y="1155"/>
                  <a:pt x="2009"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48"/>
          <p:cNvSpPr/>
          <p:nvPr/>
        </p:nvSpPr>
        <p:spPr>
          <a:xfrm>
            <a:off x="2053462" y="873837"/>
            <a:ext cx="38897" cy="33333"/>
          </a:xfrm>
          <a:custGeom>
            <a:rect b="b" l="l" r="r" t="t"/>
            <a:pathLst>
              <a:path extrusionOk="0" h="2133" w="2489">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48"/>
          <p:cNvSpPr/>
          <p:nvPr/>
        </p:nvSpPr>
        <p:spPr>
          <a:xfrm>
            <a:off x="2053462" y="826188"/>
            <a:ext cx="38897" cy="33349"/>
          </a:xfrm>
          <a:custGeom>
            <a:rect b="b" l="l" r="r" t="t"/>
            <a:pathLst>
              <a:path extrusionOk="0" h="2134" w="2489">
                <a:moveTo>
                  <a:pt x="1066" y="1"/>
                </a:moveTo>
                <a:cubicBezTo>
                  <a:pt x="472" y="1"/>
                  <a:pt x="1" y="480"/>
                  <a:pt x="1" y="1065"/>
                </a:cubicBezTo>
                <a:cubicBezTo>
                  <a:pt x="1" y="1709"/>
                  <a:pt x="526" y="2133"/>
                  <a:pt x="1072" y="2133"/>
                </a:cubicBezTo>
                <a:cubicBezTo>
                  <a:pt x="1333" y="2133"/>
                  <a:pt x="1598" y="2037"/>
                  <a:pt x="1814" y="1822"/>
                </a:cubicBezTo>
                <a:cubicBezTo>
                  <a:pt x="2488" y="1147"/>
                  <a:pt x="2009"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48"/>
          <p:cNvSpPr/>
          <p:nvPr/>
        </p:nvSpPr>
        <p:spPr>
          <a:xfrm>
            <a:off x="2053462" y="778556"/>
            <a:ext cx="38897" cy="33333"/>
          </a:xfrm>
          <a:custGeom>
            <a:rect b="b" l="l" r="r" t="t"/>
            <a:pathLst>
              <a:path extrusionOk="0" h="2133" w="2489">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48"/>
          <p:cNvSpPr/>
          <p:nvPr/>
        </p:nvSpPr>
        <p:spPr>
          <a:xfrm>
            <a:off x="2005829" y="968977"/>
            <a:ext cx="38881" cy="33412"/>
          </a:xfrm>
          <a:custGeom>
            <a:rect b="b" l="l" r="r" t="t"/>
            <a:pathLst>
              <a:path extrusionOk="0" h="2138" w="2488">
                <a:moveTo>
                  <a:pt x="1065" y="1"/>
                </a:moveTo>
                <a:cubicBezTo>
                  <a:pt x="472" y="1"/>
                  <a:pt x="0" y="481"/>
                  <a:pt x="0" y="1066"/>
                </a:cubicBezTo>
                <a:cubicBezTo>
                  <a:pt x="0" y="1710"/>
                  <a:pt x="525" y="2138"/>
                  <a:pt x="1071" y="2138"/>
                </a:cubicBezTo>
                <a:cubicBezTo>
                  <a:pt x="1332" y="2138"/>
                  <a:pt x="1598" y="2040"/>
                  <a:pt x="1813" y="1822"/>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48"/>
          <p:cNvSpPr/>
          <p:nvPr/>
        </p:nvSpPr>
        <p:spPr>
          <a:xfrm>
            <a:off x="2005829" y="921344"/>
            <a:ext cx="38881" cy="33412"/>
          </a:xfrm>
          <a:custGeom>
            <a:rect b="b" l="l" r="r" t="t"/>
            <a:pathLst>
              <a:path extrusionOk="0" h="2138" w="2488">
                <a:moveTo>
                  <a:pt x="1065" y="0"/>
                </a:moveTo>
                <a:cubicBezTo>
                  <a:pt x="472" y="9"/>
                  <a:pt x="0" y="480"/>
                  <a:pt x="0" y="1074"/>
                </a:cubicBezTo>
                <a:cubicBezTo>
                  <a:pt x="0" y="1711"/>
                  <a:pt x="525" y="2137"/>
                  <a:pt x="1070" y="2137"/>
                </a:cubicBezTo>
                <a:cubicBezTo>
                  <a:pt x="1331" y="2137"/>
                  <a:pt x="1597" y="2040"/>
                  <a:pt x="1813" y="1821"/>
                </a:cubicBezTo>
                <a:cubicBezTo>
                  <a:pt x="2488" y="1155"/>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48"/>
          <p:cNvSpPr/>
          <p:nvPr/>
        </p:nvSpPr>
        <p:spPr>
          <a:xfrm>
            <a:off x="2005829" y="873837"/>
            <a:ext cx="38881" cy="33333"/>
          </a:xfrm>
          <a:custGeom>
            <a:rect b="b" l="l" r="r" t="t"/>
            <a:pathLst>
              <a:path extrusionOk="0" h="2133" w="2488">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48"/>
          <p:cNvSpPr/>
          <p:nvPr/>
        </p:nvSpPr>
        <p:spPr>
          <a:xfrm>
            <a:off x="2005829" y="826188"/>
            <a:ext cx="38881" cy="33349"/>
          </a:xfrm>
          <a:custGeom>
            <a:rect b="b" l="l" r="r" t="t"/>
            <a:pathLst>
              <a:path extrusionOk="0" h="2134" w="2488">
                <a:moveTo>
                  <a:pt x="1065" y="1"/>
                </a:moveTo>
                <a:cubicBezTo>
                  <a:pt x="472" y="1"/>
                  <a:pt x="0" y="480"/>
                  <a:pt x="0" y="1065"/>
                </a:cubicBezTo>
                <a:cubicBezTo>
                  <a:pt x="0" y="1709"/>
                  <a:pt x="525" y="2133"/>
                  <a:pt x="1072" y="2133"/>
                </a:cubicBezTo>
                <a:cubicBezTo>
                  <a:pt x="1332" y="2133"/>
                  <a:pt x="1598" y="2037"/>
                  <a:pt x="1813" y="1822"/>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48"/>
          <p:cNvSpPr/>
          <p:nvPr/>
        </p:nvSpPr>
        <p:spPr>
          <a:xfrm>
            <a:off x="1958056" y="921344"/>
            <a:ext cx="38897" cy="33412"/>
          </a:xfrm>
          <a:custGeom>
            <a:rect b="b" l="l" r="r" t="t"/>
            <a:pathLst>
              <a:path extrusionOk="0" h="2138" w="2489">
                <a:moveTo>
                  <a:pt x="1074" y="0"/>
                </a:moveTo>
                <a:cubicBezTo>
                  <a:pt x="480" y="9"/>
                  <a:pt x="0" y="480"/>
                  <a:pt x="0" y="1074"/>
                </a:cubicBezTo>
                <a:cubicBezTo>
                  <a:pt x="0" y="1711"/>
                  <a:pt x="525" y="2137"/>
                  <a:pt x="1073" y="2137"/>
                </a:cubicBezTo>
                <a:cubicBezTo>
                  <a:pt x="1335" y="2137"/>
                  <a:pt x="1603" y="2040"/>
                  <a:pt x="1821" y="1821"/>
                </a:cubicBezTo>
                <a:cubicBezTo>
                  <a:pt x="2488" y="1155"/>
                  <a:pt x="2017" y="9"/>
                  <a:pt x="10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48"/>
          <p:cNvSpPr/>
          <p:nvPr/>
        </p:nvSpPr>
        <p:spPr>
          <a:xfrm>
            <a:off x="1958056" y="873837"/>
            <a:ext cx="38897" cy="33333"/>
          </a:xfrm>
          <a:custGeom>
            <a:rect b="b" l="l" r="r" t="t"/>
            <a:pathLst>
              <a:path extrusionOk="0" h="2133" w="2489">
                <a:moveTo>
                  <a:pt x="1074" y="0"/>
                </a:moveTo>
                <a:cubicBezTo>
                  <a:pt x="480" y="0"/>
                  <a:pt x="0" y="480"/>
                  <a:pt x="0" y="1065"/>
                </a:cubicBezTo>
                <a:cubicBezTo>
                  <a:pt x="0" y="1709"/>
                  <a:pt x="526" y="2133"/>
                  <a:pt x="1074" y="2133"/>
                </a:cubicBezTo>
                <a:cubicBezTo>
                  <a:pt x="1336" y="2133"/>
                  <a:pt x="1603" y="2036"/>
                  <a:pt x="1821" y="1821"/>
                </a:cubicBezTo>
                <a:cubicBezTo>
                  <a:pt x="2488" y="1154"/>
                  <a:pt x="2017" y="0"/>
                  <a:pt x="10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48"/>
          <p:cNvSpPr/>
          <p:nvPr/>
        </p:nvSpPr>
        <p:spPr>
          <a:xfrm>
            <a:off x="1958056" y="826188"/>
            <a:ext cx="38897" cy="33349"/>
          </a:xfrm>
          <a:custGeom>
            <a:rect b="b" l="l" r="r" t="t"/>
            <a:pathLst>
              <a:path extrusionOk="0" h="2134" w="2489">
                <a:moveTo>
                  <a:pt x="1074" y="1"/>
                </a:moveTo>
                <a:cubicBezTo>
                  <a:pt x="480" y="1"/>
                  <a:pt x="0" y="480"/>
                  <a:pt x="0" y="1065"/>
                </a:cubicBezTo>
                <a:cubicBezTo>
                  <a:pt x="0" y="1709"/>
                  <a:pt x="526" y="2133"/>
                  <a:pt x="1074" y="2133"/>
                </a:cubicBezTo>
                <a:cubicBezTo>
                  <a:pt x="1336" y="2133"/>
                  <a:pt x="1603" y="2037"/>
                  <a:pt x="1821" y="1822"/>
                </a:cubicBezTo>
                <a:cubicBezTo>
                  <a:pt x="2488" y="1155"/>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48"/>
          <p:cNvSpPr/>
          <p:nvPr/>
        </p:nvSpPr>
        <p:spPr>
          <a:xfrm>
            <a:off x="1910408" y="921344"/>
            <a:ext cx="39022" cy="33412"/>
          </a:xfrm>
          <a:custGeom>
            <a:rect b="b" l="l" r="r" t="t"/>
            <a:pathLst>
              <a:path extrusionOk="0" h="2138" w="2497">
                <a:moveTo>
                  <a:pt x="1074" y="0"/>
                </a:moveTo>
                <a:cubicBezTo>
                  <a:pt x="481" y="9"/>
                  <a:pt x="9" y="480"/>
                  <a:pt x="1" y="1074"/>
                </a:cubicBezTo>
                <a:cubicBezTo>
                  <a:pt x="1" y="1711"/>
                  <a:pt x="529" y="2137"/>
                  <a:pt x="1077" y="2137"/>
                </a:cubicBezTo>
                <a:cubicBezTo>
                  <a:pt x="1339" y="2137"/>
                  <a:pt x="1606" y="2040"/>
                  <a:pt x="1822" y="1821"/>
                </a:cubicBezTo>
                <a:cubicBezTo>
                  <a:pt x="2497" y="1155"/>
                  <a:pt x="2017" y="0"/>
                  <a:pt x="10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48"/>
          <p:cNvSpPr/>
          <p:nvPr/>
        </p:nvSpPr>
        <p:spPr>
          <a:xfrm>
            <a:off x="1910408" y="873837"/>
            <a:ext cx="39022" cy="33333"/>
          </a:xfrm>
          <a:custGeom>
            <a:rect b="b" l="l" r="r" t="t"/>
            <a:pathLst>
              <a:path extrusionOk="0" h="2133" w="2497">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48"/>
          <p:cNvSpPr/>
          <p:nvPr/>
        </p:nvSpPr>
        <p:spPr>
          <a:xfrm>
            <a:off x="2291422" y="2397455"/>
            <a:ext cx="38881" cy="33396"/>
          </a:xfrm>
          <a:custGeom>
            <a:rect b="b" l="l" r="r" t="t"/>
            <a:pathLst>
              <a:path extrusionOk="0" h="2137" w="2488">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48"/>
          <p:cNvSpPr/>
          <p:nvPr/>
        </p:nvSpPr>
        <p:spPr>
          <a:xfrm>
            <a:off x="2291422" y="2349932"/>
            <a:ext cx="38975" cy="33318"/>
          </a:xfrm>
          <a:custGeom>
            <a:rect b="b" l="l" r="r" t="t"/>
            <a:pathLst>
              <a:path extrusionOk="0" h="2132" w="2494">
                <a:moveTo>
                  <a:pt x="1075" y="1"/>
                </a:moveTo>
                <a:cubicBezTo>
                  <a:pt x="1072" y="1"/>
                  <a:pt x="1068" y="1"/>
                  <a:pt x="1065" y="1"/>
                </a:cubicBezTo>
                <a:cubicBezTo>
                  <a:pt x="480" y="1"/>
                  <a:pt x="0" y="480"/>
                  <a:pt x="0" y="1066"/>
                </a:cubicBezTo>
                <a:cubicBezTo>
                  <a:pt x="6" y="1708"/>
                  <a:pt x="530" y="2131"/>
                  <a:pt x="1075" y="2131"/>
                </a:cubicBezTo>
                <a:cubicBezTo>
                  <a:pt x="1337" y="2131"/>
                  <a:pt x="1604" y="2033"/>
                  <a:pt x="1821" y="1814"/>
                </a:cubicBezTo>
                <a:cubicBezTo>
                  <a:pt x="2493" y="1141"/>
                  <a:pt x="2020" y="1"/>
                  <a:pt x="10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48"/>
          <p:cNvSpPr/>
          <p:nvPr/>
        </p:nvSpPr>
        <p:spPr>
          <a:xfrm>
            <a:off x="2291422" y="2302299"/>
            <a:ext cx="38975" cy="33302"/>
          </a:xfrm>
          <a:custGeom>
            <a:rect b="b" l="l" r="r" t="t"/>
            <a:pathLst>
              <a:path extrusionOk="0" h="2131" w="2494">
                <a:moveTo>
                  <a:pt x="1075" y="0"/>
                </a:moveTo>
                <a:cubicBezTo>
                  <a:pt x="1072" y="0"/>
                  <a:pt x="1068" y="0"/>
                  <a:pt x="1065" y="0"/>
                </a:cubicBezTo>
                <a:cubicBezTo>
                  <a:pt x="480" y="0"/>
                  <a:pt x="0" y="480"/>
                  <a:pt x="0" y="1065"/>
                </a:cubicBezTo>
                <a:cubicBezTo>
                  <a:pt x="0" y="1707"/>
                  <a:pt x="526" y="2131"/>
                  <a:pt x="1073" y="2131"/>
                </a:cubicBezTo>
                <a:cubicBezTo>
                  <a:pt x="1336" y="2131"/>
                  <a:pt x="1604" y="2032"/>
                  <a:pt x="1821" y="1813"/>
                </a:cubicBezTo>
                <a:cubicBezTo>
                  <a:pt x="2493" y="1149"/>
                  <a:pt x="2020" y="0"/>
                  <a:pt x="10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48"/>
          <p:cNvSpPr/>
          <p:nvPr/>
        </p:nvSpPr>
        <p:spPr>
          <a:xfrm>
            <a:off x="2243899" y="2540494"/>
            <a:ext cx="38897" cy="33318"/>
          </a:xfrm>
          <a:custGeom>
            <a:rect b="b" l="l" r="r" t="t"/>
            <a:pathLst>
              <a:path extrusionOk="0" h="2132" w="2489">
                <a:moveTo>
                  <a:pt x="1066" y="1"/>
                </a:moveTo>
                <a:cubicBezTo>
                  <a:pt x="472" y="1"/>
                  <a:pt x="1" y="480"/>
                  <a:pt x="1" y="1066"/>
                </a:cubicBezTo>
                <a:cubicBezTo>
                  <a:pt x="1" y="1708"/>
                  <a:pt x="523" y="2131"/>
                  <a:pt x="1067" y="2131"/>
                </a:cubicBezTo>
                <a:cubicBezTo>
                  <a:pt x="1330" y="2131"/>
                  <a:pt x="1597" y="2033"/>
                  <a:pt x="1814" y="1814"/>
                </a:cubicBezTo>
                <a:cubicBezTo>
                  <a:pt x="2488" y="1147"/>
                  <a:pt x="2009"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48"/>
          <p:cNvSpPr/>
          <p:nvPr/>
        </p:nvSpPr>
        <p:spPr>
          <a:xfrm>
            <a:off x="2243774" y="2492736"/>
            <a:ext cx="39022" cy="33427"/>
          </a:xfrm>
          <a:custGeom>
            <a:rect b="b" l="l" r="r" t="t"/>
            <a:pathLst>
              <a:path extrusionOk="0" h="2139" w="2497">
                <a:moveTo>
                  <a:pt x="1074" y="0"/>
                </a:moveTo>
                <a:cubicBezTo>
                  <a:pt x="480" y="0"/>
                  <a:pt x="1" y="480"/>
                  <a:pt x="9" y="1073"/>
                </a:cubicBezTo>
                <a:cubicBezTo>
                  <a:pt x="9" y="1715"/>
                  <a:pt x="535" y="2139"/>
                  <a:pt x="1081" y="2139"/>
                </a:cubicBezTo>
                <a:cubicBezTo>
                  <a:pt x="1345" y="2139"/>
                  <a:pt x="1613" y="2040"/>
                  <a:pt x="1830" y="1821"/>
                </a:cubicBezTo>
                <a:cubicBezTo>
                  <a:pt x="2496" y="1146"/>
                  <a:pt x="2025" y="0"/>
                  <a:pt x="10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48"/>
          <p:cNvSpPr/>
          <p:nvPr/>
        </p:nvSpPr>
        <p:spPr>
          <a:xfrm>
            <a:off x="2243899" y="2445088"/>
            <a:ext cx="38897" cy="33412"/>
          </a:xfrm>
          <a:custGeom>
            <a:rect b="b" l="l" r="r" t="t"/>
            <a:pathLst>
              <a:path extrusionOk="0" h="2138" w="2489">
                <a:moveTo>
                  <a:pt x="1066" y="1"/>
                </a:moveTo>
                <a:cubicBezTo>
                  <a:pt x="472" y="1"/>
                  <a:pt x="1" y="480"/>
                  <a:pt x="1" y="1066"/>
                </a:cubicBezTo>
                <a:cubicBezTo>
                  <a:pt x="1" y="1709"/>
                  <a:pt x="526" y="2137"/>
                  <a:pt x="1072" y="2137"/>
                </a:cubicBezTo>
                <a:cubicBezTo>
                  <a:pt x="1333" y="2137"/>
                  <a:pt x="1598" y="2040"/>
                  <a:pt x="1814" y="1822"/>
                </a:cubicBezTo>
                <a:cubicBezTo>
                  <a:pt x="2488"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48"/>
          <p:cNvSpPr/>
          <p:nvPr/>
        </p:nvSpPr>
        <p:spPr>
          <a:xfrm>
            <a:off x="2243899" y="2397455"/>
            <a:ext cx="38897" cy="33396"/>
          </a:xfrm>
          <a:custGeom>
            <a:rect b="b" l="l" r="r" t="t"/>
            <a:pathLst>
              <a:path extrusionOk="0" h="2137" w="2489">
                <a:moveTo>
                  <a:pt x="1066" y="0"/>
                </a:moveTo>
                <a:cubicBezTo>
                  <a:pt x="472"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48"/>
          <p:cNvSpPr/>
          <p:nvPr/>
        </p:nvSpPr>
        <p:spPr>
          <a:xfrm>
            <a:off x="2243899" y="2349932"/>
            <a:ext cx="38897" cy="33318"/>
          </a:xfrm>
          <a:custGeom>
            <a:rect b="b" l="l" r="r" t="t"/>
            <a:pathLst>
              <a:path extrusionOk="0" h="2132" w="2489">
                <a:moveTo>
                  <a:pt x="1066" y="1"/>
                </a:moveTo>
                <a:cubicBezTo>
                  <a:pt x="472" y="1"/>
                  <a:pt x="1" y="480"/>
                  <a:pt x="1" y="1066"/>
                </a:cubicBezTo>
                <a:cubicBezTo>
                  <a:pt x="1" y="1708"/>
                  <a:pt x="523" y="2131"/>
                  <a:pt x="1067" y="2131"/>
                </a:cubicBezTo>
                <a:cubicBezTo>
                  <a:pt x="1330" y="2131"/>
                  <a:pt x="1597" y="2033"/>
                  <a:pt x="1814" y="1814"/>
                </a:cubicBezTo>
                <a:cubicBezTo>
                  <a:pt x="2488" y="1147"/>
                  <a:pt x="2009"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48"/>
          <p:cNvSpPr/>
          <p:nvPr/>
        </p:nvSpPr>
        <p:spPr>
          <a:xfrm>
            <a:off x="2243899" y="2302299"/>
            <a:ext cx="38897" cy="33349"/>
          </a:xfrm>
          <a:custGeom>
            <a:rect b="b" l="l" r="r" t="t"/>
            <a:pathLst>
              <a:path extrusionOk="0" h="2134" w="2489">
                <a:moveTo>
                  <a:pt x="1066" y="0"/>
                </a:moveTo>
                <a:cubicBezTo>
                  <a:pt x="472" y="0"/>
                  <a:pt x="1" y="480"/>
                  <a:pt x="1" y="1065"/>
                </a:cubicBezTo>
                <a:cubicBezTo>
                  <a:pt x="1" y="1709"/>
                  <a:pt x="526" y="2133"/>
                  <a:pt x="1072" y="2133"/>
                </a:cubicBezTo>
                <a:cubicBezTo>
                  <a:pt x="1333" y="2133"/>
                  <a:pt x="1598" y="2037"/>
                  <a:pt x="1814" y="1821"/>
                </a:cubicBezTo>
                <a:cubicBezTo>
                  <a:pt x="2488"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48"/>
          <p:cNvSpPr/>
          <p:nvPr/>
        </p:nvSpPr>
        <p:spPr>
          <a:xfrm>
            <a:off x="2196266" y="2540494"/>
            <a:ext cx="38881" cy="33318"/>
          </a:xfrm>
          <a:custGeom>
            <a:rect b="b" l="l" r="r" t="t"/>
            <a:pathLst>
              <a:path extrusionOk="0" h="2132" w="2488">
                <a:moveTo>
                  <a:pt x="1065" y="1"/>
                </a:moveTo>
                <a:cubicBezTo>
                  <a:pt x="472" y="1"/>
                  <a:pt x="0" y="480"/>
                  <a:pt x="0" y="1066"/>
                </a:cubicBezTo>
                <a:cubicBezTo>
                  <a:pt x="0" y="1708"/>
                  <a:pt x="522" y="2131"/>
                  <a:pt x="1069" y="2131"/>
                </a:cubicBezTo>
                <a:cubicBezTo>
                  <a:pt x="1333" y="2131"/>
                  <a:pt x="1602" y="2033"/>
                  <a:pt x="1821" y="1814"/>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48"/>
          <p:cNvSpPr/>
          <p:nvPr/>
        </p:nvSpPr>
        <p:spPr>
          <a:xfrm>
            <a:off x="2196266" y="2492736"/>
            <a:ext cx="39006" cy="33427"/>
          </a:xfrm>
          <a:custGeom>
            <a:rect b="b" l="l" r="r" t="t"/>
            <a:pathLst>
              <a:path extrusionOk="0" h="2139" w="2496">
                <a:moveTo>
                  <a:pt x="1065" y="0"/>
                </a:moveTo>
                <a:cubicBezTo>
                  <a:pt x="472" y="0"/>
                  <a:pt x="0" y="480"/>
                  <a:pt x="0" y="1073"/>
                </a:cubicBezTo>
                <a:cubicBezTo>
                  <a:pt x="0" y="1715"/>
                  <a:pt x="526" y="2139"/>
                  <a:pt x="1073" y="2139"/>
                </a:cubicBezTo>
                <a:cubicBezTo>
                  <a:pt x="1336" y="2139"/>
                  <a:pt x="1604" y="2040"/>
                  <a:pt x="1821" y="1821"/>
                </a:cubicBezTo>
                <a:cubicBezTo>
                  <a:pt x="2496"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48"/>
          <p:cNvSpPr/>
          <p:nvPr/>
        </p:nvSpPr>
        <p:spPr>
          <a:xfrm>
            <a:off x="2196266" y="2445088"/>
            <a:ext cx="38881" cy="33412"/>
          </a:xfrm>
          <a:custGeom>
            <a:rect b="b" l="l" r="r" t="t"/>
            <a:pathLst>
              <a:path extrusionOk="0" h="2138" w="2488">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48"/>
          <p:cNvSpPr/>
          <p:nvPr/>
        </p:nvSpPr>
        <p:spPr>
          <a:xfrm>
            <a:off x="2196266" y="2397455"/>
            <a:ext cx="38881" cy="33396"/>
          </a:xfrm>
          <a:custGeom>
            <a:rect b="b" l="l" r="r" t="t"/>
            <a:pathLst>
              <a:path extrusionOk="0" h="2137" w="2488">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48"/>
          <p:cNvSpPr/>
          <p:nvPr/>
        </p:nvSpPr>
        <p:spPr>
          <a:xfrm>
            <a:off x="2196266" y="2349932"/>
            <a:ext cx="38881" cy="33318"/>
          </a:xfrm>
          <a:custGeom>
            <a:rect b="b" l="l" r="r" t="t"/>
            <a:pathLst>
              <a:path extrusionOk="0" h="2132" w="2488">
                <a:moveTo>
                  <a:pt x="1065" y="1"/>
                </a:moveTo>
                <a:cubicBezTo>
                  <a:pt x="472" y="1"/>
                  <a:pt x="0" y="480"/>
                  <a:pt x="0" y="1066"/>
                </a:cubicBezTo>
                <a:cubicBezTo>
                  <a:pt x="0" y="1708"/>
                  <a:pt x="522" y="2131"/>
                  <a:pt x="1069" y="2131"/>
                </a:cubicBezTo>
                <a:cubicBezTo>
                  <a:pt x="1333" y="2131"/>
                  <a:pt x="1602" y="2033"/>
                  <a:pt x="1821" y="1814"/>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48"/>
          <p:cNvSpPr/>
          <p:nvPr/>
        </p:nvSpPr>
        <p:spPr>
          <a:xfrm>
            <a:off x="2196266" y="2302299"/>
            <a:ext cx="38881" cy="33349"/>
          </a:xfrm>
          <a:custGeom>
            <a:rect b="b" l="l" r="r" t="t"/>
            <a:pathLst>
              <a:path extrusionOk="0" h="2134" w="2488">
                <a:moveTo>
                  <a:pt x="1065" y="0"/>
                </a:moveTo>
                <a:cubicBezTo>
                  <a:pt x="472" y="0"/>
                  <a:pt x="0" y="480"/>
                  <a:pt x="0" y="1065"/>
                </a:cubicBezTo>
                <a:cubicBezTo>
                  <a:pt x="0" y="1709"/>
                  <a:pt x="525" y="2133"/>
                  <a:pt x="1074" y="2133"/>
                </a:cubicBezTo>
                <a:cubicBezTo>
                  <a:pt x="1336" y="2133"/>
                  <a:pt x="1603" y="2037"/>
                  <a:pt x="1821" y="1821"/>
                </a:cubicBezTo>
                <a:cubicBezTo>
                  <a:pt x="2488"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48"/>
          <p:cNvSpPr/>
          <p:nvPr/>
        </p:nvSpPr>
        <p:spPr>
          <a:xfrm>
            <a:off x="2148618" y="2588017"/>
            <a:ext cx="38897" cy="33427"/>
          </a:xfrm>
          <a:custGeom>
            <a:rect b="b" l="l" r="r" t="t"/>
            <a:pathLst>
              <a:path extrusionOk="0" h="2139" w="2489">
                <a:moveTo>
                  <a:pt x="1066" y="0"/>
                </a:moveTo>
                <a:cubicBezTo>
                  <a:pt x="480" y="0"/>
                  <a:pt x="1" y="480"/>
                  <a:pt x="1" y="1073"/>
                </a:cubicBezTo>
                <a:cubicBezTo>
                  <a:pt x="6" y="1715"/>
                  <a:pt x="530" y="2139"/>
                  <a:pt x="1075" y="2139"/>
                </a:cubicBezTo>
                <a:cubicBezTo>
                  <a:pt x="1338" y="2139"/>
                  <a:pt x="1605" y="2041"/>
                  <a:pt x="1822" y="1821"/>
                </a:cubicBezTo>
                <a:cubicBezTo>
                  <a:pt x="2488"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48"/>
          <p:cNvSpPr/>
          <p:nvPr/>
        </p:nvSpPr>
        <p:spPr>
          <a:xfrm>
            <a:off x="2148618" y="2540494"/>
            <a:ext cx="38897" cy="33318"/>
          </a:xfrm>
          <a:custGeom>
            <a:rect b="b" l="l" r="r" t="t"/>
            <a:pathLst>
              <a:path extrusionOk="0" h="2132" w="2489">
                <a:moveTo>
                  <a:pt x="1066" y="1"/>
                </a:moveTo>
                <a:cubicBezTo>
                  <a:pt x="480" y="1"/>
                  <a:pt x="1" y="480"/>
                  <a:pt x="1" y="1066"/>
                </a:cubicBezTo>
                <a:cubicBezTo>
                  <a:pt x="1" y="1708"/>
                  <a:pt x="527" y="2131"/>
                  <a:pt x="1073" y="2131"/>
                </a:cubicBezTo>
                <a:cubicBezTo>
                  <a:pt x="1337" y="2131"/>
                  <a:pt x="1605" y="2033"/>
                  <a:pt x="1822" y="1814"/>
                </a:cubicBezTo>
                <a:cubicBezTo>
                  <a:pt x="2488"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48"/>
          <p:cNvSpPr/>
          <p:nvPr/>
        </p:nvSpPr>
        <p:spPr>
          <a:xfrm>
            <a:off x="2148618" y="2492736"/>
            <a:ext cx="39022" cy="33427"/>
          </a:xfrm>
          <a:custGeom>
            <a:rect b="b" l="l" r="r" t="t"/>
            <a:pathLst>
              <a:path extrusionOk="0" h="2139" w="2497">
                <a:moveTo>
                  <a:pt x="1066" y="0"/>
                </a:moveTo>
                <a:cubicBezTo>
                  <a:pt x="480" y="0"/>
                  <a:pt x="1" y="480"/>
                  <a:pt x="1" y="1073"/>
                </a:cubicBezTo>
                <a:cubicBezTo>
                  <a:pt x="6" y="1715"/>
                  <a:pt x="530" y="2139"/>
                  <a:pt x="1078" y="2139"/>
                </a:cubicBezTo>
                <a:cubicBezTo>
                  <a:pt x="1341" y="2139"/>
                  <a:pt x="1610" y="2040"/>
                  <a:pt x="1830" y="1821"/>
                </a:cubicBezTo>
                <a:cubicBezTo>
                  <a:pt x="2496"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48"/>
          <p:cNvSpPr/>
          <p:nvPr/>
        </p:nvSpPr>
        <p:spPr>
          <a:xfrm>
            <a:off x="2148618" y="2445088"/>
            <a:ext cx="38897" cy="33412"/>
          </a:xfrm>
          <a:custGeom>
            <a:rect b="b" l="l" r="r" t="t"/>
            <a:pathLst>
              <a:path extrusionOk="0" h="2138" w="2489">
                <a:moveTo>
                  <a:pt x="1066" y="1"/>
                </a:moveTo>
                <a:cubicBezTo>
                  <a:pt x="480" y="1"/>
                  <a:pt x="1" y="480"/>
                  <a:pt x="1" y="1066"/>
                </a:cubicBezTo>
                <a:cubicBezTo>
                  <a:pt x="1" y="1709"/>
                  <a:pt x="526" y="2137"/>
                  <a:pt x="1074" y="2137"/>
                </a:cubicBezTo>
                <a:cubicBezTo>
                  <a:pt x="1336" y="2137"/>
                  <a:pt x="1604" y="2040"/>
                  <a:pt x="1822" y="1822"/>
                </a:cubicBezTo>
                <a:cubicBezTo>
                  <a:pt x="2488"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48"/>
          <p:cNvSpPr/>
          <p:nvPr/>
        </p:nvSpPr>
        <p:spPr>
          <a:xfrm>
            <a:off x="2148618" y="2397455"/>
            <a:ext cx="38897" cy="33427"/>
          </a:xfrm>
          <a:custGeom>
            <a:rect b="b" l="l" r="r" t="t"/>
            <a:pathLst>
              <a:path extrusionOk="0" h="2139" w="2489">
                <a:moveTo>
                  <a:pt x="1066" y="0"/>
                </a:moveTo>
                <a:cubicBezTo>
                  <a:pt x="480" y="8"/>
                  <a:pt x="1" y="488"/>
                  <a:pt x="1" y="1073"/>
                </a:cubicBezTo>
                <a:cubicBezTo>
                  <a:pt x="1" y="1715"/>
                  <a:pt x="527" y="2139"/>
                  <a:pt x="1073" y="2139"/>
                </a:cubicBezTo>
                <a:cubicBezTo>
                  <a:pt x="1337" y="2139"/>
                  <a:pt x="1605" y="2040"/>
                  <a:pt x="1822" y="1821"/>
                </a:cubicBezTo>
                <a:cubicBezTo>
                  <a:pt x="2488"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48"/>
          <p:cNvSpPr/>
          <p:nvPr/>
        </p:nvSpPr>
        <p:spPr>
          <a:xfrm>
            <a:off x="2148618" y="2349932"/>
            <a:ext cx="38897" cy="33318"/>
          </a:xfrm>
          <a:custGeom>
            <a:rect b="b" l="l" r="r" t="t"/>
            <a:pathLst>
              <a:path extrusionOk="0" h="2132" w="2489">
                <a:moveTo>
                  <a:pt x="1066" y="1"/>
                </a:moveTo>
                <a:cubicBezTo>
                  <a:pt x="480" y="1"/>
                  <a:pt x="1" y="480"/>
                  <a:pt x="1" y="1066"/>
                </a:cubicBezTo>
                <a:cubicBezTo>
                  <a:pt x="1" y="1708"/>
                  <a:pt x="527" y="2131"/>
                  <a:pt x="1073" y="2131"/>
                </a:cubicBezTo>
                <a:cubicBezTo>
                  <a:pt x="1337" y="2131"/>
                  <a:pt x="1605" y="2033"/>
                  <a:pt x="1822" y="1814"/>
                </a:cubicBezTo>
                <a:cubicBezTo>
                  <a:pt x="2488"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48"/>
          <p:cNvSpPr/>
          <p:nvPr/>
        </p:nvSpPr>
        <p:spPr>
          <a:xfrm>
            <a:off x="2148618" y="2302299"/>
            <a:ext cx="38897" cy="33349"/>
          </a:xfrm>
          <a:custGeom>
            <a:rect b="b" l="l" r="r" t="t"/>
            <a:pathLst>
              <a:path extrusionOk="0" h="2134" w="2489">
                <a:moveTo>
                  <a:pt x="1066" y="0"/>
                </a:moveTo>
                <a:cubicBezTo>
                  <a:pt x="480" y="0"/>
                  <a:pt x="1" y="480"/>
                  <a:pt x="1" y="1065"/>
                </a:cubicBezTo>
                <a:cubicBezTo>
                  <a:pt x="1" y="1709"/>
                  <a:pt x="526" y="2133"/>
                  <a:pt x="1075" y="2133"/>
                </a:cubicBezTo>
                <a:cubicBezTo>
                  <a:pt x="1336" y="2133"/>
                  <a:pt x="1604" y="2037"/>
                  <a:pt x="1822" y="1821"/>
                </a:cubicBezTo>
                <a:cubicBezTo>
                  <a:pt x="2488"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48"/>
          <p:cNvSpPr/>
          <p:nvPr/>
        </p:nvSpPr>
        <p:spPr>
          <a:xfrm>
            <a:off x="2148618" y="2254651"/>
            <a:ext cx="38897" cy="33349"/>
          </a:xfrm>
          <a:custGeom>
            <a:rect b="b" l="l" r="r" t="t"/>
            <a:pathLst>
              <a:path extrusionOk="0" h="2134" w="2489">
                <a:moveTo>
                  <a:pt x="1066" y="1"/>
                </a:moveTo>
                <a:cubicBezTo>
                  <a:pt x="480" y="1"/>
                  <a:pt x="1" y="480"/>
                  <a:pt x="1" y="1066"/>
                </a:cubicBezTo>
                <a:cubicBezTo>
                  <a:pt x="1" y="1709"/>
                  <a:pt x="526" y="2134"/>
                  <a:pt x="1075" y="2134"/>
                </a:cubicBezTo>
                <a:cubicBezTo>
                  <a:pt x="1336" y="2134"/>
                  <a:pt x="1604" y="2037"/>
                  <a:pt x="1822" y="1822"/>
                </a:cubicBezTo>
                <a:cubicBezTo>
                  <a:pt x="2488"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48"/>
          <p:cNvSpPr/>
          <p:nvPr/>
        </p:nvSpPr>
        <p:spPr>
          <a:xfrm>
            <a:off x="2100985" y="2683298"/>
            <a:ext cx="39006" cy="33349"/>
          </a:xfrm>
          <a:custGeom>
            <a:rect b="b" l="l" r="r" t="t"/>
            <a:pathLst>
              <a:path extrusionOk="0" h="2134" w="2496">
                <a:moveTo>
                  <a:pt x="1065" y="0"/>
                </a:moveTo>
                <a:cubicBezTo>
                  <a:pt x="480" y="0"/>
                  <a:pt x="8" y="480"/>
                  <a:pt x="0" y="1065"/>
                </a:cubicBezTo>
                <a:cubicBezTo>
                  <a:pt x="0" y="1709"/>
                  <a:pt x="525" y="2133"/>
                  <a:pt x="1074" y="2133"/>
                </a:cubicBezTo>
                <a:cubicBezTo>
                  <a:pt x="1336" y="2133"/>
                  <a:pt x="1603" y="2037"/>
                  <a:pt x="1821" y="1821"/>
                </a:cubicBezTo>
                <a:cubicBezTo>
                  <a:pt x="2496" y="1147"/>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48"/>
          <p:cNvSpPr/>
          <p:nvPr/>
        </p:nvSpPr>
        <p:spPr>
          <a:xfrm>
            <a:off x="2100985" y="2635650"/>
            <a:ext cx="39006" cy="33349"/>
          </a:xfrm>
          <a:custGeom>
            <a:rect b="b" l="l" r="r" t="t"/>
            <a:pathLst>
              <a:path extrusionOk="0" h="2134" w="2496">
                <a:moveTo>
                  <a:pt x="1065" y="1"/>
                </a:moveTo>
                <a:cubicBezTo>
                  <a:pt x="480" y="1"/>
                  <a:pt x="0" y="480"/>
                  <a:pt x="0" y="1066"/>
                </a:cubicBezTo>
                <a:cubicBezTo>
                  <a:pt x="0" y="1710"/>
                  <a:pt x="529" y="2134"/>
                  <a:pt x="1078" y="2134"/>
                </a:cubicBezTo>
                <a:cubicBezTo>
                  <a:pt x="1339" y="2134"/>
                  <a:pt x="1606" y="2037"/>
                  <a:pt x="1821" y="1822"/>
                </a:cubicBezTo>
                <a:cubicBezTo>
                  <a:pt x="2496"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48"/>
          <p:cNvSpPr/>
          <p:nvPr/>
        </p:nvSpPr>
        <p:spPr>
          <a:xfrm>
            <a:off x="2100985" y="2588017"/>
            <a:ext cx="38881" cy="33427"/>
          </a:xfrm>
          <a:custGeom>
            <a:rect b="b" l="l" r="r" t="t"/>
            <a:pathLst>
              <a:path extrusionOk="0" h="2139" w="2488">
                <a:moveTo>
                  <a:pt x="1065" y="0"/>
                </a:moveTo>
                <a:cubicBezTo>
                  <a:pt x="480" y="0"/>
                  <a:pt x="0" y="480"/>
                  <a:pt x="0" y="1073"/>
                </a:cubicBezTo>
                <a:cubicBezTo>
                  <a:pt x="6" y="1715"/>
                  <a:pt x="530" y="2139"/>
                  <a:pt x="1075" y="2139"/>
                </a:cubicBezTo>
                <a:cubicBezTo>
                  <a:pt x="1337" y="2139"/>
                  <a:pt x="1604" y="2041"/>
                  <a:pt x="1821" y="1821"/>
                </a:cubicBezTo>
                <a:cubicBezTo>
                  <a:pt x="2488"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48"/>
          <p:cNvSpPr/>
          <p:nvPr/>
        </p:nvSpPr>
        <p:spPr>
          <a:xfrm>
            <a:off x="2100985" y="2540494"/>
            <a:ext cx="38881" cy="33318"/>
          </a:xfrm>
          <a:custGeom>
            <a:rect b="b" l="l" r="r" t="t"/>
            <a:pathLst>
              <a:path extrusionOk="0" h="2132" w="2488">
                <a:moveTo>
                  <a:pt x="1065" y="1"/>
                </a:moveTo>
                <a:cubicBezTo>
                  <a:pt x="480" y="1"/>
                  <a:pt x="0" y="480"/>
                  <a:pt x="0" y="1066"/>
                </a:cubicBezTo>
                <a:cubicBezTo>
                  <a:pt x="0" y="1708"/>
                  <a:pt x="526" y="2131"/>
                  <a:pt x="1073" y="2131"/>
                </a:cubicBezTo>
                <a:cubicBezTo>
                  <a:pt x="1336" y="2131"/>
                  <a:pt x="1604" y="2033"/>
                  <a:pt x="1821" y="1814"/>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48"/>
          <p:cNvSpPr/>
          <p:nvPr/>
        </p:nvSpPr>
        <p:spPr>
          <a:xfrm>
            <a:off x="2100985" y="2492736"/>
            <a:ext cx="39006" cy="33427"/>
          </a:xfrm>
          <a:custGeom>
            <a:rect b="b" l="l" r="r" t="t"/>
            <a:pathLst>
              <a:path extrusionOk="0" h="2139" w="2496">
                <a:moveTo>
                  <a:pt x="1065" y="0"/>
                </a:moveTo>
                <a:cubicBezTo>
                  <a:pt x="480" y="0"/>
                  <a:pt x="0" y="480"/>
                  <a:pt x="0" y="1073"/>
                </a:cubicBezTo>
                <a:cubicBezTo>
                  <a:pt x="6" y="1715"/>
                  <a:pt x="530" y="2139"/>
                  <a:pt x="1077" y="2139"/>
                </a:cubicBezTo>
                <a:cubicBezTo>
                  <a:pt x="1341" y="2139"/>
                  <a:pt x="1610" y="2040"/>
                  <a:pt x="1829" y="1821"/>
                </a:cubicBezTo>
                <a:cubicBezTo>
                  <a:pt x="2496"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48"/>
          <p:cNvSpPr/>
          <p:nvPr/>
        </p:nvSpPr>
        <p:spPr>
          <a:xfrm>
            <a:off x="2100985" y="2445088"/>
            <a:ext cx="39006" cy="33412"/>
          </a:xfrm>
          <a:custGeom>
            <a:rect b="b" l="l" r="r" t="t"/>
            <a:pathLst>
              <a:path extrusionOk="0" h="2138" w="2496">
                <a:moveTo>
                  <a:pt x="1065" y="1"/>
                </a:moveTo>
                <a:cubicBezTo>
                  <a:pt x="480" y="1"/>
                  <a:pt x="8"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48"/>
          <p:cNvSpPr/>
          <p:nvPr/>
        </p:nvSpPr>
        <p:spPr>
          <a:xfrm>
            <a:off x="2100985" y="2397455"/>
            <a:ext cx="39006" cy="33396"/>
          </a:xfrm>
          <a:custGeom>
            <a:rect b="b" l="l" r="r" t="t"/>
            <a:pathLst>
              <a:path extrusionOk="0" h="2137" w="2496">
                <a:moveTo>
                  <a:pt x="1065" y="0"/>
                </a:moveTo>
                <a:cubicBezTo>
                  <a:pt x="480" y="8"/>
                  <a:pt x="0" y="480"/>
                  <a:pt x="0" y="1073"/>
                </a:cubicBezTo>
                <a:cubicBezTo>
                  <a:pt x="0" y="1711"/>
                  <a:pt x="528" y="2137"/>
                  <a:pt x="1076" y="2137"/>
                </a:cubicBezTo>
                <a:cubicBezTo>
                  <a:pt x="1339" y="2137"/>
                  <a:pt x="1605" y="2039"/>
                  <a:pt x="1821" y="1821"/>
                </a:cubicBezTo>
                <a:cubicBezTo>
                  <a:pt x="2496" y="1154"/>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48"/>
          <p:cNvSpPr/>
          <p:nvPr/>
        </p:nvSpPr>
        <p:spPr>
          <a:xfrm>
            <a:off x="2100985" y="2349932"/>
            <a:ext cx="38881" cy="33318"/>
          </a:xfrm>
          <a:custGeom>
            <a:rect b="b" l="l" r="r" t="t"/>
            <a:pathLst>
              <a:path extrusionOk="0" h="2132" w="2488">
                <a:moveTo>
                  <a:pt x="1065" y="1"/>
                </a:moveTo>
                <a:cubicBezTo>
                  <a:pt x="480" y="1"/>
                  <a:pt x="0" y="480"/>
                  <a:pt x="0" y="1066"/>
                </a:cubicBezTo>
                <a:cubicBezTo>
                  <a:pt x="0" y="1708"/>
                  <a:pt x="526" y="2131"/>
                  <a:pt x="1073" y="2131"/>
                </a:cubicBezTo>
                <a:cubicBezTo>
                  <a:pt x="1336" y="2131"/>
                  <a:pt x="1604" y="2033"/>
                  <a:pt x="1821" y="1814"/>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48"/>
          <p:cNvSpPr/>
          <p:nvPr/>
        </p:nvSpPr>
        <p:spPr>
          <a:xfrm>
            <a:off x="2100985" y="2302299"/>
            <a:ext cx="39006" cy="33349"/>
          </a:xfrm>
          <a:custGeom>
            <a:rect b="b" l="l" r="r" t="t"/>
            <a:pathLst>
              <a:path extrusionOk="0" h="2134" w="2496">
                <a:moveTo>
                  <a:pt x="1065" y="0"/>
                </a:moveTo>
                <a:cubicBezTo>
                  <a:pt x="480" y="0"/>
                  <a:pt x="0" y="480"/>
                  <a:pt x="0" y="1065"/>
                </a:cubicBezTo>
                <a:cubicBezTo>
                  <a:pt x="0" y="1709"/>
                  <a:pt x="525" y="2133"/>
                  <a:pt x="1074" y="2133"/>
                </a:cubicBezTo>
                <a:cubicBezTo>
                  <a:pt x="1336" y="2133"/>
                  <a:pt x="1603" y="2037"/>
                  <a:pt x="1821" y="1821"/>
                </a:cubicBezTo>
                <a:cubicBezTo>
                  <a:pt x="2496"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48"/>
          <p:cNvSpPr/>
          <p:nvPr/>
        </p:nvSpPr>
        <p:spPr>
          <a:xfrm>
            <a:off x="2100985" y="2254651"/>
            <a:ext cx="39006" cy="33349"/>
          </a:xfrm>
          <a:custGeom>
            <a:rect b="b" l="l" r="r" t="t"/>
            <a:pathLst>
              <a:path extrusionOk="0" h="2134" w="2496">
                <a:moveTo>
                  <a:pt x="1065" y="1"/>
                </a:moveTo>
                <a:cubicBezTo>
                  <a:pt x="480" y="1"/>
                  <a:pt x="0" y="480"/>
                  <a:pt x="0" y="1066"/>
                </a:cubicBezTo>
                <a:cubicBezTo>
                  <a:pt x="0" y="1709"/>
                  <a:pt x="525" y="2134"/>
                  <a:pt x="1074" y="2134"/>
                </a:cubicBezTo>
                <a:cubicBezTo>
                  <a:pt x="1336" y="2134"/>
                  <a:pt x="1603" y="2037"/>
                  <a:pt x="1821" y="1822"/>
                </a:cubicBezTo>
                <a:cubicBezTo>
                  <a:pt x="2496" y="1147"/>
                  <a:pt x="2016" y="1"/>
                  <a:pt x="106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48"/>
          <p:cNvSpPr/>
          <p:nvPr/>
        </p:nvSpPr>
        <p:spPr>
          <a:xfrm>
            <a:off x="2100985" y="2207019"/>
            <a:ext cx="39006" cy="33396"/>
          </a:xfrm>
          <a:custGeom>
            <a:rect b="b" l="l" r="r" t="t"/>
            <a:pathLst>
              <a:path extrusionOk="0" h="2137" w="2496">
                <a:moveTo>
                  <a:pt x="1065" y="0"/>
                </a:moveTo>
                <a:cubicBezTo>
                  <a:pt x="480" y="0"/>
                  <a:pt x="8" y="480"/>
                  <a:pt x="0" y="1065"/>
                </a:cubicBezTo>
                <a:cubicBezTo>
                  <a:pt x="0" y="1709"/>
                  <a:pt x="525" y="2137"/>
                  <a:pt x="1074" y="2137"/>
                </a:cubicBezTo>
                <a:cubicBezTo>
                  <a:pt x="1336" y="2137"/>
                  <a:pt x="1603" y="2039"/>
                  <a:pt x="1821" y="1821"/>
                </a:cubicBezTo>
                <a:cubicBezTo>
                  <a:pt x="2496" y="1154"/>
                  <a:pt x="2016" y="0"/>
                  <a:pt x="106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48"/>
          <p:cNvSpPr/>
          <p:nvPr/>
        </p:nvSpPr>
        <p:spPr>
          <a:xfrm>
            <a:off x="2053462" y="2778454"/>
            <a:ext cx="38897" cy="33396"/>
          </a:xfrm>
          <a:custGeom>
            <a:rect b="b" l="l" r="r" t="t"/>
            <a:pathLst>
              <a:path extrusionOk="0" h="2137" w="2489">
                <a:moveTo>
                  <a:pt x="1066" y="0"/>
                </a:moveTo>
                <a:cubicBezTo>
                  <a:pt x="472" y="8"/>
                  <a:pt x="1" y="480"/>
                  <a:pt x="1" y="1073"/>
                </a:cubicBezTo>
                <a:cubicBezTo>
                  <a:pt x="1" y="1711"/>
                  <a:pt x="525" y="2137"/>
                  <a:pt x="1071" y="2137"/>
                </a:cubicBezTo>
                <a:cubicBezTo>
                  <a:pt x="1332" y="2137"/>
                  <a:pt x="1598" y="2040"/>
                  <a:pt x="1814" y="1821"/>
                </a:cubicBezTo>
                <a:cubicBezTo>
                  <a:pt x="2488" y="1155"/>
                  <a:pt x="2009"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48"/>
          <p:cNvSpPr/>
          <p:nvPr/>
        </p:nvSpPr>
        <p:spPr>
          <a:xfrm>
            <a:off x="2053462" y="2730931"/>
            <a:ext cx="38897" cy="33318"/>
          </a:xfrm>
          <a:custGeom>
            <a:rect b="b" l="l" r="r" t="t"/>
            <a:pathLst>
              <a:path extrusionOk="0" h="2132" w="2489">
                <a:moveTo>
                  <a:pt x="1066" y="1"/>
                </a:moveTo>
                <a:cubicBezTo>
                  <a:pt x="472" y="1"/>
                  <a:pt x="1" y="472"/>
                  <a:pt x="1" y="1066"/>
                </a:cubicBezTo>
                <a:cubicBezTo>
                  <a:pt x="1" y="1708"/>
                  <a:pt x="523" y="2131"/>
                  <a:pt x="1067" y="2131"/>
                </a:cubicBezTo>
                <a:cubicBezTo>
                  <a:pt x="1329" y="2131"/>
                  <a:pt x="1597" y="2033"/>
                  <a:pt x="1814" y="1814"/>
                </a:cubicBezTo>
                <a:cubicBezTo>
                  <a:pt x="2488" y="1147"/>
                  <a:pt x="2009"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48"/>
          <p:cNvSpPr/>
          <p:nvPr/>
        </p:nvSpPr>
        <p:spPr>
          <a:xfrm>
            <a:off x="2053462" y="2683298"/>
            <a:ext cx="38897" cy="33349"/>
          </a:xfrm>
          <a:custGeom>
            <a:rect b="b" l="l" r="r" t="t"/>
            <a:pathLst>
              <a:path extrusionOk="0" h="2134" w="2489">
                <a:moveTo>
                  <a:pt x="1066" y="0"/>
                </a:moveTo>
                <a:cubicBezTo>
                  <a:pt x="472" y="0"/>
                  <a:pt x="1" y="480"/>
                  <a:pt x="1" y="1065"/>
                </a:cubicBezTo>
                <a:cubicBezTo>
                  <a:pt x="1" y="1709"/>
                  <a:pt x="526" y="2133"/>
                  <a:pt x="1072" y="2133"/>
                </a:cubicBezTo>
                <a:cubicBezTo>
                  <a:pt x="1333" y="2133"/>
                  <a:pt x="1598" y="2037"/>
                  <a:pt x="1814" y="1821"/>
                </a:cubicBezTo>
                <a:cubicBezTo>
                  <a:pt x="2488" y="1147"/>
                  <a:pt x="2009"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48"/>
          <p:cNvSpPr/>
          <p:nvPr/>
        </p:nvSpPr>
        <p:spPr>
          <a:xfrm>
            <a:off x="2053462" y="2635650"/>
            <a:ext cx="38897" cy="33349"/>
          </a:xfrm>
          <a:custGeom>
            <a:rect b="b" l="l" r="r" t="t"/>
            <a:pathLst>
              <a:path extrusionOk="0" h="2134" w="2489">
                <a:moveTo>
                  <a:pt x="1066" y="1"/>
                </a:moveTo>
                <a:cubicBezTo>
                  <a:pt x="472" y="1"/>
                  <a:pt x="1" y="480"/>
                  <a:pt x="1" y="1066"/>
                </a:cubicBezTo>
                <a:cubicBezTo>
                  <a:pt x="1" y="1710"/>
                  <a:pt x="526" y="2134"/>
                  <a:pt x="1072" y="2134"/>
                </a:cubicBezTo>
                <a:cubicBezTo>
                  <a:pt x="1333" y="2134"/>
                  <a:pt x="1598" y="2037"/>
                  <a:pt x="1814" y="1822"/>
                </a:cubicBezTo>
                <a:cubicBezTo>
                  <a:pt x="2488" y="1147"/>
                  <a:pt x="2009"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48"/>
          <p:cNvSpPr/>
          <p:nvPr/>
        </p:nvSpPr>
        <p:spPr>
          <a:xfrm>
            <a:off x="2053337" y="2588017"/>
            <a:ext cx="39022" cy="33427"/>
          </a:xfrm>
          <a:custGeom>
            <a:rect b="b" l="l" r="r" t="t"/>
            <a:pathLst>
              <a:path extrusionOk="0" h="2139" w="2497">
                <a:moveTo>
                  <a:pt x="1074" y="0"/>
                </a:moveTo>
                <a:cubicBezTo>
                  <a:pt x="480" y="0"/>
                  <a:pt x="1" y="480"/>
                  <a:pt x="1" y="1073"/>
                </a:cubicBezTo>
                <a:cubicBezTo>
                  <a:pt x="6" y="1715"/>
                  <a:pt x="530" y="2139"/>
                  <a:pt x="1075" y="2139"/>
                </a:cubicBezTo>
                <a:cubicBezTo>
                  <a:pt x="1337" y="2139"/>
                  <a:pt x="1605" y="2041"/>
                  <a:pt x="1822" y="1821"/>
                </a:cubicBezTo>
                <a:cubicBezTo>
                  <a:pt x="2496" y="1146"/>
                  <a:pt x="2017" y="0"/>
                  <a:pt x="10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48"/>
          <p:cNvSpPr/>
          <p:nvPr/>
        </p:nvSpPr>
        <p:spPr>
          <a:xfrm>
            <a:off x="2053337" y="2540494"/>
            <a:ext cx="39022" cy="33318"/>
          </a:xfrm>
          <a:custGeom>
            <a:rect b="b" l="l" r="r" t="t"/>
            <a:pathLst>
              <a:path extrusionOk="0" h="2132" w="2497">
                <a:moveTo>
                  <a:pt x="1074" y="1"/>
                </a:moveTo>
                <a:cubicBezTo>
                  <a:pt x="480" y="1"/>
                  <a:pt x="1" y="480"/>
                  <a:pt x="1" y="1066"/>
                </a:cubicBezTo>
                <a:cubicBezTo>
                  <a:pt x="6" y="1708"/>
                  <a:pt x="530" y="2131"/>
                  <a:pt x="1075" y="2131"/>
                </a:cubicBezTo>
                <a:cubicBezTo>
                  <a:pt x="1337" y="2131"/>
                  <a:pt x="1605" y="2033"/>
                  <a:pt x="1822" y="1814"/>
                </a:cubicBezTo>
                <a:cubicBezTo>
                  <a:pt x="2496" y="1147"/>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48"/>
          <p:cNvSpPr/>
          <p:nvPr/>
        </p:nvSpPr>
        <p:spPr>
          <a:xfrm>
            <a:off x="2053337" y="2492736"/>
            <a:ext cx="39022" cy="33427"/>
          </a:xfrm>
          <a:custGeom>
            <a:rect b="b" l="l" r="r" t="t"/>
            <a:pathLst>
              <a:path extrusionOk="0" h="2139" w="2497">
                <a:moveTo>
                  <a:pt x="1074" y="0"/>
                </a:moveTo>
                <a:cubicBezTo>
                  <a:pt x="480" y="0"/>
                  <a:pt x="1" y="480"/>
                  <a:pt x="1" y="1073"/>
                </a:cubicBezTo>
                <a:cubicBezTo>
                  <a:pt x="6" y="1715"/>
                  <a:pt x="530" y="2139"/>
                  <a:pt x="1078" y="2139"/>
                </a:cubicBezTo>
                <a:cubicBezTo>
                  <a:pt x="1341" y="2139"/>
                  <a:pt x="1610" y="2040"/>
                  <a:pt x="1830" y="1821"/>
                </a:cubicBezTo>
                <a:cubicBezTo>
                  <a:pt x="2496" y="1146"/>
                  <a:pt x="2025" y="0"/>
                  <a:pt x="10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48"/>
          <p:cNvSpPr/>
          <p:nvPr/>
        </p:nvSpPr>
        <p:spPr>
          <a:xfrm>
            <a:off x="2053462" y="2445088"/>
            <a:ext cx="38897" cy="33412"/>
          </a:xfrm>
          <a:custGeom>
            <a:rect b="b" l="l" r="r" t="t"/>
            <a:pathLst>
              <a:path extrusionOk="0" h="2138" w="2489">
                <a:moveTo>
                  <a:pt x="1066" y="1"/>
                </a:moveTo>
                <a:cubicBezTo>
                  <a:pt x="472" y="1"/>
                  <a:pt x="1" y="480"/>
                  <a:pt x="1" y="1066"/>
                </a:cubicBezTo>
                <a:cubicBezTo>
                  <a:pt x="1" y="1709"/>
                  <a:pt x="526" y="2137"/>
                  <a:pt x="1072" y="2137"/>
                </a:cubicBezTo>
                <a:cubicBezTo>
                  <a:pt x="1333" y="2137"/>
                  <a:pt x="1598" y="2040"/>
                  <a:pt x="1814" y="1822"/>
                </a:cubicBezTo>
                <a:cubicBezTo>
                  <a:pt x="2488" y="1147"/>
                  <a:pt x="2009"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48"/>
          <p:cNvSpPr/>
          <p:nvPr/>
        </p:nvSpPr>
        <p:spPr>
          <a:xfrm>
            <a:off x="2053462" y="2397455"/>
            <a:ext cx="38897" cy="33396"/>
          </a:xfrm>
          <a:custGeom>
            <a:rect b="b" l="l" r="r" t="t"/>
            <a:pathLst>
              <a:path extrusionOk="0" h="2137" w="2489">
                <a:moveTo>
                  <a:pt x="1066" y="0"/>
                </a:moveTo>
                <a:cubicBezTo>
                  <a:pt x="472" y="8"/>
                  <a:pt x="1" y="480"/>
                  <a:pt x="1" y="1073"/>
                </a:cubicBezTo>
                <a:cubicBezTo>
                  <a:pt x="1" y="1711"/>
                  <a:pt x="525" y="2137"/>
                  <a:pt x="1071" y="2137"/>
                </a:cubicBezTo>
                <a:cubicBezTo>
                  <a:pt x="1332" y="2137"/>
                  <a:pt x="1598" y="2039"/>
                  <a:pt x="1814" y="1821"/>
                </a:cubicBezTo>
                <a:cubicBezTo>
                  <a:pt x="2488" y="1154"/>
                  <a:pt x="2009"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48"/>
          <p:cNvSpPr/>
          <p:nvPr/>
        </p:nvSpPr>
        <p:spPr>
          <a:xfrm>
            <a:off x="2053337" y="2349932"/>
            <a:ext cx="39022" cy="33318"/>
          </a:xfrm>
          <a:custGeom>
            <a:rect b="b" l="l" r="r" t="t"/>
            <a:pathLst>
              <a:path extrusionOk="0" h="2132" w="2497">
                <a:moveTo>
                  <a:pt x="1074" y="1"/>
                </a:moveTo>
                <a:cubicBezTo>
                  <a:pt x="480" y="1"/>
                  <a:pt x="1" y="480"/>
                  <a:pt x="1" y="1066"/>
                </a:cubicBezTo>
                <a:cubicBezTo>
                  <a:pt x="6" y="1708"/>
                  <a:pt x="530" y="2131"/>
                  <a:pt x="1075" y="2131"/>
                </a:cubicBezTo>
                <a:cubicBezTo>
                  <a:pt x="1337" y="2131"/>
                  <a:pt x="1605" y="2033"/>
                  <a:pt x="1822" y="1814"/>
                </a:cubicBezTo>
                <a:cubicBezTo>
                  <a:pt x="2496" y="1147"/>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48"/>
          <p:cNvSpPr/>
          <p:nvPr/>
        </p:nvSpPr>
        <p:spPr>
          <a:xfrm>
            <a:off x="2053337" y="2302299"/>
            <a:ext cx="39022" cy="33349"/>
          </a:xfrm>
          <a:custGeom>
            <a:rect b="b" l="l" r="r" t="t"/>
            <a:pathLst>
              <a:path extrusionOk="0" h="2134" w="2497">
                <a:moveTo>
                  <a:pt x="1074" y="0"/>
                </a:moveTo>
                <a:cubicBezTo>
                  <a:pt x="480" y="0"/>
                  <a:pt x="9" y="480"/>
                  <a:pt x="1" y="1065"/>
                </a:cubicBezTo>
                <a:cubicBezTo>
                  <a:pt x="1" y="1709"/>
                  <a:pt x="530" y="2133"/>
                  <a:pt x="1078" y="2133"/>
                </a:cubicBezTo>
                <a:cubicBezTo>
                  <a:pt x="1340" y="2133"/>
                  <a:pt x="1606" y="2037"/>
                  <a:pt x="1822" y="1821"/>
                </a:cubicBezTo>
                <a:cubicBezTo>
                  <a:pt x="2496" y="1146"/>
                  <a:pt x="2017" y="0"/>
                  <a:pt x="10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48"/>
          <p:cNvSpPr/>
          <p:nvPr/>
        </p:nvSpPr>
        <p:spPr>
          <a:xfrm>
            <a:off x="2053337" y="2254651"/>
            <a:ext cx="39022" cy="33349"/>
          </a:xfrm>
          <a:custGeom>
            <a:rect b="b" l="l" r="r" t="t"/>
            <a:pathLst>
              <a:path extrusionOk="0" h="2134" w="2497">
                <a:moveTo>
                  <a:pt x="1074" y="1"/>
                </a:moveTo>
                <a:cubicBezTo>
                  <a:pt x="480" y="1"/>
                  <a:pt x="9" y="480"/>
                  <a:pt x="1" y="1066"/>
                </a:cubicBezTo>
                <a:cubicBezTo>
                  <a:pt x="1" y="1709"/>
                  <a:pt x="526" y="2134"/>
                  <a:pt x="1075" y="2134"/>
                </a:cubicBezTo>
                <a:cubicBezTo>
                  <a:pt x="1336" y="2134"/>
                  <a:pt x="1604" y="2037"/>
                  <a:pt x="1822" y="1822"/>
                </a:cubicBezTo>
                <a:cubicBezTo>
                  <a:pt x="2496" y="1147"/>
                  <a:pt x="2017" y="1"/>
                  <a:pt x="107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48"/>
          <p:cNvSpPr/>
          <p:nvPr/>
        </p:nvSpPr>
        <p:spPr>
          <a:xfrm>
            <a:off x="2053337" y="2207019"/>
            <a:ext cx="39022" cy="33396"/>
          </a:xfrm>
          <a:custGeom>
            <a:rect b="b" l="l" r="r" t="t"/>
            <a:pathLst>
              <a:path extrusionOk="0" h="2137" w="2497">
                <a:moveTo>
                  <a:pt x="1074" y="0"/>
                </a:moveTo>
                <a:cubicBezTo>
                  <a:pt x="480" y="0"/>
                  <a:pt x="9" y="480"/>
                  <a:pt x="1" y="1065"/>
                </a:cubicBezTo>
                <a:cubicBezTo>
                  <a:pt x="1" y="1709"/>
                  <a:pt x="526" y="2137"/>
                  <a:pt x="1074" y="2137"/>
                </a:cubicBezTo>
                <a:cubicBezTo>
                  <a:pt x="1336" y="2137"/>
                  <a:pt x="1603" y="2039"/>
                  <a:pt x="1822" y="1821"/>
                </a:cubicBezTo>
                <a:cubicBezTo>
                  <a:pt x="2496" y="1154"/>
                  <a:pt x="2025" y="0"/>
                  <a:pt x="107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48"/>
          <p:cNvSpPr/>
          <p:nvPr/>
        </p:nvSpPr>
        <p:spPr>
          <a:xfrm>
            <a:off x="2053337" y="2159370"/>
            <a:ext cx="39022" cy="33412"/>
          </a:xfrm>
          <a:custGeom>
            <a:rect b="b" l="l" r="r" t="t"/>
            <a:pathLst>
              <a:path extrusionOk="0" h="2138" w="2497">
                <a:moveTo>
                  <a:pt x="1074" y="1"/>
                </a:moveTo>
                <a:cubicBezTo>
                  <a:pt x="480" y="9"/>
                  <a:pt x="9" y="480"/>
                  <a:pt x="1" y="1066"/>
                </a:cubicBezTo>
                <a:cubicBezTo>
                  <a:pt x="1" y="1709"/>
                  <a:pt x="526" y="2137"/>
                  <a:pt x="1074" y="2137"/>
                </a:cubicBezTo>
                <a:cubicBezTo>
                  <a:pt x="1336" y="2137"/>
                  <a:pt x="1603" y="2040"/>
                  <a:pt x="1822" y="1822"/>
                </a:cubicBezTo>
                <a:cubicBezTo>
                  <a:pt x="2496" y="1155"/>
                  <a:pt x="2025"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48"/>
          <p:cNvSpPr/>
          <p:nvPr/>
        </p:nvSpPr>
        <p:spPr>
          <a:xfrm>
            <a:off x="2005829" y="2826086"/>
            <a:ext cx="38881" cy="33412"/>
          </a:xfrm>
          <a:custGeom>
            <a:rect b="b" l="l" r="r" t="t"/>
            <a:pathLst>
              <a:path extrusionOk="0" h="2138" w="2488">
                <a:moveTo>
                  <a:pt x="1065" y="1"/>
                </a:moveTo>
                <a:cubicBezTo>
                  <a:pt x="472" y="1"/>
                  <a:pt x="0" y="480"/>
                  <a:pt x="0" y="1066"/>
                </a:cubicBezTo>
                <a:cubicBezTo>
                  <a:pt x="0" y="1709"/>
                  <a:pt x="525" y="2137"/>
                  <a:pt x="1071" y="2137"/>
                </a:cubicBezTo>
                <a:cubicBezTo>
                  <a:pt x="1332" y="2137"/>
                  <a:pt x="1598" y="2040"/>
                  <a:pt x="1813" y="1822"/>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48"/>
          <p:cNvSpPr/>
          <p:nvPr/>
        </p:nvSpPr>
        <p:spPr>
          <a:xfrm>
            <a:off x="2005829" y="2778454"/>
            <a:ext cx="38881" cy="33396"/>
          </a:xfrm>
          <a:custGeom>
            <a:rect b="b" l="l" r="r" t="t"/>
            <a:pathLst>
              <a:path extrusionOk="0" h="2137" w="2488">
                <a:moveTo>
                  <a:pt x="1065" y="0"/>
                </a:moveTo>
                <a:cubicBezTo>
                  <a:pt x="472" y="8"/>
                  <a:pt x="0" y="480"/>
                  <a:pt x="0" y="1073"/>
                </a:cubicBezTo>
                <a:cubicBezTo>
                  <a:pt x="0" y="1711"/>
                  <a:pt x="525" y="2137"/>
                  <a:pt x="1070" y="2137"/>
                </a:cubicBezTo>
                <a:cubicBezTo>
                  <a:pt x="1331" y="2137"/>
                  <a:pt x="1597" y="2040"/>
                  <a:pt x="1813" y="1821"/>
                </a:cubicBezTo>
                <a:cubicBezTo>
                  <a:pt x="2488" y="1155"/>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48"/>
          <p:cNvSpPr/>
          <p:nvPr/>
        </p:nvSpPr>
        <p:spPr>
          <a:xfrm>
            <a:off x="2005829" y="2730931"/>
            <a:ext cx="38881" cy="33318"/>
          </a:xfrm>
          <a:custGeom>
            <a:rect b="b" l="l" r="r" t="t"/>
            <a:pathLst>
              <a:path extrusionOk="0" h="2132" w="2488">
                <a:moveTo>
                  <a:pt x="1065" y="1"/>
                </a:moveTo>
                <a:cubicBezTo>
                  <a:pt x="472"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48"/>
          <p:cNvSpPr/>
          <p:nvPr/>
        </p:nvSpPr>
        <p:spPr>
          <a:xfrm>
            <a:off x="2005829" y="2683298"/>
            <a:ext cx="38881" cy="33349"/>
          </a:xfrm>
          <a:custGeom>
            <a:rect b="b" l="l" r="r" t="t"/>
            <a:pathLst>
              <a:path extrusionOk="0" h="2134" w="2488">
                <a:moveTo>
                  <a:pt x="1065" y="0"/>
                </a:moveTo>
                <a:cubicBezTo>
                  <a:pt x="472" y="0"/>
                  <a:pt x="0" y="480"/>
                  <a:pt x="0" y="1065"/>
                </a:cubicBezTo>
                <a:cubicBezTo>
                  <a:pt x="0" y="1709"/>
                  <a:pt x="525" y="2133"/>
                  <a:pt x="1072" y="2133"/>
                </a:cubicBezTo>
                <a:cubicBezTo>
                  <a:pt x="1332" y="2133"/>
                  <a:pt x="1598" y="2037"/>
                  <a:pt x="1813" y="1821"/>
                </a:cubicBezTo>
                <a:cubicBezTo>
                  <a:pt x="2488" y="1147"/>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48"/>
          <p:cNvSpPr/>
          <p:nvPr/>
        </p:nvSpPr>
        <p:spPr>
          <a:xfrm>
            <a:off x="2005829" y="2635650"/>
            <a:ext cx="38881" cy="33349"/>
          </a:xfrm>
          <a:custGeom>
            <a:rect b="b" l="l" r="r" t="t"/>
            <a:pathLst>
              <a:path extrusionOk="0" h="2134" w="2488">
                <a:moveTo>
                  <a:pt x="1065" y="1"/>
                </a:moveTo>
                <a:cubicBezTo>
                  <a:pt x="472" y="1"/>
                  <a:pt x="0" y="480"/>
                  <a:pt x="0" y="1066"/>
                </a:cubicBezTo>
                <a:cubicBezTo>
                  <a:pt x="0" y="1710"/>
                  <a:pt x="525" y="2134"/>
                  <a:pt x="1074" y="2134"/>
                </a:cubicBezTo>
                <a:cubicBezTo>
                  <a:pt x="1336" y="2134"/>
                  <a:pt x="1603" y="2037"/>
                  <a:pt x="1821" y="1822"/>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48"/>
          <p:cNvSpPr/>
          <p:nvPr/>
        </p:nvSpPr>
        <p:spPr>
          <a:xfrm>
            <a:off x="2005689" y="2588017"/>
            <a:ext cx="39022" cy="33427"/>
          </a:xfrm>
          <a:custGeom>
            <a:rect b="b" l="l" r="r" t="t"/>
            <a:pathLst>
              <a:path extrusionOk="0" h="2139" w="2497">
                <a:moveTo>
                  <a:pt x="1074" y="0"/>
                </a:moveTo>
                <a:cubicBezTo>
                  <a:pt x="481" y="0"/>
                  <a:pt x="1" y="480"/>
                  <a:pt x="9" y="1073"/>
                </a:cubicBezTo>
                <a:cubicBezTo>
                  <a:pt x="9" y="1715"/>
                  <a:pt x="531" y="2139"/>
                  <a:pt x="1078" y="2139"/>
                </a:cubicBezTo>
                <a:cubicBezTo>
                  <a:pt x="1342" y="2139"/>
                  <a:pt x="1611" y="2041"/>
                  <a:pt x="1830" y="1821"/>
                </a:cubicBezTo>
                <a:cubicBezTo>
                  <a:pt x="2497" y="1146"/>
                  <a:pt x="2017" y="0"/>
                  <a:pt x="10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48"/>
          <p:cNvSpPr/>
          <p:nvPr/>
        </p:nvSpPr>
        <p:spPr>
          <a:xfrm>
            <a:off x="2005829" y="2540494"/>
            <a:ext cx="38881" cy="33318"/>
          </a:xfrm>
          <a:custGeom>
            <a:rect b="b" l="l" r="r" t="t"/>
            <a:pathLst>
              <a:path extrusionOk="0" h="2132" w="2488">
                <a:moveTo>
                  <a:pt x="1065" y="1"/>
                </a:moveTo>
                <a:cubicBezTo>
                  <a:pt x="472" y="1"/>
                  <a:pt x="0" y="480"/>
                  <a:pt x="0" y="1066"/>
                </a:cubicBezTo>
                <a:cubicBezTo>
                  <a:pt x="0" y="1708"/>
                  <a:pt x="522" y="2131"/>
                  <a:pt x="1069" y="2131"/>
                </a:cubicBezTo>
                <a:cubicBezTo>
                  <a:pt x="1333" y="2131"/>
                  <a:pt x="1602" y="2033"/>
                  <a:pt x="1821" y="1814"/>
                </a:cubicBezTo>
                <a:cubicBezTo>
                  <a:pt x="2488" y="1147"/>
                  <a:pt x="2008"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48"/>
          <p:cNvSpPr/>
          <p:nvPr/>
        </p:nvSpPr>
        <p:spPr>
          <a:xfrm>
            <a:off x="2005689" y="2492736"/>
            <a:ext cx="39147" cy="33427"/>
          </a:xfrm>
          <a:custGeom>
            <a:rect b="b" l="l" r="r" t="t"/>
            <a:pathLst>
              <a:path extrusionOk="0" h="2139" w="2505">
                <a:moveTo>
                  <a:pt x="1074" y="0"/>
                </a:moveTo>
                <a:cubicBezTo>
                  <a:pt x="481" y="0"/>
                  <a:pt x="1" y="480"/>
                  <a:pt x="9" y="1073"/>
                </a:cubicBezTo>
                <a:cubicBezTo>
                  <a:pt x="9" y="1715"/>
                  <a:pt x="535" y="2139"/>
                  <a:pt x="1082" y="2139"/>
                </a:cubicBezTo>
                <a:cubicBezTo>
                  <a:pt x="1345" y="2139"/>
                  <a:pt x="1613" y="2040"/>
                  <a:pt x="1830" y="1821"/>
                </a:cubicBezTo>
                <a:cubicBezTo>
                  <a:pt x="2505" y="1146"/>
                  <a:pt x="2025" y="0"/>
                  <a:pt x="10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48"/>
          <p:cNvSpPr/>
          <p:nvPr/>
        </p:nvSpPr>
        <p:spPr>
          <a:xfrm>
            <a:off x="2005829" y="2445088"/>
            <a:ext cx="38881" cy="33412"/>
          </a:xfrm>
          <a:custGeom>
            <a:rect b="b" l="l" r="r" t="t"/>
            <a:pathLst>
              <a:path extrusionOk="0" h="2138" w="2488">
                <a:moveTo>
                  <a:pt x="1065" y="1"/>
                </a:moveTo>
                <a:cubicBezTo>
                  <a:pt x="472" y="1"/>
                  <a:pt x="0" y="480"/>
                  <a:pt x="0" y="1066"/>
                </a:cubicBezTo>
                <a:cubicBezTo>
                  <a:pt x="0" y="1709"/>
                  <a:pt x="525" y="2137"/>
                  <a:pt x="1071" y="2137"/>
                </a:cubicBezTo>
                <a:cubicBezTo>
                  <a:pt x="1332" y="2137"/>
                  <a:pt x="1598" y="2040"/>
                  <a:pt x="1813" y="1822"/>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48"/>
          <p:cNvSpPr/>
          <p:nvPr/>
        </p:nvSpPr>
        <p:spPr>
          <a:xfrm>
            <a:off x="2005829" y="2397455"/>
            <a:ext cx="38881" cy="33396"/>
          </a:xfrm>
          <a:custGeom>
            <a:rect b="b" l="l" r="r" t="t"/>
            <a:pathLst>
              <a:path extrusionOk="0" h="2137" w="2488">
                <a:moveTo>
                  <a:pt x="1065" y="0"/>
                </a:moveTo>
                <a:cubicBezTo>
                  <a:pt x="472"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48"/>
          <p:cNvSpPr/>
          <p:nvPr/>
        </p:nvSpPr>
        <p:spPr>
          <a:xfrm>
            <a:off x="2005829" y="2349932"/>
            <a:ext cx="38881" cy="33318"/>
          </a:xfrm>
          <a:custGeom>
            <a:rect b="b" l="l" r="r" t="t"/>
            <a:pathLst>
              <a:path extrusionOk="0" h="2132" w="2488">
                <a:moveTo>
                  <a:pt x="1065" y="1"/>
                </a:moveTo>
                <a:cubicBezTo>
                  <a:pt x="472" y="1"/>
                  <a:pt x="0" y="480"/>
                  <a:pt x="0" y="1066"/>
                </a:cubicBezTo>
                <a:cubicBezTo>
                  <a:pt x="0" y="1708"/>
                  <a:pt x="522" y="2131"/>
                  <a:pt x="1069" y="2131"/>
                </a:cubicBezTo>
                <a:cubicBezTo>
                  <a:pt x="1333" y="2131"/>
                  <a:pt x="1602" y="2033"/>
                  <a:pt x="1821" y="1814"/>
                </a:cubicBezTo>
                <a:cubicBezTo>
                  <a:pt x="2488" y="1147"/>
                  <a:pt x="2008"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48"/>
          <p:cNvSpPr/>
          <p:nvPr/>
        </p:nvSpPr>
        <p:spPr>
          <a:xfrm>
            <a:off x="2005829" y="2302299"/>
            <a:ext cx="38881" cy="33349"/>
          </a:xfrm>
          <a:custGeom>
            <a:rect b="b" l="l" r="r" t="t"/>
            <a:pathLst>
              <a:path extrusionOk="0" h="2134" w="2488">
                <a:moveTo>
                  <a:pt x="1065" y="0"/>
                </a:moveTo>
                <a:cubicBezTo>
                  <a:pt x="472" y="0"/>
                  <a:pt x="0" y="480"/>
                  <a:pt x="0" y="1065"/>
                </a:cubicBezTo>
                <a:cubicBezTo>
                  <a:pt x="0" y="1709"/>
                  <a:pt x="525" y="2133"/>
                  <a:pt x="1074" y="2133"/>
                </a:cubicBezTo>
                <a:cubicBezTo>
                  <a:pt x="1336" y="2133"/>
                  <a:pt x="1603" y="2037"/>
                  <a:pt x="1821" y="1821"/>
                </a:cubicBezTo>
                <a:cubicBezTo>
                  <a:pt x="2488"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48"/>
          <p:cNvSpPr/>
          <p:nvPr/>
        </p:nvSpPr>
        <p:spPr>
          <a:xfrm>
            <a:off x="2005829" y="2254651"/>
            <a:ext cx="38881" cy="33349"/>
          </a:xfrm>
          <a:custGeom>
            <a:rect b="b" l="l" r="r" t="t"/>
            <a:pathLst>
              <a:path extrusionOk="0" h="2134" w="2488">
                <a:moveTo>
                  <a:pt x="1065" y="1"/>
                </a:moveTo>
                <a:cubicBezTo>
                  <a:pt x="472" y="1"/>
                  <a:pt x="0" y="480"/>
                  <a:pt x="0" y="1066"/>
                </a:cubicBezTo>
                <a:cubicBezTo>
                  <a:pt x="0" y="1709"/>
                  <a:pt x="525" y="2134"/>
                  <a:pt x="1072" y="2134"/>
                </a:cubicBezTo>
                <a:cubicBezTo>
                  <a:pt x="1332" y="2134"/>
                  <a:pt x="1598" y="2037"/>
                  <a:pt x="1813" y="1822"/>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48"/>
          <p:cNvSpPr/>
          <p:nvPr/>
        </p:nvSpPr>
        <p:spPr>
          <a:xfrm>
            <a:off x="2005736" y="2207019"/>
            <a:ext cx="38975" cy="33396"/>
          </a:xfrm>
          <a:custGeom>
            <a:rect b="b" l="l" r="r" t="t"/>
            <a:pathLst>
              <a:path extrusionOk="0" h="2137" w="2494">
                <a:moveTo>
                  <a:pt x="1071" y="0"/>
                </a:moveTo>
                <a:cubicBezTo>
                  <a:pt x="486" y="8"/>
                  <a:pt x="6" y="480"/>
                  <a:pt x="6" y="1065"/>
                </a:cubicBezTo>
                <a:cubicBezTo>
                  <a:pt x="1" y="1709"/>
                  <a:pt x="528" y="2137"/>
                  <a:pt x="1076" y="2137"/>
                </a:cubicBezTo>
                <a:cubicBezTo>
                  <a:pt x="1337" y="2137"/>
                  <a:pt x="1604" y="2039"/>
                  <a:pt x="1819" y="1821"/>
                </a:cubicBezTo>
                <a:cubicBezTo>
                  <a:pt x="2494" y="1154"/>
                  <a:pt x="2022" y="0"/>
                  <a:pt x="10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48"/>
          <p:cNvSpPr/>
          <p:nvPr/>
        </p:nvSpPr>
        <p:spPr>
          <a:xfrm>
            <a:off x="2005736" y="2159370"/>
            <a:ext cx="38975" cy="33412"/>
          </a:xfrm>
          <a:custGeom>
            <a:rect b="b" l="l" r="r" t="t"/>
            <a:pathLst>
              <a:path extrusionOk="0" h="2138" w="2494">
                <a:moveTo>
                  <a:pt x="1071" y="1"/>
                </a:moveTo>
                <a:cubicBezTo>
                  <a:pt x="486" y="9"/>
                  <a:pt x="6" y="480"/>
                  <a:pt x="6" y="1066"/>
                </a:cubicBezTo>
                <a:cubicBezTo>
                  <a:pt x="1" y="1709"/>
                  <a:pt x="524" y="2137"/>
                  <a:pt x="1072" y="2137"/>
                </a:cubicBezTo>
                <a:cubicBezTo>
                  <a:pt x="1334" y="2137"/>
                  <a:pt x="1601" y="2040"/>
                  <a:pt x="1819" y="1822"/>
                </a:cubicBezTo>
                <a:cubicBezTo>
                  <a:pt x="2494" y="1155"/>
                  <a:pt x="2022" y="1"/>
                  <a:pt x="10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48"/>
          <p:cNvSpPr/>
          <p:nvPr/>
        </p:nvSpPr>
        <p:spPr>
          <a:xfrm>
            <a:off x="2005829" y="2111863"/>
            <a:ext cx="38881" cy="33302"/>
          </a:xfrm>
          <a:custGeom>
            <a:rect b="b" l="l" r="r" t="t"/>
            <a:pathLst>
              <a:path extrusionOk="0" h="2131" w="2488">
                <a:moveTo>
                  <a:pt x="1065" y="0"/>
                </a:moveTo>
                <a:cubicBezTo>
                  <a:pt x="472" y="0"/>
                  <a:pt x="0" y="472"/>
                  <a:pt x="0" y="1065"/>
                </a:cubicBezTo>
                <a:cubicBezTo>
                  <a:pt x="0" y="1707"/>
                  <a:pt x="522" y="2131"/>
                  <a:pt x="1067" y="2131"/>
                </a:cubicBezTo>
                <a:cubicBezTo>
                  <a:pt x="1329" y="2131"/>
                  <a:pt x="1596" y="2032"/>
                  <a:pt x="1813" y="1813"/>
                </a:cubicBezTo>
                <a:cubicBezTo>
                  <a:pt x="2488"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48"/>
          <p:cNvSpPr/>
          <p:nvPr/>
        </p:nvSpPr>
        <p:spPr>
          <a:xfrm>
            <a:off x="2005829" y="1397498"/>
            <a:ext cx="38881" cy="33412"/>
          </a:xfrm>
          <a:custGeom>
            <a:rect b="b" l="l" r="r" t="t"/>
            <a:pathLst>
              <a:path extrusionOk="0" h="2138" w="2488">
                <a:moveTo>
                  <a:pt x="1065" y="1"/>
                </a:moveTo>
                <a:cubicBezTo>
                  <a:pt x="472" y="1"/>
                  <a:pt x="0" y="480"/>
                  <a:pt x="0" y="1065"/>
                </a:cubicBezTo>
                <a:cubicBezTo>
                  <a:pt x="0" y="1709"/>
                  <a:pt x="525" y="2137"/>
                  <a:pt x="1071" y="2137"/>
                </a:cubicBezTo>
                <a:cubicBezTo>
                  <a:pt x="1332" y="2137"/>
                  <a:pt x="1598" y="2040"/>
                  <a:pt x="1813" y="1821"/>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48"/>
          <p:cNvSpPr/>
          <p:nvPr/>
        </p:nvSpPr>
        <p:spPr>
          <a:xfrm>
            <a:off x="1958056" y="2873735"/>
            <a:ext cx="38897" cy="33349"/>
          </a:xfrm>
          <a:custGeom>
            <a:rect b="b" l="l" r="r" t="t"/>
            <a:pathLst>
              <a:path extrusionOk="0" h="2134" w="2489">
                <a:moveTo>
                  <a:pt x="1074" y="0"/>
                </a:moveTo>
                <a:cubicBezTo>
                  <a:pt x="480" y="0"/>
                  <a:pt x="0" y="480"/>
                  <a:pt x="0" y="1065"/>
                </a:cubicBezTo>
                <a:cubicBezTo>
                  <a:pt x="0" y="1709"/>
                  <a:pt x="526" y="2133"/>
                  <a:pt x="1074" y="2133"/>
                </a:cubicBezTo>
                <a:cubicBezTo>
                  <a:pt x="1336" y="2133"/>
                  <a:pt x="1603" y="2037"/>
                  <a:pt x="1821" y="1821"/>
                </a:cubicBezTo>
                <a:cubicBezTo>
                  <a:pt x="2488" y="1147"/>
                  <a:pt x="2017" y="0"/>
                  <a:pt x="10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48"/>
          <p:cNvSpPr/>
          <p:nvPr/>
        </p:nvSpPr>
        <p:spPr>
          <a:xfrm>
            <a:off x="1958056" y="2826086"/>
            <a:ext cx="38897" cy="33412"/>
          </a:xfrm>
          <a:custGeom>
            <a:rect b="b" l="l" r="r" t="t"/>
            <a:pathLst>
              <a:path extrusionOk="0" h="2138" w="2489">
                <a:moveTo>
                  <a:pt x="1074" y="1"/>
                </a:moveTo>
                <a:cubicBezTo>
                  <a:pt x="480" y="1"/>
                  <a:pt x="0" y="480"/>
                  <a:pt x="0" y="1066"/>
                </a:cubicBezTo>
                <a:cubicBezTo>
                  <a:pt x="0" y="1709"/>
                  <a:pt x="526" y="2137"/>
                  <a:pt x="1074" y="2137"/>
                </a:cubicBezTo>
                <a:cubicBezTo>
                  <a:pt x="1336" y="2137"/>
                  <a:pt x="1603" y="2040"/>
                  <a:pt x="1821" y="1822"/>
                </a:cubicBezTo>
                <a:cubicBezTo>
                  <a:pt x="2488" y="1155"/>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48"/>
          <p:cNvSpPr/>
          <p:nvPr/>
        </p:nvSpPr>
        <p:spPr>
          <a:xfrm>
            <a:off x="1958056" y="2778454"/>
            <a:ext cx="38897" cy="33396"/>
          </a:xfrm>
          <a:custGeom>
            <a:rect b="b" l="l" r="r" t="t"/>
            <a:pathLst>
              <a:path extrusionOk="0" h="2137" w="2489">
                <a:moveTo>
                  <a:pt x="1074" y="0"/>
                </a:moveTo>
                <a:cubicBezTo>
                  <a:pt x="480" y="8"/>
                  <a:pt x="0" y="480"/>
                  <a:pt x="0" y="1073"/>
                </a:cubicBezTo>
                <a:cubicBezTo>
                  <a:pt x="0" y="1711"/>
                  <a:pt x="525" y="2137"/>
                  <a:pt x="1073" y="2137"/>
                </a:cubicBezTo>
                <a:cubicBezTo>
                  <a:pt x="1335" y="2137"/>
                  <a:pt x="1603" y="2040"/>
                  <a:pt x="1821" y="1821"/>
                </a:cubicBezTo>
                <a:cubicBezTo>
                  <a:pt x="2488" y="1155"/>
                  <a:pt x="2017" y="8"/>
                  <a:pt x="10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48"/>
          <p:cNvSpPr/>
          <p:nvPr/>
        </p:nvSpPr>
        <p:spPr>
          <a:xfrm>
            <a:off x="1958056" y="2730931"/>
            <a:ext cx="38897" cy="33287"/>
          </a:xfrm>
          <a:custGeom>
            <a:rect b="b" l="l" r="r" t="t"/>
            <a:pathLst>
              <a:path extrusionOk="0" h="2130" w="2489">
                <a:moveTo>
                  <a:pt x="1074" y="1"/>
                </a:moveTo>
                <a:cubicBezTo>
                  <a:pt x="480" y="1"/>
                  <a:pt x="0" y="472"/>
                  <a:pt x="0" y="1066"/>
                </a:cubicBezTo>
                <a:cubicBezTo>
                  <a:pt x="0" y="1704"/>
                  <a:pt x="525" y="2129"/>
                  <a:pt x="1073" y="2129"/>
                </a:cubicBezTo>
                <a:cubicBezTo>
                  <a:pt x="1335" y="2129"/>
                  <a:pt x="1603" y="2032"/>
                  <a:pt x="1821" y="1814"/>
                </a:cubicBezTo>
                <a:cubicBezTo>
                  <a:pt x="2488" y="1147"/>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48"/>
          <p:cNvSpPr/>
          <p:nvPr/>
        </p:nvSpPr>
        <p:spPr>
          <a:xfrm>
            <a:off x="1958056" y="2683298"/>
            <a:ext cx="38897" cy="33349"/>
          </a:xfrm>
          <a:custGeom>
            <a:rect b="b" l="l" r="r" t="t"/>
            <a:pathLst>
              <a:path extrusionOk="0" h="2134" w="2489">
                <a:moveTo>
                  <a:pt x="1074" y="0"/>
                </a:moveTo>
                <a:cubicBezTo>
                  <a:pt x="480" y="0"/>
                  <a:pt x="0" y="472"/>
                  <a:pt x="0" y="1065"/>
                </a:cubicBezTo>
                <a:cubicBezTo>
                  <a:pt x="0" y="1709"/>
                  <a:pt x="526" y="2133"/>
                  <a:pt x="1074" y="2133"/>
                </a:cubicBezTo>
                <a:cubicBezTo>
                  <a:pt x="1336" y="2133"/>
                  <a:pt x="1603" y="2037"/>
                  <a:pt x="1821" y="1821"/>
                </a:cubicBezTo>
                <a:cubicBezTo>
                  <a:pt x="2488" y="1147"/>
                  <a:pt x="2017" y="0"/>
                  <a:pt x="10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48"/>
          <p:cNvSpPr/>
          <p:nvPr/>
        </p:nvSpPr>
        <p:spPr>
          <a:xfrm>
            <a:off x="1958056" y="2635650"/>
            <a:ext cx="38897" cy="33349"/>
          </a:xfrm>
          <a:custGeom>
            <a:rect b="b" l="l" r="r" t="t"/>
            <a:pathLst>
              <a:path extrusionOk="0" h="2134" w="2489">
                <a:moveTo>
                  <a:pt x="1074" y="1"/>
                </a:moveTo>
                <a:cubicBezTo>
                  <a:pt x="480" y="1"/>
                  <a:pt x="0" y="480"/>
                  <a:pt x="0" y="1066"/>
                </a:cubicBezTo>
                <a:cubicBezTo>
                  <a:pt x="0" y="1710"/>
                  <a:pt x="526" y="2134"/>
                  <a:pt x="1074" y="2134"/>
                </a:cubicBezTo>
                <a:cubicBezTo>
                  <a:pt x="1336" y="2134"/>
                  <a:pt x="1603" y="2037"/>
                  <a:pt x="1821" y="1822"/>
                </a:cubicBezTo>
                <a:cubicBezTo>
                  <a:pt x="2488" y="1147"/>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48"/>
          <p:cNvSpPr/>
          <p:nvPr/>
        </p:nvSpPr>
        <p:spPr>
          <a:xfrm>
            <a:off x="1958056" y="2588017"/>
            <a:ext cx="38897" cy="33427"/>
          </a:xfrm>
          <a:custGeom>
            <a:rect b="b" l="l" r="r" t="t"/>
            <a:pathLst>
              <a:path extrusionOk="0" h="2139" w="2489">
                <a:moveTo>
                  <a:pt x="1074" y="0"/>
                </a:moveTo>
                <a:cubicBezTo>
                  <a:pt x="480" y="0"/>
                  <a:pt x="0" y="480"/>
                  <a:pt x="0" y="1073"/>
                </a:cubicBezTo>
                <a:cubicBezTo>
                  <a:pt x="6" y="1715"/>
                  <a:pt x="530" y="2139"/>
                  <a:pt x="1075" y="2139"/>
                </a:cubicBezTo>
                <a:cubicBezTo>
                  <a:pt x="1337" y="2139"/>
                  <a:pt x="1605" y="2041"/>
                  <a:pt x="1821" y="1821"/>
                </a:cubicBezTo>
                <a:cubicBezTo>
                  <a:pt x="2488" y="1146"/>
                  <a:pt x="2017" y="8"/>
                  <a:pt x="10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48"/>
          <p:cNvSpPr/>
          <p:nvPr/>
        </p:nvSpPr>
        <p:spPr>
          <a:xfrm>
            <a:off x="1958056" y="2540494"/>
            <a:ext cx="38897" cy="33318"/>
          </a:xfrm>
          <a:custGeom>
            <a:rect b="b" l="l" r="r" t="t"/>
            <a:pathLst>
              <a:path extrusionOk="0" h="2132" w="2489">
                <a:moveTo>
                  <a:pt x="1074" y="1"/>
                </a:moveTo>
                <a:cubicBezTo>
                  <a:pt x="480" y="1"/>
                  <a:pt x="0" y="472"/>
                  <a:pt x="0" y="1066"/>
                </a:cubicBezTo>
                <a:cubicBezTo>
                  <a:pt x="0" y="1708"/>
                  <a:pt x="523" y="2131"/>
                  <a:pt x="1070" y="2131"/>
                </a:cubicBezTo>
                <a:cubicBezTo>
                  <a:pt x="1333" y="2131"/>
                  <a:pt x="1602" y="2033"/>
                  <a:pt x="1821" y="1814"/>
                </a:cubicBezTo>
                <a:cubicBezTo>
                  <a:pt x="2488" y="1147"/>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48"/>
          <p:cNvSpPr/>
          <p:nvPr/>
        </p:nvSpPr>
        <p:spPr>
          <a:xfrm>
            <a:off x="1958056" y="2492736"/>
            <a:ext cx="39022" cy="33427"/>
          </a:xfrm>
          <a:custGeom>
            <a:rect b="b" l="l" r="r" t="t"/>
            <a:pathLst>
              <a:path extrusionOk="0" h="2139" w="2497">
                <a:moveTo>
                  <a:pt x="1074" y="0"/>
                </a:moveTo>
                <a:cubicBezTo>
                  <a:pt x="480" y="0"/>
                  <a:pt x="0" y="480"/>
                  <a:pt x="0" y="1073"/>
                </a:cubicBezTo>
                <a:cubicBezTo>
                  <a:pt x="6" y="1715"/>
                  <a:pt x="530" y="2139"/>
                  <a:pt x="1077" y="2139"/>
                </a:cubicBezTo>
                <a:cubicBezTo>
                  <a:pt x="1341" y="2139"/>
                  <a:pt x="1610" y="2040"/>
                  <a:pt x="1830" y="1821"/>
                </a:cubicBezTo>
                <a:cubicBezTo>
                  <a:pt x="2496" y="1146"/>
                  <a:pt x="2017" y="0"/>
                  <a:pt x="10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48"/>
          <p:cNvSpPr/>
          <p:nvPr/>
        </p:nvSpPr>
        <p:spPr>
          <a:xfrm>
            <a:off x="1958056" y="2445088"/>
            <a:ext cx="38897" cy="33412"/>
          </a:xfrm>
          <a:custGeom>
            <a:rect b="b" l="l" r="r" t="t"/>
            <a:pathLst>
              <a:path extrusionOk="0" h="2138" w="2489">
                <a:moveTo>
                  <a:pt x="1074" y="1"/>
                </a:moveTo>
                <a:cubicBezTo>
                  <a:pt x="480" y="1"/>
                  <a:pt x="0" y="480"/>
                  <a:pt x="0" y="1066"/>
                </a:cubicBezTo>
                <a:cubicBezTo>
                  <a:pt x="0" y="1709"/>
                  <a:pt x="526" y="2137"/>
                  <a:pt x="1074" y="2137"/>
                </a:cubicBezTo>
                <a:cubicBezTo>
                  <a:pt x="1336" y="2137"/>
                  <a:pt x="1603" y="2040"/>
                  <a:pt x="1821" y="1822"/>
                </a:cubicBezTo>
                <a:cubicBezTo>
                  <a:pt x="2488" y="1155"/>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48"/>
          <p:cNvSpPr/>
          <p:nvPr/>
        </p:nvSpPr>
        <p:spPr>
          <a:xfrm>
            <a:off x="1958056" y="2397455"/>
            <a:ext cx="38897" cy="33396"/>
          </a:xfrm>
          <a:custGeom>
            <a:rect b="b" l="l" r="r" t="t"/>
            <a:pathLst>
              <a:path extrusionOk="0" h="2137" w="2489">
                <a:moveTo>
                  <a:pt x="1074" y="0"/>
                </a:moveTo>
                <a:cubicBezTo>
                  <a:pt x="480" y="8"/>
                  <a:pt x="0" y="480"/>
                  <a:pt x="0" y="1073"/>
                </a:cubicBezTo>
                <a:cubicBezTo>
                  <a:pt x="0" y="1711"/>
                  <a:pt x="525" y="2137"/>
                  <a:pt x="1073" y="2137"/>
                </a:cubicBezTo>
                <a:cubicBezTo>
                  <a:pt x="1335" y="2137"/>
                  <a:pt x="1603" y="2039"/>
                  <a:pt x="1821" y="1821"/>
                </a:cubicBezTo>
                <a:cubicBezTo>
                  <a:pt x="2488" y="1154"/>
                  <a:pt x="2017" y="8"/>
                  <a:pt x="10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48"/>
          <p:cNvSpPr/>
          <p:nvPr/>
        </p:nvSpPr>
        <p:spPr>
          <a:xfrm>
            <a:off x="1958056" y="2349932"/>
            <a:ext cx="38897" cy="33318"/>
          </a:xfrm>
          <a:custGeom>
            <a:rect b="b" l="l" r="r" t="t"/>
            <a:pathLst>
              <a:path extrusionOk="0" h="2132" w="2489">
                <a:moveTo>
                  <a:pt x="1074" y="1"/>
                </a:moveTo>
                <a:cubicBezTo>
                  <a:pt x="480" y="1"/>
                  <a:pt x="0" y="472"/>
                  <a:pt x="0" y="1066"/>
                </a:cubicBezTo>
                <a:cubicBezTo>
                  <a:pt x="0" y="1708"/>
                  <a:pt x="523" y="2131"/>
                  <a:pt x="1070" y="2131"/>
                </a:cubicBezTo>
                <a:cubicBezTo>
                  <a:pt x="1333" y="2131"/>
                  <a:pt x="1602" y="2033"/>
                  <a:pt x="1821" y="1814"/>
                </a:cubicBezTo>
                <a:cubicBezTo>
                  <a:pt x="2488" y="1147"/>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48"/>
          <p:cNvSpPr/>
          <p:nvPr/>
        </p:nvSpPr>
        <p:spPr>
          <a:xfrm>
            <a:off x="1958056" y="2302299"/>
            <a:ext cx="38897" cy="33349"/>
          </a:xfrm>
          <a:custGeom>
            <a:rect b="b" l="l" r="r" t="t"/>
            <a:pathLst>
              <a:path extrusionOk="0" h="2134" w="2489">
                <a:moveTo>
                  <a:pt x="1074" y="0"/>
                </a:moveTo>
                <a:cubicBezTo>
                  <a:pt x="480" y="0"/>
                  <a:pt x="0" y="480"/>
                  <a:pt x="0" y="1065"/>
                </a:cubicBezTo>
                <a:cubicBezTo>
                  <a:pt x="0" y="1709"/>
                  <a:pt x="526" y="2133"/>
                  <a:pt x="1074" y="2133"/>
                </a:cubicBezTo>
                <a:cubicBezTo>
                  <a:pt x="1336" y="2133"/>
                  <a:pt x="1603" y="2037"/>
                  <a:pt x="1821" y="1821"/>
                </a:cubicBezTo>
                <a:cubicBezTo>
                  <a:pt x="2488" y="1146"/>
                  <a:pt x="2017" y="0"/>
                  <a:pt x="10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48"/>
          <p:cNvSpPr/>
          <p:nvPr/>
        </p:nvSpPr>
        <p:spPr>
          <a:xfrm>
            <a:off x="1958056" y="2254651"/>
            <a:ext cx="39022" cy="33349"/>
          </a:xfrm>
          <a:custGeom>
            <a:rect b="b" l="l" r="r" t="t"/>
            <a:pathLst>
              <a:path extrusionOk="0" h="2134" w="2497">
                <a:moveTo>
                  <a:pt x="1074" y="1"/>
                </a:moveTo>
                <a:cubicBezTo>
                  <a:pt x="480" y="1"/>
                  <a:pt x="9" y="480"/>
                  <a:pt x="0" y="1066"/>
                </a:cubicBezTo>
                <a:cubicBezTo>
                  <a:pt x="0" y="1709"/>
                  <a:pt x="526" y="2134"/>
                  <a:pt x="1074" y="2134"/>
                </a:cubicBezTo>
                <a:cubicBezTo>
                  <a:pt x="1336" y="2134"/>
                  <a:pt x="1603" y="2037"/>
                  <a:pt x="1821" y="1822"/>
                </a:cubicBezTo>
                <a:cubicBezTo>
                  <a:pt x="2496" y="1155"/>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48"/>
          <p:cNvSpPr/>
          <p:nvPr/>
        </p:nvSpPr>
        <p:spPr>
          <a:xfrm>
            <a:off x="1958056" y="2207019"/>
            <a:ext cx="39022" cy="33396"/>
          </a:xfrm>
          <a:custGeom>
            <a:rect b="b" l="l" r="r" t="t"/>
            <a:pathLst>
              <a:path extrusionOk="0" h="2137" w="2497">
                <a:moveTo>
                  <a:pt x="1074" y="0"/>
                </a:moveTo>
                <a:cubicBezTo>
                  <a:pt x="480" y="0"/>
                  <a:pt x="9" y="480"/>
                  <a:pt x="0" y="1065"/>
                </a:cubicBezTo>
                <a:cubicBezTo>
                  <a:pt x="0" y="1709"/>
                  <a:pt x="526" y="2137"/>
                  <a:pt x="1074" y="2137"/>
                </a:cubicBezTo>
                <a:cubicBezTo>
                  <a:pt x="1336" y="2137"/>
                  <a:pt x="1603" y="2039"/>
                  <a:pt x="1821" y="1821"/>
                </a:cubicBezTo>
                <a:cubicBezTo>
                  <a:pt x="2496" y="1154"/>
                  <a:pt x="2017" y="8"/>
                  <a:pt x="10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48"/>
          <p:cNvSpPr/>
          <p:nvPr/>
        </p:nvSpPr>
        <p:spPr>
          <a:xfrm>
            <a:off x="1958056" y="2159370"/>
            <a:ext cx="39022" cy="33443"/>
          </a:xfrm>
          <a:custGeom>
            <a:rect b="b" l="l" r="r" t="t"/>
            <a:pathLst>
              <a:path extrusionOk="0" h="2140" w="2497">
                <a:moveTo>
                  <a:pt x="1074" y="1"/>
                </a:moveTo>
                <a:cubicBezTo>
                  <a:pt x="480" y="9"/>
                  <a:pt x="9" y="480"/>
                  <a:pt x="0" y="1066"/>
                </a:cubicBezTo>
                <a:cubicBezTo>
                  <a:pt x="0" y="1711"/>
                  <a:pt x="529" y="2140"/>
                  <a:pt x="1079" y="2140"/>
                </a:cubicBezTo>
                <a:cubicBezTo>
                  <a:pt x="1339" y="2140"/>
                  <a:pt x="1605" y="2044"/>
                  <a:pt x="1821" y="1830"/>
                </a:cubicBezTo>
                <a:cubicBezTo>
                  <a:pt x="2496" y="1155"/>
                  <a:pt x="2017" y="9"/>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48"/>
          <p:cNvSpPr/>
          <p:nvPr/>
        </p:nvSpPr>
        <p:spPr>
          <a:xfrm>
            <a:off x="1958056" y="2111863"/>
            <a:ext cx="38897" cy="33318"/>
          </a:xfrm>
          <a:custGeom>
            <a:rect b="b" l="l" r="r" t="t"/>
            <a:pathLst>
              <a:path extrusionOk="0" h="2132" w="2489">
                <a:moveTo>
                  <a:pt x="1074" y="0"/>
                </a:moveTo>
                <a:cubicBezTo>
                  <a:pt x="480" y="0"/>
                  <a:pt x="0" y="472"/>
                  <a:pt x="0" y="1065"/>
                </a:cubicBezTo>
                <a:cubicBezTo>
                  <a:pt x="0" y="1705"/>
                  <a:pt x="528" y="2131"/>
                  <a:pt x="1078" y="2131"/>
                </a:cubicBezTo>
                <a:cubicBezTo>
                  <a:pt x="1339" y="2131"/>
                  <a:pt x="1604" y="2036"/>
                  <a:pt x="1821" y="1821"/>
                </a:cubicBezTo>
                <a:cubicBezTo>
                  <a:pt x="2488" y="1146"/>
                  <a:pt x="2017" y="0"/>
                  <a:pt x="10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48"/>
          <p:cNvSpPr/>
          <p:nvPr/>
        </p:nvSpPr>
        <p:spPr>
          <a:xfrm>
            <a:off x="1958056" y="1492779"/>
            <a:ext cx="38897" cy="33349"/>
          </a:xfrm>
          <a:custGeom>
            <a:rect b="b" l="l" r="r" t="t"/>
            <a:pathLst>
              <a:path extrusionOk="0" h="2134" w="2489">
                <a:moveTo>
                  <a:pt x="1074" y="1"/>
                </a:moveTo>
                <a:cubicBezTo>
                  <a:pt x="480" y="1"/>
                  <a:pt x="0" y="472"/>
                  <a:pt x="0" y="1066"/>
                </a:cubicBezTo>
                <a:cubicBezTo>
                  <a:pt x="0" y="1709"/>
                  <a:pt x="526" y="2133"/>
                  <a:pt x="1074" y="2133"/>
                </a:cubicBezTo>
                <a:cubicBezTo>
                  <a:pt x="1336" y="2133"/>
                  <a:pt x="1603" y="2037"/>
                  <a:pt x="1821" y="1822"/>
                </a:cubicBezTo>
                <a:cubicBezTo>
                  <a:pt x="2488" y="1147"/>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48"/>
          <p:cNvSpPr/>
          <p:nvPr/>
        </p:nvSpPr>
        <p:spPr>
          <a:xfrm>
            <a:off x="1958056" y="1397498"/>
            <a:ext cx="38897" cy="33412"/>
          </a:xfrm>
          <a:custGeom>
            <a:rect b="b" l="l" r="r" t="t"/>
            <a:pathLst>
              <a:path extrusionOk="0" h="2138" w="2489">
                <a:moveTo>
                  <a:pt x="1074" y="1"/>
                </a:moveTo>
                <a:cubicBezTo>
                  <a:pt x="480" y="1"/>
                  <a:pt x="0" y="480"/>
                  <a:pt x="0" y="1065"/>
                </a:cubicBezTo>
                <a:cubicBezTo>
                  <a:pt x="0" y="1709"/>
                  <a:pt x="526" y="2137"/>
                  <a:pt x="1074" y="2137"/>
                </a:cubicBezTo>
                <a:cubicBezTo>
                  <a:pt x="1336" y="2137"/>
                  <a:pt x="1603" y="2040"/>
                  <a:pt x="1821" y="1821"/>
                </a:cubicBezTo>
                <a:cubicBezTo>
                  <a:pt x="2488" y="1155"/>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48"/>
          <p:cNvSpPr/>
          <p:nvPr/>
        </p:nvSpPr>
        <p:spPr>
          <a:xfrm>
            <a:off x="1958056" y="1349850"/>
            <a:ext cx="38897" cy="33412"/>
          </a:xfrm>
          <a:custGeom>
            <a:rect b="b" l="l" r="r" t="t"/>
            <a:pathLst>
              <a:path extrusionOk="0" h="2138" w="2489">
                <a:moveTo>
                  <a:pt x="1074" y="1"/>
                </a:moveTo>
                <a:cubicBezTo>
                  <a:pt x="480" y="9"/>
                  <a:pt x="0" y="481"/>
                  <a:pt x="0" y="1074"/>
                </a:cubicBezTo>
                <a:cubicBezTo>
                  <a:pt x="0" y="1712"/>
                  <a:pt x="525" y="2138"/>
                  <a:pt x="1073" y="2138"/>
                </a:cubicBezTo>
                <a:cubicBezTo>
                  <a:pt x="1335" y="2138"/>
                  <a:pt x="1603" y="2040"/>
                  <a:pt x="1821" y="1822"/>
                </a:cubicBezTo>
                <a:cubicBezTo>
                  <a:pt x="2488" y="1155"/>
                  <a:pt x="2017" y="9"/>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48"/>
          <p:cNvSpPr/>
          <p:nvPr/>
        </p:nvSpPr>
        <p:spPr>
          <a:xfrm>
            <a:off x="1910408" y="3016523"/>
            <a:ext cx="39022" cy="33412"/>
          </a:xfrm>
          <a:custGeom>
            <a:rect b="b" l="l" r="r" t="t"/>
            <a:pathLst>
              <a:path extrusionOk="0" h="2138" w="2497">
                <a:moveTo>
                  <a:pt x="1074" y="1"/>
                </a:moveTo>
                <a:cubicBezTo>
                  <a:pt x="481" y="9"/>
                  <a:pt x="9" y="480"/>
                  <a:pt x="1" y="1066"/>
                </a:cubicBezTo>
                <a:cubicBezTo>
                  <a:pt x="1" y="1709"/>
                  <a:pt x="530" y="2137"/>
                  <a:pt x="1078" y="2137"/>
                </a:cubicBezTo>
                <a:cubicBezTo>
                  <a:pt x="1340" y="2137"/>
                  <a:pt x="1606" y="2040"/>
                  <a:pt x="1822" y="1822"/>
                </a:cubicBezTo>
                <a:cubicBezTo>
                  <a:pt x="2497" y="1147"/>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48"/>
          <p:cNvSpPr/>
          <p:nvPr/>
        </p:nvSpPr>
        <p:spPr>
          <a:xfrm>
            <a:off x="1910408" y="2873735"/>
            <a:ext cx="39022" cy="33349"/>
          </a:xfrm>
          <a:custGeom>
            <a:rect b="b" l="l" r="r" t="t"/>
            <a:pathLst>
              <a:path extrusionOk="0" h="2134" w="2497">
                <a:moveTo>
                  <a:pt x="1074" y="0"/>
                </a:moveTo>
                <a:cubicBezTo>
                  <a:pt x="481" y="0"/>
                  <a:pt x="9" y="480"/>
                  <a:pt x="1" y="1065"/>
                </a:cubicBezTo>
                <a:cubicBezTo>
                  <a:pt x="1" y="1709"/>
                  <a:pt x="530" y="2133"/>
                  <a:pt x="1079" y="2133"/>
                </a:cubicBezTo>
                <a:cubicBezTo>
                  <a:pt x="1340" y="2133"/>
                  <a:pt x="1607" y="2037"/>
                  <a:pt x="1822" y="1821"/>
                </a:cubicBezTo>
                <a:cubicBezTo>
                  <a:pt x="2497" y="1147"/>
                  <a:pt x="2017" y="0"/>
                  <a:pt x="10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48"/>
          <p:cNvSpPr/>
          <p:nvPr/>
        </p:nvSpPr>
        <p:spPr>
          <a:xfrm>
            <a:off x="1910408" y="2826086"/>
            <a:ext cx="39022" cy="33412"/>
          </a:xfrm>
          <a:custGeom>
            <a:rect b="b" l="l" r="r" t="t"/>
            <a:pathLst>
              <a:path extrusionOk="0" h="2138" w="2497">
                <a:moveTo>
                  <a:pt x="1074" y="1"/>
                </a:moveTo>
                <a:cubicBezTo>
                  <a:pt x="481" y="1"/>
                  <a:pt x="9" y="480"/>
                  <a:pt x="1" y="1066"/>
                </a:cubicBezTo>
                <a:cubicBezTo>
                  <a:pt x="1" y="1709"/>
                  <a:pt x="530" y="2137"/>
                  <a:pt x="1078" y="2137"/>
                </a:cubicBezTo>
                <a:cubicBezTo>
                  <a:pt x="1340" y="2137"/>
                  <a:pt x="1606" y="2040"/>
                  <a:pt x="1822" y="1822"/>
                </a:cubicBezTo>
                <a:cubicBezTo>
                  <a:pt x="2497" y="1147"/>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48"/>
          <p:cNvSpPr/>
          <p:nvPr/>
        </p:nvSpPr>
        <p:spPr>
          <a:xfrm>
            <a:off x="1910408" y="2778454"/>
            <a:ext cx="39022" cy="33396"/>
          </a:xfrm>
          <a:custGeom>
            <a:rect b="b" l="l" r="r" t="t"/>
            <a:pathLst>
              <a:path extrusionOk="0" h="2137" w="2497">
                <a:moveTo>
                  <a:pt x="1074" y="0"/>
                </a:moveTo>
                <a:cubicBezTo>
                  <a:pt x="481" y="8"/>
                  <a:pt x="9" y="480"/>
                  <a:pt x="1" y="1073"/>
                </a:cubicBezTo>
                <a:cubicBezTo>
                  <a:pt x="1" y="1711"/>
                  <a:pt x="529" y="2137"/>
                  <a:pt x="1077" y="2137"/>
                </a:cubicBezTo>
                <a:cubicBezTo>
                  <a:pt x="1339" y="2137"/>
                  <a:pt x="1606" y="2040"/>
                  <a:pt x="1822" y="1821"/>
                </a:cubicBezTo>
                <a:cubicBezTo>
                  <a:pt x="2497" y="1155"/>
                  <a:pt x="2017" y="0"/>
                  <a:pt x="10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48"/>
          <p:cNvSpPr/>
          <p:nvPr/>
        </p:nvSpPr>
        <p:spPr>
          <a:xfrm>
            <a:off x="1910408" y="2730931"/>
            <a:ext cx="39022" cy="33318"/>
          </a:xfrm>
          <a:custGeom>
            <a:rect b="b" l="l" r="r" t="t"/>
            <a:pathLst>
              <a:path extrusionOk="0" h="2132" w="2497">
                <a:moveTo>
                  <a:pt x="1074" y="1"/>
                </a:moveTo>
                <a:cubicBezTo>
                  <a:pt x="481" y="1"/>
                  <a:pt x="9" y="472"/>
                  <a:pt x="1" y="1066"/>
                </a:cubicBezTo>
                <a:cubicBezTo>
                  <a:pt x="1" y="1708"/>
                  <a:pt x="527" y="2131"/>
                  <a:pt x="1074" y="2131"/>
                </a:cubicBezTo>
                <a:cubicBezTo>
                  <a:pt x="1337" y="2131"/>
                  <a:pt x="1605" y="2033"/>
                  <a:pt x="1822" y="1814"/>
                </a:cubicBezTo>
                <a:cubicBezTo>
                  <a:pt x="2497" y="1147"/>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48"/>
          <p:cNvSpPr/>
          <p:nvPr/>
        </p:nvSpPr>
        <p:spPr>
          <a:xfrm>
            <a:off x="1910408" y="2683298"/>
            <a:ext cx="39022" cy="33349"/>
          </a:xfrm>
          <a:custGeom>
            <a:rect b="b" l="l" r="r" t="t"/>
            <a:pathLst>
              <a:path extrusionOk="0" h="2134" w="2497">
                <a:moveTo>
                  <a:pt x="1074" y="0"/>
                </a:moveTo>
                <a:cubicBezTo>
                  <a:pt x="481" y="0"/>
                  <a:pt x="9" y="480"/>
                  <a:pt x="1" y="1065"/>
                </a:cubicBezTo>
                <a:cubicBezTo>
                  <a:pt x="1" y="1709"/>
                  <a:pt x="530" y="2133"/>
                  <a:pt x="1079" y="2133"/>
                </a:cubicBezTo>
                <a:cubicBezTo>
                  <a:pt x="1340" y="2133"/>
                  <a:pt x="1607" y="2037"/>
                  <a:pt x="1822" y="1821"/>
                </a:cubicBezTo>
                <a:cubicBezTo>
                  <a:pt x="2497" y="1147"/>
                  <a:pt x="2017" y="0"/>
                  <a:pt x="10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48"/>
          <p:cNvSpPr/>
          <p:nvPr/>
        </p:nvSpPr>
        <p:spPr>
          <a:xfrm>
            <a:off x="1910408" y="2635650"/>
            <a:ext cx="39022" cy="33349"/>
          </a:xfrm>
          <a:custGeom>
            <a:rect b="b" l="l" r="r" t="t"/>
            <a:pathLst>
              <a:path extrusionOk="0" h="2134" w="2497">
                <a:moveTo>
                  <a:pt x="1074" y="1"/>
                </a:moveTo>
                <a:cubicBezTo>
                  <a:pt x="481" y="1"/>
                  <a:pt x="9" y="480"/>
                  <a:pt x="1" y="1066"/>
                </a:cubicBezTo>
                <a:cubicBezTo>
                  <a:pt x="1" y="1710"/>
                  <a:pt x="530" y="2134"/>
                  <a:pt x="1079" y="2134"/>
                </a:cubicBezTo>
                <a:cubicBezTo>
                  <a:pt x="1340" y="2134"/>
                  <a:pt x="1607" y="2037"/>
                  <a:pt x="1822" y="1822"/>
                </a:cubicBezTo>
                <a:cubicBezTo>
                  <a:pt x="2497" y="1147"/>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48"/>
          <p:cNvSpPr/>
          <p:nvPr/>
        </p:nvSpPr>
        <p:spPr>
          <a:xfrm>
            <a:off x="1910408" y="2588017"/>
            <a:ext cx="39022" cy="33427"/>
          </a:xfrm>
          <a:custGeom>
            <a:rect b="b" l="l" r="r" t="t"/>
            <a:pathLst>
              <a:path extrusionOk="0" h="2139" w="2497">
                <a:moveTo>
                  <a:pt x="1074" y="0"/>
                </a:moveTo>
                <a:cubicBezTo>
                  <a:pt x="481" y="0"/>
                  <a:pt x="1" y="480"/>
                  <a:pt x="1" y="1073"/>
                </a:cubicBezTo>
                <a:cubicBezTo>
                  <a:pt x="6" y="1715"/>
                  <a:pt x="530" y="2139"/>
                  <a:pt x="1075" y="2139"/>
                </a:cubicBezTo>
                <a:cubicBezTo>
                  <a:pt x="1338" y="2139"/>
                  <a:pt x="1605" y="2041"/>
                  <a:pt x="1822" y="1821"/>
                </a:cubicBezTo>
                <a:cubicBezTo>
                  <a:pt x="2497" y="1146"/>
                  <a:pt x="2017" y="0"/>
                  <a:pt x="10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48"/>
          <p:cNvSpPr/>
          <p:nvPr/>
        </p:nvSpPr>
        <p:spPr>
          <a:xfrm>
            <a:off x="1910408" y="2540494"/>
            <a:ext cx="39022" cy="33318"/>
          </a:xfrm>
          <a:custGeom>
            <a:rect b="b" l="l" r="r" t="t"/>
            <a:pathLst>
              <a:path extrusionOk="0" h="2132" w="2497">
                <a:moveTo>
                  <a:pt x="1074" y="1"/>
                </a:moveTo>
                <a:cubicBezTo>
                  <a:pt x="481" y="1"/>
                  <a:pt x="1" y="480"/>
                  <a:pt x="1" y="1066"/>
                </a:cubicBezTo>
                <a:cubicBezTo>
                  <a:pt x="6" y="1708"/>
                  <a:pt x="530" y="2131"/>
                  <a:pt x="1075" y="2131"/>
                </a:cubicBezTo>
                <a:cubicBezTo>
                  <a:pt x="1338" y="2131"/>
                  <a:pt x="1605" y="2033"/>
                  <a:pt x="1822" y="1814"/>
                </a:cubicBezTo>
                <a:cubicBezTo>
                  <a:pt x="2497" y="1147"/>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48"/>
          <p:cNvSpPr/>
          <p:nvPr/>
        </p:nvSpPr>
        <p:spPr>
          <a:xfrm>
            <a:off x="1910408" y="2492736"/>
            <a:ext cx="39022" cy="33427"/>
          </a:xfrm>
          <a:custGeom>
            <a:rect b="b" l="l" r="r" t="t"/>
            <a:pathLst>
              <a:path extrusionOk="0" h="2139" w="2497">
                <a:moveTo>
                  <a:pt x="1074" y="0"/>
                </a:moveTo>
                <a:cubicBezTo>
                  <a:pt x="481" y="0"/>
                  <a:pt x="1" y="480"/>
                  <a:pt x="1" y="1073"/>
                </a:cubicBezTo>
                <a:cubicBezTo>
                  <a:pt x="6" y="1715"/>
                  <a:pt x="530" y="2139"/>
                  <a:pt x="1078" y="2139"/>
                </a:cubicBezTo>
                <a:cubicBezTo>
                  <a:pt x="1342" y="2139"/>
                  <a:pt x="1611" y="2040"/>
                  <a:pt x="1830" y="1821"/>
                </a:cubicBezTo>
                <a:cubicBezTo>
                  <a:pt x="2497" y="1146"/>
                  <a:pt x="2017" y="0"/>
                  <a:pt x="10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48"/>
          <p:cNvSpPr/>
          <p:nvPr/>
        </p:nvSpPr>
        <p:spPr>
          <a:xfrm>
            <a:off x="1910408" y="2445088"/>
            <a:ext cx="39022" cy="33412"/>
          </a:xfrm>
          <a:custGeom>
            <a:rect b="b" l="l" r="r" t="t"/>
            <a:pathLst>
              <a:path extrusionOk="0" h="2138" w="2497">
                <a:moveTo>
                  <a:pt x="1074" y="1"/>
                </a:moveTo>
                <a:cubicBezTo>
                  <a:pt x="481" y="1"/>
                  <a:pt x="9" y="480"/>
                  <a:pt x="1" y="1066"/>
                </a:cubicBezTo>
                <a:cubicBezTo>
                  <a:pt x="1" y="1709"/>
                  <a:pt x="530" y="2137"/>
                  <a:pt x="1078" y="2137"/>
                </a:cubicBezTo>
                <a:cubicBezTo>
                  <a:pt x="1340" y="2137"/>
                  <a:pt x="1606" y="2040"/>
                  <a:pt x="1822" y="1822"/>
                </a:cubicBezTo>
                <a:cubicBezTo>
                  <a:pt x="2497" y="1147"/>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48"/>
          <p:cNvSpPr/>
          <p:nvPr/>
        </p:nvSpPr>
        <p:spPr>
          <a:xfrm>
            <a:off x="1910408" y="2397455"/>
            <a:ext cx="39022" cy="33396"/>
          </a:xfrm>
          <a:custGeom>
            <a:rect b="b" l="l" r="r" t="t"/>
            <a:pathLst>
              <a:path extrusionOk="0" h="2137" w="2497">
                <a:moveTo>
                  <a:pt x="1074" y="0"/>
                </a:moveTo>
                <a:cubicBezTo>
                  <a:pt x="481" y="8"/>
                  <a:pt x="9" y="480"/>
                  <a:pt x="1" y="1073"/>
                </a:cubicBezTo>
                <a:cubicBezTo>
                  <a:pt x="1" y="1711"/>
                  <a:pt x="529" y="2137"/>
                  <a:pt x="1077" y="2137"/>
                </a:cubicBezTo>
                <a:cubicBezTo>
                  <a:pt x="1339" y="2137"/>
                  <a:pt x="1606" y="2039"/>
                  <a:pt x="1822" y="1821"/>
                </a:cubicBezTo>
                <a:cubicBezTo>
                  <a:pt x="2497" y="1154"/>
                  <a:pt x="2017" y="0"/>
                  <a:pt x="10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48"/>
          <p:cNvSpPr/>
          <p:nvPr/>
        </p:nvSpPr>
        <p:spPr>
          <a:xfrm>
            <a:off x="1910408" y="2349932"/>
            <a:ext cx="39022" cy="33318"/>
          </a:xfrm>
          <a:custGeom>
            <a:rect b="b" l="l" r="r" t="t"/>
            <a:pathLst>
              <a:path extrusionOk="0" h="2132" w="2497">
                <a:moveTo>
                  <a:pt x="1074" y="1"/>
                </a:moveTo>
                <a:cubicBezTo>
                  <a:pt x="481" y="1"/>
                  <a:pt x="1" y="480"/>
                  <a:pt x="1" y="1066"/>
                </a:cubicBezTo>
                <a:cubicBezTo>
                  <a:pt x="6" y="1708"/>
                  <a:pt x="530" y="2131"/>
                  <a:pt x="1075" y="2131"/>
                </a:cubicBezTo>
                <a:cubicBezTo>
                  <a:pt x="1338" y="2131"/>
                  <a:pt x="1605" y="2033"/>
                  <a:pt x="1822" y="1814"/>
                </a:cubicBezTo>
                <a:cubicBezTo>
                  <a:pt x="2497" y="1147"/>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48"/>
          <p:cNvSpPr/>
          <p:nvPr/>
        </p:nvSpPr>
        <p:spPr>
          <a:xfrm>
            <a:off x="1910408" y="2302299"/>
            <a:ext cx="39022" cy="33349"/>
          </a:xfrm>
          <a:custGeom>
            <a:rect b="b" l="l" r="r" t="t"/>
            <a:pathLst>
              <a:path extrusionOk="0" h="2134" w="2497">
                <a:moveTo>
                  <a:pt x="1074" y="0"/>
                </a:moveTo>
                <a:cubicBezTo>
                  <a:pt x="481" y="0"/>
                  <a:pt x="1" y="480"/>
                  <a:pt x="1" y="1065"/>
                </a:cubicBezTo>
                <a:cubicBezTo>
                  <a:pt x="1" y="1709"/>
                  <a:pt x="530" y="2133"/>
                  <a:pt x="1079" y="2133"/>
                </a:cubicBezTo>
                <a:cubicBezTo>
                  <a:pt x="1340" y="2133"/>
                  <a:pt x="1607" y="2037"/>
                  <a:pt x="1822" y="1821"/>
                </a:cubicBezTo>
                <a:cubicBezTo>
                  <a:pt x="2497" y="1146"/>
                  <a:pt x="2017" y="0"/>
                  <a:pt x="10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48"/>
          <p:cNvSpPr/>
          <p:nvPr/>
        </p:nvSpPr>
        <p:spPr>
          <a:xfrm>
            <a:off x="1910408" y="2254651"/>
            <a:ext cx="39022" cy="33349"/>
          </a:xfrm>
          <a:custGeom>
            <a:rect b="b" l="l" r="r" t="t"/>
            <a:pathLst>
              <a:path extrusionOk="0" h="2134" w="2497">
                <a:moveTo>
                  <a:pt x="1074" y="1"/>
                </a:moveTo>
                <a:cubicBezTo>
                  <a:pt x="481" y="1"/>
                  <a:pt x="9" y="480"/>
                  <a:pt x="1" y="1066"/>
                </a:cubicBezTo>
                <a:cubicBezTo>
                  <a:pt x="1" y="1709"/>
                  <a:pt x="526" y="2134"/>
                  <a:pt x="1075" y="2134"/>
                </a:cubicBezTo>
                <a:cubicBezTo>
                  <a:pt x="1337" y="2134"/>
                  <a:pt x="1604" y="2037"/>
                  <a:pt x="1822" y="1822"/>
                </a:cubicBezTo>
                <a:cubicBezTo>
                  <a:pt x="2497" y="1147"/>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48"/>
          <p:cNvSpPr/>
          <p:nvPr/>
        </p:nvSpPr>
        <p:spPr>
          <a:xfrm>
            <a:off x="1910408" y="2207019"/>
            <a:ext cx="39022" cy="33396"/>
          </a:xfrm>
          <a:custGeom>
            <a:rect b="b" l="l" r="r" t="t"/>
            <a:pathLst>
              <a:path extrusionOk="0" h="2137" w="2497">
                <a:moveTo>
                  <a:pt x="1074" y="0"/>
                </a:moveTo>
                <a:cubicBezTo>
                  <a:pt x="481" y="0"/>
                  <a:pt x="9" y="480"/>
                  <a:pt x="1" y="1065"/>
                </a:cubicBezTo>
                <a:cubicBezTo>
                  <a:pt x="1" y="1709"/>
                  <a:pt x="526" y="2137"/>
                  <a:pt x="1075" y="2137"/>
                </a:cubicBezTo>
                <a:cubicBezTo>
                  <a:pt x="1337" y="2137"/>
                  <a:pt x="1604" y="2039"/>
                  <a:pt x="1822" y="1821"/>
                </a:cubicBezTo>
                <a:cubicBezTo>
                  <a:pt x="2497" y="1154"/>
                  <a:pt x="2017" y="0"/>
                  <a:pt x="10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48"/>
          <p:cNvSpPr/>
          <p:nvPr/>
        </p:nvSpPr>
        <p:spPr>
          <a:xfrm>
            <a:off x="1910408" y="2159370"/>
            <a:ext cx="39022" cy="33412"/>
          </a:xfrm>
          <a:custGeom>
            <a:rect b="b" l="l" r="r" t="t"/>
            <a:pathLst>
              <a:path extrusionOk="0" h="2138" w="2497">
                <a:moveTo>
                  <a:pt x="1074" y="1"/>
                </a:moveTo>
                <a:cubicBezTo>
                  <a:pt x="481" y="9"/>
                  <a:pt x="9" y="480"/>
                  <a:pt x="1" y="1066"/>
                </a:cubicBezTo>
                <a:cubicBezTo>
                  <a:pt x="1" y="1709"/>
                  <a:pt x="526" y="2137"/>
                  <a:pt x="1075" y="2137"/>
                </a:cubicBezTo>
                <a:cubicBezTo>
                  <a:pt x="1337" y="2137"/>
                  <a:pt x="1604" y="2040"/>
                  <a:pt x="1822" y="1822"/>
                </a:cubicBezTo>
                <a:cubicBezTo>
                  <a:pt x="2497" y="1155"/>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48"/>
          <p:cNvSpPr/>
          <p:nvPr/>
        </p:nvSpPr>
        <p:spPr>
          <a:xfrm>
            <a:off x="1910408" y="2111863"/>
            <a:ext cx="39022" cy="33302"/>
          </a:xfrm>
          <a:custGeom>
            <a:rect b="b" l="l" r="r" t="t"/>
            <a:pathLst>
              <a:path extrusionOk="0" h="2131" w="2497">
                <a:moveTo>
                  <a:pt x="1074" y="0"/>
                </a:moveTo>
                <a:cubicBezTo>
                  <a:pt x="481" y="0"/>
                  <a:pt x="9" y="472"/>
                  <a:pt x="1" y="1065"/>
                </a:cubicBezTo>
                <a:cubicBezTo>
                  <a:pt x="1" y="1707"/>
                  <a:pt x="527" y="2131"/>
                  <a:pt x="1074" y="2131"/>
                </a:cubicBezTo>
                <a:cubicBezTo>
                  <a:pt x="1337" y="2131"/>
                  <a:pt x="1605" y="2032"/>
                  <a:pt x="1822" y="1813"/>
                </a:cubicBezTo>
                <a:cubicBezTo>
                  <a:pt x="2497" y="1146"/>
                  <a:pt x="2017" y="0"/>
                  <a:pt x="10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48"/>
          <p:cNvSpPr/>
          <p:nvPr/>
        </p:nvSpPr>
        <p:spPr>
          <a:xfrm>
            <a:off x="1910408" y="1492779"/>
            <a:ext cx="39022" cy="33349"/>
          </a:xfrm>
          <a:custGeom>
            <a:rect b="b" l="l" r="r" t="t"/>
            <a:pathLst>
              <a:path extrusionOk="0" h="2134" w="2497">
                <a:moveTo>
                  <a:pt x="1074" y="1"/>
                </a:moveTo>
                <a:cubicBezTo>
                  <a:pt x="481" y="1"/>
                  <a:pt x="9" y="480"/>
                  <a:pt x="1" y="1066"/>
                </a:cubicBezTo>
                <a:cubicBezTo>
                  <a:pt x="1" y="1709"/>
                  <a:pt x="530" y="2133"/>
                  <a:pt x="1079" y="2133"/>
                </a:cubicBezTo>
                <a:cubicBezTo>
                  <a:pt x="1340" y="2133"/>
                  <a:pt x="1607" y="2037"/>
                  <a:pt x="1822" y="1822"/>
                </a:cubicBezTo>
                <a:cubicBezTo>
                  <a:pt x="2497" y="1147"/>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48"/>
          <p:cNvSpPr/>
          <p:nvPr/>
        </p:nvSpPr>
        <p:spPr>
          <a:xfrm>
            <a:off x="1910408" y="1397498"/>
            <a:ext cx="39022" cy="33412"/>
          </a:xfrm>
          <a:custGeom>
            <a:rect b="b" l="l" r="r" t="t"/>
            <a:pathLst>
              <a:path extrusionOk="0" h="2138" w="2497">
                <a:moveTo>
                  <a:pt x="1074" y="1"/>
                </a:moveTo>
                <a:cubicBezTo>
                  <a:pt x="481" y="1"/>
                  <a:pt x="9" y="480"/>
                  <a:pt x="1" y="1065"/>
                </a:cubicBezTo>
                <a:cubicBezTo>
                  <a:pt x="1" y="1709"/>
                  <a:pt x="530" y="2137"/>
                  <a:pt x="1078" y="2137"/>
                </a:cubicBezTo>
                <a:cubicBezTo>
                  <a:pt x="1340" y="2137"/>
                  <a:pt x="1606" y="2040"/>
                  <a:pt x="1822" y="1821"/>
                </a:cubicBezTo>
                <a:cubicBezTo>
                  <a:pt x="2497" y="1147"/>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48"/>
          <p:cNvSpPr/>
          <p:nvPr/>
        </p:nvSpPr>
        <p:spPr>
          <a:xfrm>
            <a:off x="1910408" y="1349850"/>
            <a:ext cx="39022" cy="33412"/>
          </a:xfrm>
          <a:custGeom>
            <a:rect b="b" l="l" r="r" t="t"/>
            <a:pathLst>
              <a:path extrusionOk="0" h="2138" w="2497">
                <a:moveTo>
                  <a:pt x="1074" y="1"/>
                </a:moveTo>
                <a:cubicBezTo>
                  <a:pt x="481" y="9"/>
                  <a:pt x="9" y="481"/>
                  <a:pt x="1" y="1074"/>
                </a:cubicBezTo>
                <a:cubicBezTo>
                  <a:pt x="1" y="1712"/>
                  <a:pt x="529" y="2138"/>
                  <a:pt x="1077" y="2138"/>
                </a:cubicBezTo>
                <a:cubicBezTo>
                  <a:pt x="1339" y="2138"/>
                  <a:pt x="1606" y="2040"/>
                  <a:pt x="1822" y="1822"/>
                </a:cubicBezTo>
                <a:cubicBezTo>
                  <a:pt x="2497" y="1155"/>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48"/>
          <p:cNvSpPr/>
          <p:nvPr/>
        </p:nvSpPr>
        <p:spPr>
          <a:xfrm>
            <a:off x="1910408" y="1302343"/>
            <a:ext cx="39022" cy="33302"/>
          </a:xfrm>
          <a:custGeom>
            <a:rect b="b" l="l" r="r" t="t"/>
            <a:pathLst>
              <a:path extrusionOk="0" h="2131" w="2497">
                <a:moveTo>
                  <a:pt x="1074" y="1"/>
                </a:moveTo>
                <a:cubicBezTo>
                  <a:pt x="481" y="1"/>
                  <a:pt x="9" y="472"/>
                  <a:pt x="1" y="1066"/>
                </a:cubicBezTo>
                <a:cubicBezTo>
                  <a:pt x="1" y="1707"/>
                  <a:pt x="527" y="2131"/>
                  <a:pt x="1074" y="2131"/>
                </a:cubicBezTo>
                <a:cubicBezTo>
                  <a:pt x="1337" y="2131"/>
                  <a:pt x="1605" y="2033"/>
                  <a:pt x="1822" y="1813"/>
                </a:cubicBezTo>
                <a:cubicBezTo>
                  <a:pt x="2497" y="1147"/>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48"/>
          <p:cNvSpPr/>
          <p:nvPr/>
        </p:nvSpPr>
        <p:spPr>
          <a:xfrm>
            <a:off x="1910408" y="1254710"/>
            <a:ext cx="39022" cy="33333"/>
          </a:xfrm>
          <a:custGeom>
            <a:rect b="b" l="l" r="r" t="t"/>
            <a:pathLst>
              <a:path extrusionOk="0" h="2133" w="2497">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48"/>
          <p:cNvSpPr/>
          <p:nvPr/>
        </p:nvSpPr>
        <p:spPr>
          <a:xfrm>
            <a:off x="1910408" y="1111906"/>
            <a:ext cx="39022" cy="33287"/>
          </a:xfrm>
          <a:custGeom>
            <a:rect b="b" l="l" r="r" t="t"/>
            <a:pathLst>
              <a:path extrusionOk="0" h="2130" w="2497">
                <a:moveTo>
                  <a:pt x="1074" y="1"/>
                </a:moveTo>
                <a:cubicBezTo>
                  <a:pt x="481" y="1"/>
                  <a:pt x="9" y="472"/>
                  <a:pt x="1" y="1066"/>
                </a:cubicBezTo>
                <a:cubicBezTo>
                  <a:pt x="1" y="1703"/>
                  <a:pt x="529" y="2129"/>
                  <a:pt x="1077" y="2129"/>
                </a:cubicBezTo>
                <a:cubicBezTo>
                  <a:pt x="1339" y="2129"/>
                  <a:pt x="1606" y="2032"/>
                  <a:pt x="1822" y="1813"/>
                </a:cubicBezTo>
                <a:cubicBezTo>
                  <a:pt x="2497" y="1147"/>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48"/>
          <p:cNvSpPr/>
          <p:nvPr/>
        </p:nvSpPr>
        <p:spPr>
          <a:xfrm>
            <a:off x="1910408" y="1064273"/>
            <a:ext cx="39022" cy="33333"/>
          </a:xfrm>
          <a:custGeom>
            <a:rect b="b" l="l" r="r" t="t"/>
            <a:pathLst>
              <a:path extrusionOk="0" h="2133" w="2497">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48"/>
          <p:cNvSpPr/>
          <p:nvPr/>
        </p:nvSpPr>
        <p:spPr>
          <a:xfrm>
            <a:off x="1910408" y="778556"/>
            <a:ext cx="39022" cy="33333"/>
          </a:xfrm>
          <a:custGeom>
            <a:rect b="b" l="l" r="r" t="t"/>
            <a:pathLst>
              <a:path extrusionOk="0" h="2133" w="2497">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48"/>
          <p:cNvSpPr/>
          <p:nvPr/>
        </p:nvSpPr>
        <p:spPr>
          <a:xfrm>
            <a:off x="1862900" y="3016523"/>
            <a:ext cx="38897" cy="33412"/>
          </a:xfrm>
          <a:custGeom>
            <a:rect b="b" l="l" r="r" t="t"/>
            <a:pathLst>
              <a:path extrusionOk="0" h="2138" w="2489">
                <a:moveTo>
                  <a:pt x="1065" y="1"/>
                </a:moveTo>
                <a:cubicBezTo>
                  <a:pt x="472" y="9"/>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48"/>
          <p:cNvSpPr/>
          <p:nvPr/>
        </p:nvSpPr>
        <p:spPr>
          <a:xfrm>
            <a:off x="1862900" y="2969015"/>
            <a:ext cx="38897" cy="33302"/>
          </a:xfrm>
          <a:custGeom>
            <a:rect b="b" l="l" r="r" t="t"/>
            <a:pathLst>
              <a:path extrusionOk="0" h="2131" w="2489">
                <a:moveTo>
                  <a:pt x="1065" y="0"/>
                </a:moveTo>
                <a:cubicBezTo>
                  <a:pt x="472" y="0"/>
                  <a:pt x="0" y="472"/>
                  <a:pt x="0" y="1065"/>
                </a:cubicBezTo>
                <a:cubicBezTo>
                  <a:pt x="0" y="1707"/>
                  <a:pt x="523" y="2131"/>
                  <a:pt x="1067" y="2131"/>
                </a:cubicBezTo>
                <a:cubicBezTo>
                  <a:pt x="1329" y="2131"/>
                  <a:pt x="1597" y="2033"/>
                  <a:pt x="1813" y="1813"/>
                </a:cubicBezTo>
                <a:cubicBezTo>
                  <a:pt x="2488" y="1147"/>
                  <a:pt x="2008"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48"/>
          <p:cNvSpPr/>
          <p:nvPr/>
        </p:nvSpPr>
        <p:spPr>
          <a:xfrm>
            <a:off x="1862900" y="2921367"/>
            <a:ext cx="38897" cy="33318"/>
          </a:xfrm>
          <a:custGeom>
            <a:rect b="b" l="l" r="r" t="t"/>
            <a:pathLst>
              <a:path extrusionOk="0" h="2132" w="2489">
                <a:moveTo>
                  <a:pt x="1065" y="1"/>
                </a:moveTo>
                <a:cubicBezTo>
                  <a:pt x="472" y="1"/>
                  <a:pt x="0" y="472"/>
                  <a:pt x="0" y="1066"/>
                </a:cubicBezTo>
                <a:cubicBezTo>
                  <a:pt x="0" y="1708"/>
                  <a:pt x="523" y="2131"/>
                  <a:pt x="1067" y="2131"/>
                </a:cubicBezTo>
                <a:cubicBezTo>
                  <a:pt x="1329" y="2131"/>
                  <a:pt x="1597" y="2033"/>
                  <a:pt x="1813" y="1814"/>
                </a:cubicBezTo>
                <a:cubicBezTo>
                  <a:pt x="2488" y="1147"/>
                  <a:pt x="2008"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48"/>
          <p:cNvSpPr/>
          <p:nvPr/>
        </p:nvSpPr>
        <p:spPr>
          <a:xfrm>
            <a:off x="1862900" y="2873735"/>
            <a:ext cx="38897" cy="33349"/>
          </a:xfrm>
          <a:custGeom>
            <a:rect b="b" l="l" r="r" t="t"/>
            <a:pathLst>
              <a:path extrusionOk="0" h="2134" w="2489">
                <a:moveTo>
                  <a:pt x="1065" y="0"/>
                </a:moveTo>
                <a:cubicBezTo>
                  <a:pt x="472" y="0"/>
                  <a:pt x="0" y="480"/>
                  <a:pt x="0" y="1065"/>
                </a:cubicBezTo>
                <a:cubicBezTo>
                  <a:pt x="0" y="1709"/>
                  <a:pt x="526" y="2133"/>
                  <a:pt x="1072" y="2133"/>
                </a:cubicBezTo>
                <a:cubicBezTo>
                  <a:pt x="1333" y="2133"/>
                  <a:pt x="1598" y="2037"/>
                  <a:pt x="1813" y="1821"/>
                </a:cubicBezTo>
                <a:cubicBezTo>
                  <a:pt x="2488" y="1147"/>
                  <a:pt x="2008"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48"/>
          <p:cNvSpPr/>
          <p:nvPr/>
        </p:nvSpPr>
        <p:spPr>
          <a:xfrm>
            <a:off x="1862900" y="2826086"/>
            <a:ext cx="38897" cy="33412"/>
          </a:xfrm>
          <a:custGeom>
            <a:rect b="b" l="l" r="r" t="t"/>
            <a:pathLst>
              <a:path extrusionOk="0" h="2138" w="2489">
                <a:moveTo>
                  <a:pt x="1065" y="1"/>
                </a:moveTo>
                <a:cubicBezTo>
                  <a:pt x="472" y="1"/>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48"/>
          <p:cNvSpPr/>
          <p:nvPr/>
        </p:nvSpPr>
        <p:spPr>
          <a:xfrm>
            <a:off x="1862900" y="2778454"/>
            <a:ext cx="38897" cy="33396"/>
          </a:xfrm>
          <a:custGeom>
            <a:rect b="b" l="l" r="r" t="t"/>
            <a:pathLst>
              <a:path extrusionOk="0" h="2137" w="2489">
                <a:moveTo>
                  <a:pt x="1065" y="0"/>
                </a:moveTo>
                <a:cubicBezTo>
                  <a:pt x="472" y="8"/>
                  <a:pt x="0" y="480"/>
                  <a:pt x="0" y="1073"/>
                </a:cubicBezTo>
                <a:cubicBezTo>
                  <a:pt x="0" y="1711"/>
                  <a:pt x="525" y="2137"/>
                  <a:pt x="1071" y="2137"/>
                </a:cubicBezTo>
                <a:cubicBezTo>
                  <a:pt x="1332" y="2137"/>
                  <a:pt x="1598" y="2040"/>
                  <a:pt x="1813" y="1821"/>
                </a:cubicBezTo>
                <a:cubicBezTo>
                  <a:pt x="2488" y="1155"/>
                  <a:pt x="2008"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48"/>
          <p:cNvSpPr/>
          <p:nvPr/>
        </p:nvSpPr>
        <p:spPr>
          <a:xfrm>
            <a:off x="1862900" y="2730931"/>
            <a:ext cx="38897" cy="33318"/>
          </a:xfrm>
          <a:custGeom>
            <a:rect b="b" l="l" r="r" t="t"/>
            <a:pathLst>
              <a:path extrusionOk="0" h="2132" w="2489">
                <a:moveTo>
                  <a:pt x="1065" y="1"/>
                </a:moveTo>
                <a:cubicBezTo>
                  <a:pt x="472" y="1"/>
                  <a:pt x="0" y="472"/>
                  <a:pt x="0" y="1066"/>
                </a:cubicBezTo>
                <a:cubicBezTo>
                  <a:pt x="0" y="1708"/>
                  <a:pt x="523" y="2131"/>
                  <a:pt x="1067" y="2131"/>
                </a:cubicBezTo>
                <a:cubicBezTo>
                  <a:pt x="1329" y="2131"/>
                  <a:pt x="1597" y="2033"/>
                  <a:pt x="1813" y="1814"/>
                </a:cubicBezTo>
                <a:cubicBezTo>
                  <a:pt x="2488" y="1147"/>
                  <a:pt x="2008"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48"/>
          <p:cNvSpPr/>
          <p:nvPr/>
        </p:nvSpPr>
        <p:spPr>
          <a:xfrm>
            <a:off x="1862900" y="2445088"/>
            <a:ext cx="38897" cy="33412"/>
          </a:xfrm>
          <a:custGeom>
            <a:rect b="b" l="l" r="r" t="t"/>
            <a:pathLst>
              <a:path extrusionOk="0" h="2138" w="2489">
                <a:moveTo>
                  <a:pt x="1065" y="1"/>
                </a:moveTo>
                <a:cubicBezTo>
                  <a:pt x="472" y="1"/>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48"/>
          <p:cNvSpPr/>
          <p:nvPr/>
        </p:nvSpPr>
        <p:spPr>
          <a:xfrm>
            <a:off x="1862900" y="2397455"/>
            <a:ext cx="38897" cy="33396"/>
          </a:xfrm>
          <a:custGeom>
            <a:rect b="b" l="l" r="r" t="t"/>
            <a:pathLst>
              <a:path extrusionOk="0" h="2137" w="2489">
                <a:moveTo>
                  <a:pt x="1065" y="0"/>
                </a:moveTo>
                <a:cubicBezTo>
                  <a:pt x="472" y="8"/>
                  <a:pt x="0" y="480"/>
                  <a:pt x="0" y="1073"/>
                </a:cubicBezTo>
                <a:cubicBezTo>
                  <a:pt x="0" y="1711"/>
                  <a:pt x="525" y="2137"/>
                  <a:pt x="1071" y="2137"/>
                </a:cubicBezTo>
                <a:cubicBezTo>
                  <a:pt x="1332" y="2137"/>
                  <a:pt x="1598" y="2039"/>
                  <a:pt x="1813" y="1821"/>
                </a:cubicBezTo>
                <a:cubicBezTo>
                  <a:pt x="2488" y="1154"/>
                  <a:pt x="2008"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48"/>
          <p:cNvSpPr/>
          <p:nvPr/>
        </p:nvSpPr>
        <p:spPr>
          <a:xfrm>
            <a:off x="1862900" y="2349932"/>
            <a:ext cx="38897" cy="33318"/>
          </a:xfrm>
          <a:custGeom>
            <a:rect b="b" l="l" r="r" t="t"/>
            <a:pathLst>
              <a:path extrusionOk="0" h="2132" w="2489">
                <a:moveTo>
                  <a:pt x="1065" y="1"/>
                </a:moveTo>
                <a:cubicBezTo>
                  <a:pt x="472" y="1"/>
                  <a:pt x="0" y="480"/>
                  <a:pt x="0" y="1066"/>
                </a:cubicBezTo>
                <a:cubicBezTo>
                  <a:pt x="0" y="1708"/>
                  <a:pt x="523" y="2131"/>
                  <a:pt x="1067" y="2131"/>
                </a:cubicBezTo>
                <a:cubicBezTo>
                  <a:pt x="1329" y="2131"/>
                  <a:pt x="1597" y="2033"/>
                  <a:pt x="1813" y="1814"/>
                </a:cubicBezTo>
                <a:cubicBezTo>
                  <a:pt x="2488" y="1147"/>
                  <a:pt x="2008"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48"/>
          <p:cNvSpPr/>
          <p:nvPr/>
        </p:nvSpPr>
        <p:spPr>
          <a:xfrm>
            <a:off x="1862900" y="2302299"/>
            <a:ext cx="38897" cy="33349"/>
          </a:xfrm>
          <a:custGeom>
            <a:rect b="b" l="l" r="r" t="t"/>
            <a:pathLst>
              <a:path extrusionOk="0" h="2134" w="2489">
                <a:moveTo>
                  <a:pt x="1065" y="0"/>
                </a:moveTo>
                <a:cubicBezTo>
                  <a:pt x="472" y="0"/>
                  <a:pt x="0" y="480"/>
                  <a:pt x="0" y="1065"/>
                </a:cubicBezTo>
                <a:cubicBezTo>
                  <a:pt x="0" y="1709"/>
                  <a:pt x="526" y="2133"/>
                  <a:pt x="1072" y="2133"/>
                </a:cubicBezTo>
                <a:cubicBezTo>
                  <a:pt x="1333" y="2133"/>
                  <a:pt x="1598" y="2037"/>
                  <a:pt x="1813" y="1821"/>
                </a:cubicBezTo>
                <a:cubicBezTo>
                  <a:pt x="2488" y="1146"/>
                  <a:pt x="2008"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48"/>
          <p:cNvSpPr/>
          <p:nvPr/>
        </p:nvSpPr>
        <p:spPr>
          <a:xfrm>
            <a:off x="1862806" y="2254651"/>
            <a:ext cx="38991" cy="33349"/>
          </a:xfrm>
          <a:custGeom>
            <a:rect b="b" l="l" r="r" t="t"/>
            <a:pathLst>
              <a:path extrusionOk="0" h="2134" w="2495">
                <a:moveTo>
                  <a:pt x="1071" y="1"/>
                </a:moveTo>
                <a:cubicBezTo>
                  <a:pt x="478" y="1"/>
                  <a:pt x="6" y="480"/>
                  <a:pt x="6" y="1066"/>
                </a:cubicBezTo>
                <a:cubicBezTo>
                  <a:pt x="1" y="1709"/>
                  <a:pt x="528" y="2134"/>
                  <a:pt x="1076" y="2134"/>
                </a:cubicBezTo>
                <a:cubicBezTo>
                  <a:pt x="1338" y="2134"/>
                  <a:pt x="1604" y="2037"/>
                  <a:pt x="1819" y="1822"/>
                </a:cubicBezTo>
                <a:cubicBezTo>
                  <a:pt x="2494" y="1147"/>
                  <a:pt x="2014" y="1"/>
                  <a:pt x="10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48"/>
          <p:cNvSpPr/>
          <p:nvPr/>
        </p:nvSpPr>
        <p:spPr>
          <a:xfrm>
            <a:off x="1862806" y="2207019"/>
            <a:ext cx="38991" cy="33396"/>
          </a:xfrm>
          <a:custGeom>
            <a:rect b="b" l="l" r="r" t="t"/>
            <a:pathLst>
              <a:path extrusionOk="0" h="2137" w="2495">
                <a:moveTo>
                  <a:pt x="1071" y="0"/>
                </a:moveTo>
                <a:cubicBezTo>
                  <a:pt x="478" y="8"/>
                  <a:pt x="6" y="480"/>
                  <a:pt x="6" y="1065"/>
                </a:cubicBezTo>
                <a:cubicBezTo>
                  <a:pt x="1" y="1709"/>
                  <a:pt x="524" y="2137"/>
                  <a:pt x="1072" y="2137"/>
                </a:cubicBezTo>
                <a:cubicBezTo>
                  <a:pt x="1334" y="2137"/>
                  <a:pt x="1601" y="2039"/>
                  <a:pt x="1819" y="1821"/>
                </a:cubicBezTo>
                <a:cubicBezTo>
                  <a:pt x="2494" y="1154"/>
                  <a:pt x="2023" y="0"/>
                  <a:pt x="10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48"/>
          <p:cNvSpPr/>
          <p:nvPr/>
        </p:nvSpPr>
        <p:spPr>
          <a:xfrm>
            <a:off x="1862806" y="2159370"/>
            <a:ext cx="38991" cy="33412"/>
          </a:xfrm>
          <a:custGeom>
            <a:rect b="b" l="l" r="r" t="t"/>
            <a:pathLst>
              <a:path extrusionOk="0" h="2138" w="2495">
                <a:moveTo>
                  <a:pt x="1071" y="1"/>
                </a:moveTo>
                <a:cubicBezTo>
                  <a:pt x="486" y="9"/>
                  <a:pt x="6" y="480"/>
                  <a:pt x="6" y="1066"/>
                </a:cubicBezTo>
                <a:cubicBezTo>
                  <a:pt x="1" y="1709"/>
                  <a:pt x="524" y="2137"/>
                  <a:pt x="1072" y="2137"/>
                </a:cubicBezTo>
                <a:cubicBezTo>
                  <a:pt x="1334" y="2137"/>
                  <a:pt x="1601" y="2040"/>
                  <a:pt x="1819" y="1822"/>
                </a:cubicBezTo>
                <a:cubicBezTo>
                  <a:pt x="2494" y="1155"/>
                  <a:pt x="2023" y="1"/>
                  <a:pt x="10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48"/>
          <p:cNvSpPr/>
          <p:nvPr/>
        </p:nvSpPr>
        <p:spPr>
          <a:xfrm>
            <a:off x="1862900" y="2111863"/>
            <a:ext cx="38897" cy="33302"/>
          </a:xfrm>
          <a:custGeom>
            <a:rect b="b" l="l" r="r" t="t"/>
            <a:pathLst>
              <a:path extrusionOk="0" h="2131" w="2489">
                <a:moveTo>
                  <a:pt x="1065" y="0"/>
                </a:moveTo>
                <a:cubicBezTo>
                  <a:pt x="472" y="0"/>
                  <a:pt x="0" y="472"/>
                  <a:pt x="0" y="1065"/>
                </a:cubicBezTo>
                <a:cubicBezTo>
                  <a:pt x="0" y="1707"/>
                  <a:pt x="523" y="2131"/>
                  <a:pt x="1067" y="2131"/>
                </a:cubicBezTo>
                <a:cubicBezTo>
                  <a:pt x="1329" y="2131"/>
                  <a:pt x="1597" y="2032"/>
                  <a:pt x="1813" y="1813"/>
                </a:cubicBezTo>
                <a:cubicBezTo>
                  <a:pt x="2488" y="1146"/>
                  <a:pt x="2008"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48"/>
          <p:cNvSpPr/>
          <p:nvPr/>
        </p:nvSpPr>
        <p:spPr>
          <a:xfrm>
            <a:off x="1862900" y="2064214"/>
            <a:ext cx="38897" cy="33349"/>
          </a:xfrm>
          <a:custGeom>
            <a:rect b="b" l="l" r="r" t="t"/>
            <a:pathLst>
              <a:path extrusionOk="0" h="2134" w="2489">
                <a:moveTo>
                  <a:pt x="1065" y="1"/>
                </a:moveTo>
                <a:cubicBezTo>
                  <a:pt x="472" y="1"/>
                  <a:pt x="0" y="480"/>
                  <a:pt x="0" y="1066"/>
                </a:cubicBezTo>
                <a:cubicBezTo>
                  <a:pt x="0" y="1709"/>
                  <a:pt x="526" y="2134"/>
                  <a:pt x="1072" y="2134"/>
                </a:cubicBezTo>
                <a:cubicBezTo>
                  <a:pt x="1333" y="2134"/>
                  <a:pt x="1598" y="2037"/>
                  <a:pt x="1813" y="1822"/>
                </a:cubicBezTo>
                <a:cubicBezTo>
                  <a:pt x="2488" y="1147"/>
                  <a:pt x="2008"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48"/>
          <p:cNvSpPr/>
          <p:nvPr/>
        </p:nvSpPr>
        <p:spPr>
          <a:xfrm>
            <a:off x="1862900" y="1968934"/>
            <a:ext cx="38897" cy="33412"/>
          </a:xfrm>
          <a:custGeom>
            <a:rect b="b" l="l" r="r" t="t"/>
            <a:pathLst>
              <a:path extrusionOk="0" h="2138" w="2489">
                <a:moveTo>
                  <a:pt x="1065" y="1"/>
                </a:moveTo>
                <a:cubicBezTo>
                  <a:pt x="472" y="9"/>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48"/>
          <p:cNvSpPr/>
          <p:nvPr/>
        </p:nvSpPr>
        <p:spPr>
          <a:xfrm>
            <a:off x="1862900" y="1540428"/>
            <a:ext cx="38975" cy="33396"/>
          </a:xfrm>
          <a:custGeom>
            <a:rect b="b" l="l" r="r" t="t"/>
            <a:pathLst>
              <a:path extrusionOk="0" h="2137" w="2494">
                <a:moveTo>
                  <a:pt x="1075" y="0"/>
                </a:moveTo>
                <a:cubicBezTo>
                  <a:pt x="1072" y="0"/>
                  <a:pt x="1069" y="0"/>
                  <a:pt x="1065" y="0"/>
                </a:cubicBezTo>
                <a:cubicBezTo>
                  <a:pt x="472" y="0"/>
                  <a:pt x="0" y="480"/>
                  <a:pt x="0" y="1065"/>
                </a:cubicBezTo>
                <a:cubicBezTo>
                  <a:pt x="0" y="1709"/>
                  <a:pt x="526" y="2137"/>
                  <a:pt x="1074" y="2137"/>
                </a:cubicBezTo>
                <a:cubicBezTo>
                  <a:pt x="1336" y="2137"/>
                  <a:pt x="1603" y="2039"/>
                  <a:pt x="1821" y="1821"/>
                </a:cubicBezTo>
                <a:cubicBezTo>
                  <a:pt x="2494" y="1149"/>
                  <a:pt x="2020" y="0"/>
                  <a:pt x="10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48"/>
          <p:cNvSpPr/>
          <p:nvPr/>
        </p:nvSpPr>
        <p:spPr>
          <a:xfrm>
            <a:off x="1862900" y="1492779"/>
            <a:ext cx="38897" cy="33349"/>
          </a:xfrm>
          <a:custGeom>
            <a:rect b="b" l="l" r="r" t="t"/>
            <a:pathLst>
              <a:path extrusionOk="0" h="2134" w="2489">
                <a:moveTo>
                  <a:pt x="1065" y="1"/>
                </a:moveTo>
                <a:cubicBezTo>
                  <a:pt x="472" y="1"/>
                  <a:pt x="0" y="480"/>
                  <a:pt x="0" y="1066"/>
                </a:cubicBezTo>
                <a:cubicBezTo>
                  <a:pt x="0" y="1709"/>
                  <a:pt x="526" y="2133"/>
                  <a:pt x="1072" y="2133"/>
                </a:cubicBezTo>
                <a:cubicBezTo>
                  <a:pt x="1333" y="2133"/>
                  <a:pt x="1598" y="2037"/>
                  <a:pt x="1813" y="1822"/>
                </a:cubicBezTo>
                <a:cubicBezTo>
                  <a:pt x="2488" y="1147"/>
                  <a:pt x="2008"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48"/>
          <p:cNvSpPr/>
          <p:nvPr/>
        </p:nvSpPr>
        <p:spPr>
          <a:xfrm>
            <a:off x="1862900" y="1445147"/>
            <a:ext cx="38897" cy="33333"/>
          </a:xfrm>
          <a:custGeom>
            <a:rect b="b" l="l" r="r" t="t"/>
            <a:pathLst>
              <a:path extrusionOk="0" h="2133" w="2489">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48"/>
          <p:cNvSpPr/>
          <p:nvPr/>
        </p:nvSpPr>
        <p:spPr>
          <a:xfrm>
            <a:off x="1862900" y="1397498"/>
            <a:ext cx="38897" cy="33412"/>
          </a:xfrm>
          <a:custGeom>
            <a:rect b="b" l="l" r="r" t="t"/>
            <a:pathLst>
              <a:path extrusionOk="0" h="2138" w="2489">
                <a:moveTo>
                  <a:pt x="1065" y="1"/>
                </a:moveTo>
                <a:cubicBezTo>
                  <a:pt x="472" y="1"/>
                  <a:pt x="0" y="480"/>
                  <a:pt x="0" y="1065"/>
                </a:cubicBezTo>
                <a:cubicBezTo>
                  <a:pt x="0" y="1709"/>
                  <a:pt x="526" y="2137"/>
                  <a:pt x="1072" y="2137"/>
                </a:cubicBezTo>
                <a:cubicBezTo>
                  <a:pt x="1332" y="2137"/>
                  <a:pt x="1598" y="2040"/>
                  <a:pt x="1813" y="1821"/>
                </a:cubicBezTo>
                <a:cubicBezTo>
                  <a:pt x="2488" y="1147"/>
                  <a:pt x="2008"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48"/>
          <p:cNvSpPr/>
          <p:nvPr/>
        </p:nvSpPr>
        <p:spPr>
          <a:xfrm>
            <a:off x="1862900" y="1302343"/>
            <a:ext cx="38897" cy="33302"/>
          </a:xfrm>
          <a:custGeom>
            <a:rect b="b" l="l" r="r" t="t"/>
            <a:pathLst>
              <a:path extrusionOk="0" h="2131" w="2489">
                <a:moveTo>
                  <a:pt x="1065" y="1"/>
                </a:moveTo>
                <a:cubicBezTo>
                  <a:pt x="472" y="1"/>
                  <a:pt x="0" y="472"/>
                  <a:pt x="0" y="1066"/>
                </a:cubicBezTo>
                <a:cubicBezTo>
                  <a:pt x="0" y="1707"/>
                  <a:pt x="523" y="2131"/>
                  <a:pt x="1067" y="2131"/>
                </a:cubicBezTo>
                <a:cubicBezTo>
                  <a:pt x="1329" y="2131"/>
                  <a:pt x="1597" y="2033"/>
                  <a:pt x="1813" y="1813"/>
                </a:cubicBezTo>
                <a:cubicBezTo>
                  <a:pt x="2488" y="1147"/>
                  <a:pt x="2008"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48"/>
          <p:cNvSpPr/>
          <p:nvPr/>
        </p:nvSpPr>
        <p:spPr>
          <a:xfrm>
            <a:off x="1862900" y="1159413"/>
            <a:ext cx="38897" cy="33412"/>
          </a:xfrm>
          <a:custGeom>
            <a:rect b="b" l="l" r="r" t="t"/>
            <a:pathLst>
              <a:path extrusionOk="0" h="2138" w="2489">
                <a:moveTo>
                  <a:pt x="1065" y="1"/>
                </a:moveTo>
                <a:cubicBezTo>
                  <a:pt x="472" y="9"/>
                  <a:pt x="0" y="481"/>
                  <a:pt x="0" y="1066"/>
                </a:cubicBezTo>
                <a:cubicBezTo>
                  <a:pt x="0" y="1710"/>
                  <a:pt x="526" y="2138"/>
                  <a:pt x="1072" y="2138"/>
                </a:cubicBezTo>
                <a:cubicBezTo>
                  <a:pt x="1332" y="2138"/>
                  <a:pt x="1598" y="2040"/>
                  <a:pt x="1813" y="1822"/>
                </a:cubicBezTo>
                <a:cubicBezTo>
                  <a:pt x="2488" y="1147"/>
                  <a:pt x="2008"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48"/>
          <p:cNvSpPr/>
          <p:nvPr/>
        </p:nvSpPr>
        <p:spPr>
          <a:xfrm>
            <a:off x="1862900" y="1111906"/>
            <a:ext cx="38897" cy="33287"/>
          </a:xfrm>
          <a:custGeom>
            <a:rect b="b" l="l" r="r" t="t"/>
            <a:pathLst>
              <a:path extrusionOk="0" h="2130" w="2489">
                <a:moveTo>
                  <a:pt x="1065" y="1"/>
                </a:moveTo>
                <a:cubicBezTo>
                  <a:pt x="472" y="1"/>
                  <a:pt x="0" y="472"/>
                  <a:pt x="0" y="1066"/>
                </a:cubicBezTo>
                <a:cubicBezTo>
                  <a:pt x="0" y="1703"/>
                  <a:pt x="525" y="2129"/>
                  <a:pt x="1071" y="2129"/>
                </a:cubicBezTo>
                <a:cubicBezTo>
                  <a:pt x="1332" y="2129"/>
                  <a:pt x="1598" y="2032"/>
                  <a:pt x="1813" y="1813"/>
                </a:cubicBezTo>
                <a:cubicBezTo>
                  <a:pt x="2488" y="1147"/>
                  <a:pt x="2008"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48"/>
          <p:cNvSpPr/>
          <p:nvPr/>
        </p:nvSpPr>
        <p:spPr>
          <a:xfrm>
            <a:off x="1862900" y="1064273"/>
            <a:ext cx="38897" cy="33333"/>
          </a:xfrm>
          <a:custGeom>
            <a:rect b="b" l="l" r="r" t="t"/>
            <a:pathLst>
              <a:path extrusionOk="0" h="2133" w="2489">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48"/>
          <p:cNvSpPr/>
          <p:nvPr/>
        </p:nvSpPr>
        <p:spPr>
          <a:xfrm>
            <a:off x="1862900" y="1016625"/>
            <a:ext cx="38897" cy="33349"/>
          </a:xfrm>
          <a:custGeom>
            <a:rect b="b" l="l" r="r" t="t"/>
            <a:pathLst>
              <a:path extrusionOk="0" h="2134" w="2489">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48"/>
          <p:cNvSpPr/>
          <p:nvPr/>
        </p:nvSpPr>
        <p:spPr>
          <a:xfrm>
            <a:off x="1862900" y="826188"/>
            <a:ext cx="38897" cy="33349"/>
          </a:xfrm>
          <a:custGeom>
            <a:rect b="b" l="l" r="r" t="t"/>
            <a:pathLst>
              <a:path extrusionOk="0" h="2134" w="2489">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48"/>
          <p:cNvSpPr/>
          <p:nvPr/>
        </p:nvSpPr>
        <p:spPr>
          <a:xfrm>
            <a:off x="1862900" y="778556"/>
            <a:ext cx="38897" cy="33333"/>
          </a:xfrm>
          <a:custGeom>
            <a:rect b="b" l="l" r="r" t="t"/>
            <a:pathLst>
              <a:path extrusionOk="0" h="2133" w="2489">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48"/>
          <p:cNvSpPr/>
          <p:nvPr/>
        </p:nvSpPr>
        <p:spPr>
          <a:xfrm>
            <a:off x="1815252" y="2969015"/>
            <a:ext cx="38897" cy="33302"/>
          </a:xfrm>
          <a:custGeom>
            <a:rect b="b" l="l" r="r" t="t"/>
            <a:pathLst>
              <a:path extrusionOk="0" h="2131" w="2489">
                <a:moveTo>
                  <a:pt x="1066" y="0"/>
                </a:moveTo>
                <a:cubicBezTo>
                  <a:pt x="481" y="0"/>
                  <a:pt x="1" y="472"/>
                  <a:pt x="1" y="1065"/>
                </a:cubicBezTo>
                <a:cubicBezTo>
                  <a:pt x="1" y="1707"/>
                  <a:pt x="523" y="2131"/>
                  <a:pt x="1070" y="2131"/>
                </a:cubicBezTo>
                <a:cubicBezTo>
                  <a:pt x="1333" y="2131"/>
                  <a:pt x="1603" y="2033"/>
                  <a:pt x="1822" y="1813"/>
                </a:cubicBezTo>
                <a:cubicBezTo>
                  <a:pt x="2489" y="1147"/>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48"/>
          <p:cNvSpPr/>
          <p:nvPr/>
        </p:nvSpPr>
        <p:spPr>
          <a:xfrm>
            <a:off x="1815252" y="2921367"/>
            <a:ext cx="38897" cy="33318"/>
          </a:xfrm>
          <a:custGeom>
            <a:rect b="b" l="l" r="r" t="t"/>
            <a:pathLst>
              <a:path extrusionOk="0" h="2132" w="2489">
                <a:moveTo>
                  <a:pt x="1066" y="1"/>
                </a:moveTo>
                <a:cubicBezTo>
                  <a:pt x="481" y="1"/>
                  <a:pt x="1" y="472"/>
                  <a:pt x="1" y="1066"/>
                </a:cubicBezTo>
                <a:cubicBezTo>
                  <a:pt x="1" y="1708"/>
                  <a:pt x="523" y="2131"/>
                  <a:pt x="1070" y="2131"/>
                </a:cubicBezTo>
                <a:cubicBezTo>
                  <a:pt x="1333" y="2131"/>
                  <a:pt x="1603" y="2033"/>
                  <a:pt x="1822" y="1814"/>
                </a:cubicBezTo>
                <a:cubicBezTo>
                  <a:pt x="2489"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48"/>
          <p:cNvSpPr/>
          <p:nvPr/>
        </p:nvSpPr>
        <p:spPr>
          <a:xfrm>
            <a:off x="1815252" y="2873735"/>
            <a:ext cx="38897" cy="33349"/>
          </a:xfrm>
          <a:custGeom>
            <a:rect b="b" l="l" r="r" t="t"/>
            <a:pathLst>
              <a:path extrusionOk="0" h="2134" w="2489">
                <a:moveTo>
                  <a:pt x="1066" y="0"/>
                </a:moveTo>
                <a:cubicBezTo>
                  <a:pt x="481" y="0"/>
                  <a:pt x="1" y="480"/>
                  <a:pt x="1" y="1065"/>
                </a:cubicBezTo>
                <a:cubicBezTo>
                  <a:pt x="1" y="1709"/>
                  <a:pt x="526" y="2133"/>
                  <a:pt x="1075" y="2133"/>
                </a:cubicBezTo>
                <a:cubicBezTo>
                  <a:pt x="1337" y="2133"/>
                  <a:pt x="1604" y="2037"/>
                  <a:pt x="1822" y="1821"/>
                </a:cubicBezTo>
                <a:cubicBezTo>
                  <a:pt x="2489" y="1147"/>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48"/>
          <p:cNvSpPr/>
          <p:nvPr/>
        </p:nvSpPr>
        <p:spPr>
          <a:xfrm>
            <a:off x="1815252" y="2397455"/>
            <a:ext cx="38897" cy="33396"/>
          </a:xfrm>
          <a:custGeom>
            <a:rect b="b" l="l" r="r" t="t"/>
            <a:pathLst>
              <a:path extrusionOk="0" h="2137" w="2489">
                <a:moveTo>
                  <a:pt x="1066" y="0"/>
                </a:moveTo>
                <a:cubicBezTo>
                  <a:pt x="481" y="8"/>
                  <a:pt x="1" y="480"/>
                  <a:pt x="1" y="1073"/>
                </a:cubicBezTo>
                <a:cubicBezTo>
                  <a:pt x="1" y="1711"/>
                  <a:pt x="525" y="2137"/>
                  <a:pt x="1074" y="2137"/>
                </a:cubicBezTo>
                <a:cubicBezTo>
                  <a:pt x="1336" y="2137"/>
                  <a:pt x="1604" y="2039"/>
                  <a:pt x="1822" y="1821"/>
                </a:cubicBezTo>
                <a:cubicBezTo>
                  <a:pt x="2489" y="1154"/>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48"/>
          <p:cNvSpPr/>
          <p:nvPr/>
        </p:nvSpPr>
        <p:spPr>
          <a:xfrm>
            <a:off x="1815252" y="2349932"/>
            <a:ext cx="38897" cy="33318"/>
          </a:xfrm>
          <a:custGeom>
            <a:rect b="b" l="l" r="r" t="t"/>
            <a:pathLst>
              <a:path extrusionOk="0" h="2132" w="2489">
                <a:moveTo>
                  <a:pt x="1066" y="1"/>
                </a:moveTo>
                <a:cubicBezTo>
                  <a:pt x="472" y="1"/>
                  <a:pt x="1" y="480"/>
                  <a:pt x="1" y="1066"/>
                </a:cubicBezTo>
                <a:cubicBezTo>
                  <a:pt x="1" y="1708"/>
                  <a:pt x="523" y="2131"/>
                  <a:pt x="1070" y="2131"/>
                </a:cubicBezTo>
                <a:cubicBezTo>
                  <a:pt x="1333" y="2131"/>
                  <a:pt x="1603" y="2033"/>
                  <a:pt x="1822" y="1814"/>
                </a:cubicBezTo>
                <a:cubicBezTo>
                  <a:pt x="2489"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48"/>
          <p:cNvSpPr/>
          <p:nvPr/>
        </p:nvSpPr>
        <p:spPr>
          <a:xfrm>
            <a:off x="1815252" y="2302299"/>
            <a:ext cx="38897" cy="33349"/>
          </a:xfrm>
          <a:custGeom>
            <a:rect b="b" l="l" r="r" t="t"/>
            <a:pathLst>
              <a:path extrusionOk="0" h="2134" w="2489">
                <a:moveTo>
                  <a:pt x="1066" y="0"/>
                </a:moveTo>
                <a:cubicBezTo>
                  <a:pt x="472" y="0"/>
                  <a:pt x="1" y="480"/>
                  <a:pt x="1" y="1065"/>
                </a:cubicBezTo>
                <a:cubicBezTo>
                  <a:pt x="1" y="1709"/>
                  <a:pt x="526" y="2133"/>
                  <a:pt x="1075" y="2133"/>
                </a:cubicBezTo>
                <a:cubicBezTo>
                  <a:pt x="1337" y="2133"/>
                  <a:pt x="1604" y="2037"/>
                  <a:pt x="1822" y="1821"/>
                </a:cubicBezTo>
                <a:cubicBezTo>
                  <a:pt x="2489"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48"/>
          <p:cNvSpPr/>
          <p:nvPr/>
        </p:nvSpPr>
        <p:spPr>
          <a:xfrm>
            <a:off x="1815252" y="2254651"/>
            <a:ext cx="38897" cy="33349"/>
          </a:xfrm>
          <a:custGeom>
            <a:rect b="b" l="l" r="r" t="t"/>
            <a:pathLst>
              <a:path extrusionOk="0" h="2134" w="2489">
                <a:moveTo>
                  <a:pt x="1066" y="1"/>
                </a:moveTo>
                <a:cubicBezTo>
                  <a:pt x="481" y="1"/>
                  <a:pt x="1" y="480"/>
                  <a:pt x="1" y="1066"/>
                </a:cubicBezTo>
                <a:cubicBezTo>
                  <a:pt x="1" y="1709"/>
                  <a:pt x="526" y="2134"/>
                  <a:pt x="1075" y="2134"/>
                </a:cubicBezTo>
                <a:cubicBezTo>
                  <a:pt x="1337" y="2134"/>
                  <a:pt x="1604" y="2037"/>
                  <a:pt x="1822" y="1822"/>
                </a:cubicBezTo>
                <a:cubicBezTo>
                  <a:pt x="2489"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48"/>
          <p:cNvSpPr/>
          <p:nvPr/>
        </p:nvSpPr>
        <p:spPr>
          <a:xfrm>
            <a:off x="1815174" y="2207019"/>
            <a:ext cx="38975" cy="33396"/>
          </a:xfrm>
          <a:custGeom>
            <a:rect b="b" l="l" r="r" t="t"/>
            <a:pathLst>
              <a:path extrusionOk="0" h="2137" w="2494">
                <a:moveTo>
                  <a:pt x="1071" y="0"/>
                </a:moveTo>
                <a:cubicBezTo>
                  <a:pt x="486" y="8"/>
                  <a:pt x="6" y="480"/>
                  <a:pt x="6" y="1065"/>
                </a:cubicBezTo>
                <a:cubicBezTo>
                  <a:pt x="0" y="1709"/>
                  <a:pt x="528" y="2137"/>
                  <a:pt x="1075" y="2137"/>
                </a:cubicBezTo>
                <a:cubicBezTo>
                  <a:pt x="1337" y="2137"/>
                  <a:pt x="1603" y="2039"/>
                  <a:pt x="1819" y="1821"/>
                </a:cubicBezTo>
                <a:cubicBezTo>
                  <a:pt x="2494" y="1154"/>
                  <a:pt x="2022" y="0"/>
                  <a:pt x="10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48"/>
          <p:cNvSpPr/>
          <p:nvPr/>
        </p:nvSpPr>
        <p:spPr>
          <a:xfrm>
            <a:off x="1815174" y="2159370"/>
            <a:ext cx="38975" cy="33412"/>
          </a:xfrm>
          <a:custGeom>
            <a:rect b="b" l="l" r="r" t="t"/>
            <a:pathLst>
              <a:path extrusionOk="0" h="2138" w="2494">
                <a:moveTo>
                  <a:pt x="1071" y="1"/>
                </a:moveTo>
                <a:cubicBezTo>
                  <a:pt x="486" y="9"/>
                  <a:pt x="6" y="480"/>
                  <a:pt x="6" y="1066"/>
                </a:cubicBezTo>
                <a:cubicBezTo>
                  <a:pt x="0" y="1709"/>
                  <a:pt x="528" y="2137"/>
                  <a:pt x="1075" y="2137"/>
                </a:cubicBezTo>
                <a:cubicBezTo>
                  <a:pt x="1337" y="2137"/>
                  <a:pt x="1603" y="2040"/>
                  <a:pt x="1819" y="1822"/>
                </a:cubicBezTo>
                <a:cubicBezTo>
                  <a:pt x="2494" y="1155"/>
                  <a:pt x="2022" y="1"/>
                  <a:pt x="10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48"/>
          <p:cNvSpPr/>
          <p:nvPr/>
        </p:nvSpPr>
        <p:spPr>
          <a:xfrm>
            <a:off x="1815252" y="2111863"/>
            <a:ext cx="38897" cy="33302"/>
          </a:xfrm>
          <a:custGeom>
            <a:rect b="b" l="l" r="r" t="t"/>
            <a:pathLst>
              <a:path extrusionOk="0" h="2131" w="2489">
                <a:moveTo>
                  <a:pt x="1066" y="0"/>
                </a:moveTo>
                <a:cubicBezTo>
                  <a:pt x="481" y="0"/>
                  <a:pt x="1" y="472"/>
                  <a:pt x="1" y="1065"/>
                </a:cubicBezTo>
                <a:cubicBezTo>
                  <a:pt x="1" y="1707"/>
                  <a:pt x="523" y="2131"/>
                  <a:pt x="1070" y="2131"/>
                </a:cubicBezTo>
                <a:cubicBezTo>
                  <a:pt x="1333" y="2131"/>
                  <a:pt x="1603" y="2032"/>
                  <a:pt x="1822" y="1813"/>
                </a:cubicBezTo>
                <a:cubicBezTo>
                  <a:pt x="2489"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48"/>
          <p:cNvSpPr/>
          <p:nvPr/>
        </p:nvSpPr>
        <p:spPr>
          <a:xfrm>
            <a:off x="1815252" y="1968934"/>
            <a:ext cx="38897" cy="33412"/>
          </a:xfrm>
          <a:custGeom>
            <a:rect b="b" l="l" r="r" t="t"/>
            <a:pathLst>
              <a:path extrusionOk="0" h="2138" w="2489">
                <a:moveTo>
                  <a:pt x="1066" y="1"/>
                </a:moveTo>
                <a:cubicBezTo>
                  <a:pt x="481" y="9"/>
                  <a:pt x="1" y="480"/>
                  <a:pt x="1" y="1066"/>
                </a:cubicBezTo>
                <a:cubicBezTo>
                  <a:pt x="1" y="1709"/>
                  <a:pt x="526" y="2137"/>
                  <a:pt x="1075" y="2137"/>
                </a:cubicBezTo>
                <a:cubicBezTo>
                  <a:pt x="1337" y="2137"/>
                  <a:pt x="1604" y="2040"/>
                  <a:pt x="1822" y="1822"/>
                </a:cubicBezTo>
                <a:cubicBezTo>
                  <a:pt x="2489"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48"/>
          <p:cNvSpPr/>
          <p:nvPr/>
        </p:nvSpPr>
        <p:spPr>
          <a:xfrm>
            <a:off x="1815252" y="1921426"/>
            <a:ext cx="38897" cy="33302"/>
          </a:xfrm>
          <a:custGeom>
            <a:rect b="b" l="l" r="r" t="t"/>
            <a:pathLst>
              <a:path extrusionOk="0" h="2131" w="2489">
                <a:moveTo>
                  <a:pt x="1066" y="0"/>
                </a:moveTo>
                <a:cubicBezTo>
                  <a:pt x="481" y="0"/>
                  <a:pt x="1" y="472"/>
                  <a:pt x="1" y="1065"/>
                </a:cubicBezTo>
                <a:cubicBezTo>
                  <a:pt x="1" y="1707"/>
                  <a:pt x="523" y="2131"/>
                  <a:pt x="1070" y="2131"/>
                </a:cubicBezTo>
                <a:cubicBezTo>
                  <a:pt x="1333" y="2131"/>
                  <a:pt x="1603" y="2032"/>
                  <a:pt x="1822" y="1813"/>
                </a:cubicBezTo>
                <a:cubicBezTo>
                  <a:pt x="2489"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48"/>
          <p:cNvSpPr/>
          <p:nvPr/>
        </p:nvSpPr>
        <p:spPr>
          <a:xfrm>
            <a:off x="1815252" y="1588060"/>
            <a:ext cx="38897" cy="33412"/>
          </a:xfrm>
          <a:custGeom>
            <a:rect b="b" l="l" r="r" t="t"/>
            <a:pathLst>
              <a:path extrusionOk="0" h="2138" w="2489">
                <a:moveTo>
                  <a:pt x="1066" y="1"/>
                </a:moveTo>
                <a:cubicBezTo>
                  <a:pt x="481" y="1"/>
                  <a:pt x="1" y="480"/>
                  <a:pt x="1" y="1066"/>
                </a:cubicBezTo>
                <a:cubicBezTo>
                  <a:pt x="1" y="1709"/>
                  <a:pt x="526" y="2137"/>
                  <a:pt x="1075" y="2137"/>
                </a:cubicBezTo>
                <a:cubicBezTo>
                  <a:pt x="1337" y="2137"/>
                  <a:pt x="1604" y="2040"/>
                  <a:pt x="1822" y="1822"/>
                </a:cubicBezTo>
                <a:cubicBezTo>
                  <a:pt x="2489"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48"/>
          <p:cNvSpPr/>
          <p:nvPr/>
        </p:nvSpPr>
        <p:spPr>
          <a:xfrm>
            <a:off x="1815252" y="1540428"/>
            <a:ext cx="38991" cy="33396"/>
          </a:xfrm>
          <a:custGeom>
            <a:rect b="b" l="l" r="r" t="t"/>
            <a:pathLst>
              <a:path extrusionOk="0" h="2137" w="2495">
                <a:moveTo>
                  <a:pt x="1076" y="0"/>
                </a:moveTo>
                <a:cubicBezTo>
                  <a:pt x="1073" y="0"/>
                  <a:pt x="1069" y="0"/>
                  <a:pt x="1066" y="0"/>
                </a:cubicBezTo>
                <a:cubicBezTo>
                  <a:pt x="472" y="0"/>
                  <a:pt x="1" y="480"/>
                  <a:pt x="1" y="1065"/>
                </a:cubicBezTo>
                <a:cubicBezTo>
                  <a:pt x="1" y="1709"/>
                  <a:pt x="530" y="2137"/>
                  <a:pt x="1078" y="2137"/>
                </a:cubicBezTo>
                <a:cubicBezTo>
                  <a:pt x="1340" y="2137"/>
                  <a:pt x="1607" y="2039"/>
                  <a:pt x="1822" y="1821"/>
                </a:cubicBezTo>
                <a:cubicBezTo>
                  <a:pt x="2494" y="1149"/>
                  <a:pt x="2020" y="0"/>
                  <a:pt x="10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48"/>
          <p:cNvSpPr/>
          <p:nvPr/>
        </p:nvSpPr>
        <p:spPr>
          <a:xfrm>
            <a:off x="1815252" y="1492779"/>
            <a:ext cx="38897" cy="33349"/>
          </a:xfrm>
          <a:custGeom>
            <a:rect b="b" l="l" r="r" t="t"/>
            <a:pathLst>
              <a:path extrusionOk="0" h="2134" w="2489">
                <a:moveTo>
                  <a:pt x="1066" y="1"/>
                </a:moveTo>
                <a:cubicBezTo>
                  <a:pt x="481" y="1"/>
                  <a:pt x="1" y="480"/>
                  <a:pt x="1" y="1066"/>
                </a:cubicBezTo>
                <a:cubicBezTo>
                  <a:pt x="1" y="1709"/>
                  <a:pt x="526" y="2133"/>
                  <a:pt x="1075" y="2133"/>
                </a:cubicBezTo>
                <a:cubicBezTo>
                  <a:pt x="1337" y="2133"/>
                  <a:pt x="1604" y="2037"/>
                  <a:pt x="1822" y="1822"/>
                </a:cubicBezTo>
                <a:cubicBezTo>
                  <a:pt x="2489"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48"/>
          <p:cNvSpPr/>
          <p:nvPr/>
        </p:nvSpPr>
        <p:spPr>
          <a:xfrm>
            <a:off x="1815252" y="1445147"/>
            <a:ext cx="38897" cy="33333"/>
          </a:xfrm>
          <a:custGeom>
            <a:rect b="b" l="l" r="r" t="t"/>
            <a:pathLst>
              <a:path extrusionOk="0" h="2133" w="2489">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48"/>
          <p:cNvSpPr/>
          <p:nvPr/>
        </p:nvSpPr>
        <p:spPr>
          <a:xfrm>
            <a:off x="1815252" y="1397498"/>
            <a:ext cx="38897" cy="33412"/>
          </a:xfrm>
          <a:custGeom>
            <a:rect b="b" l="l" r="r" t="t"/>
            <a:pathLst>
              <a:path extrusionOk="0" h="2138" w="2489">
                <a:moveTo>
                  <a:pt x="1066" y="1"/>
                </a:moveTo>
                <a:cubicBezTo>
                  <a:pt x="481" y="1"/>
                  <a:pt x="1" y="480"/>
                  <a:pt x="1" y="1065"/>
                </a:cubicBezTo>
                <a:cubicBezTo>
                  <a:pt x="1" y="1709"/>
                  <a:pt x="526" y="2137"/>
                  <a:pt x="1075" y="2137"/>
                </a:cubicBezTo>
                <a:cubicBezTo>
                  <a:pt x="1337" y="2137"/>
                  <a:pt x="1604" y="2040"/>
                  <a:pt x="1822" y="1821"/>
                </a:cubicBezTo>
                <a:cubicBezTo>
                  <a:pt x="2489"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48"/>
          <p:cNvSpPr/>
          <p:nvPr/>
        </p:nvSpPr>
        <p:spPr>
          <a:xfrm>
            <a:off x="1815252" y="1349850"/>
            <a:ext cx="38897" cy="33412"/>
          </a:xfrm>
          <a:custGeom>
            <a:rect b="b" l="l" r="r" t="t"/>
            <a:pathLst>
              <a:path extrusionOk="0" h="2138" w="2489">
                <a:moveTo>
                  <a:pt x="1066" y="1"/>
                </a:moveTo>
                <a:cubicBezTo>
                  <a:pt x="481" y="9"/>
                  <a:pt x="1" y="481"/>
                  <a:pt x="1" y="1074"/>
                </a:cubicBezTo>
                <a:cubicBezTo>
                  <a:pt x="1" y="1712"/>
                  <a:pt x="525" y="2138"/>
                  <a:pt x="1074" y="2138"/>
                </a:cubicBezTo>
                <a:cubicBezTo>
                  <a:pt x="1336" y="2138"/>
                  <a:pt x="1604" y="2040"/>
                  <a:pt x="1822" y="1822"/>
                </a:cubicBezTo>
                <a:cubicBezTo>
                  <a:pt x="2489" y="1155"/>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48"/>
          <p:cNvSpPr/>
          <p:nvPr/>
        </p:nvSpPr>
        <p:spPr>
          <a:xfrm>
            <a:off x="1815252" y="1302343"/>
            <a:ext cx="38897" cy="33302"/>
          </a:xfrm>
          <a:custGeom>
            <a:rect b="b" l="l" r="r" t="t"/>
            <a:pathLst>
              <a:path extrusionOk="0" h="2131" w="2489">
                <a:moveTo>
                  <a:pt x="1066" y="1"/>
                </a:moveTo>
                <a:cubicBezTo>
                  <a:pt x="481" y="1"/>
                  <a:pt x="1" y="472"/>
                  <a:pt x="1" y="1066"/>
                </a:cubicBezTo>
                <a:cubicBezTo>
                  <a:pt x="1" y="1707"/>
                  <a:pt x="523" y="2131"/>
                  <a:pt x="1070" y="2131"/>
                </a:cubicBezTo>
                <a:cubicBezTo>
                  <a:pt x="1333" y="2131"/>
                  <a:pt x="1603" y="2033"/>
                  <a:pt x="1822" y="1813"/>
                </a:cubicBezTo>
                <a:cubicBezTo>
                  <a:pt x="2489"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48"/>
          <p:cNvSpPr/>
          <p:nvPr/>
        </p:nvSpPr>
        <p:spPr>
          <a:xfrm>
            <a:off x="1815252" y="1254710"/>
            <a:ext cx="38897" cy="33333"/>
          </a:xfrm>
          <a:custGeom>
            <a:rect b="b" l="l" r="r" t="t"/>
            <a:pathLst>
              <a:path extrusionOk="0" h="2133" w="2489">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48"/>
          <p:cNvSpPr/>
          <p:nvPr/>
        </p:nvSpPr>
        <p:spPr>
          <a:xfrm>
            <a:off x="1815252" y="1159413"/>
            <a:ext cx="38897" cy="33412"/>
          </a:xfrm>
          <a:custGeom>
            <a:rect b="b" l="l" r="r" t="t"/>
            <a:pathLst>
              <a:path extrusionOk="0" h="2138" w="2489">
                <a:moveTo>
                  <a:pt x="1066" y="1"/>
                </a:moveTo>
                <a:cubicBezTo>
                  <a:pt x="481" y="9"/>
                  <a:pt x="1" y="481"/>
                  <a:pt x="1" y="1066"/>
                </a:cubicBezTo>
                <a:cubicBezTo>
                  <a:pt x="1" y="1710"/>
                  <a:pt x="526" y="2138"/>
                  <a:pt x="1075" y="2138"/>
                </a:cubicBezTo>
                <a:cubicBezTo>
                  <a:pt x="1337" y="2138"/>
                  <a:pt x="1604" y="2040"/>
                  <a:pt x="1822" y="1822"/>
                </a:cubicBezTo>
                <a:cubicBezTo>
                  <a:pt x="2489"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48"/>
          <p:cNvSpPr/>
          <p:nvPr/>
        </p:nvSpPr>
        <p:spPr>
          <a:xfrm>
            <a:off x="1815252" y="1111906"/>
            <a:ext cx="38897" cy="33287"/>
          </a:xfrm>
          <a:custGeom>
            <a:rect b="b" l="l" r="r" t="t"/>
            <a:pathLst>
              <a:path extrusionOk="0" h="2130" w="2489">
                <a:moveTo>
                  <a:pt x="1066" y="1"/>
                </a:moveTo>
                <a:cubicBezTo>
                  <a:pt x="481" y="1"/>
                  <a:pt x="1" y="472"/>
                  <a:pt x="1" y="1066"/>
                </a:cubicBezTo>
                <a:cubicBezTo>
                  <a:pt x="1" y="1703"/>
                  <a:pt x="525" y="2129"/>
                  <a:pt x="1074" y="2129"/>
                </a:cubicBezTo>
                <a:cubicBezTo>
                  <a:pt x="1336" y="2129"/>
                  <a:pt x="1604" y="2032"/>
                  <a:pt x="1822" y="1813"/>
                </a:cubicBezTo>
                <a:cubicBezTo>
                  <a:pt x="2489"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48"/>
          <p:cNvSpPr/>
          <p:nvPr/>
        </p:nvSpPr>
        <p:spPr>
          <a:xfrm>
            <a:off x="1815252" y="1064273"/>
            <a:ext cx="38897" cy="33333"/>
          </a:xfrm>
          <a:custGeom>
            <a:rect b="b" l="l" r="r" t="t"/>
            <a:pathLst>
              <a:path extrusionOk="0" h="2133" w="2489">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48"/>
          <p:cNvSpPr/>
          <p:nvPr/>
        </p:nvSpPr>
        <p:spPr>
          <a:xfrm>
            <a:off x="1815252" y="1016625"/>
            <a:ext cx="38897" cy="33349"/>
          </a:xfrm>
          <a:custGeom>
            <a:rect b="b" l="l" r="r" t="t"/>
            <a:pathLst>
              <a:path extrusionOk="0" h="2134" w="2489">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48"/>
          <p:cNvSpPr/>
          <p:nvPr/>
        </p:nvSpPr>
        <p:spPr>
          <a:xfrm>
            <a:off x="1815252" y="826188"/>
            <a:ext cx="38897" cy="33349"/>
          </a:xfrm>
          <a:custGeom>
            <a:rect b="b" l="l" r="r" t="t"/>
            <a:pathLst>
              <a:path extrusionOk="0" h="2134" w="2489">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48"/>
          <p:cNvSpPr/>
          <p:nvPr/>
        </p:nvSpPr>
        <p:spPr>
          <a:xfrm>
            <a:off x="1815252" y="778556"/>
            <a:ext cx="38897" cy="33333"/>
          </a:xfrm>
          <a:custGeom>
            <a:rect b="b" l="l" r="r" t="t"/>
            <a:pathLst>
              <a:path extrusionOk="0" h="2133" w="2489">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48"/>
          <p:cNvSpPr/>
          <p:nvPr/>
        </p:nvSpPr>
        <p:spPr>
          <a:xfrm>
            <a:off x="1767619" y="2349932"/>
            <a:ext cx="38897" cy="33318"/>
          </a:xfrm>
          <a:custGeom>
            <a:rect b="b" l="l" r="r" t="t"/>
            <a:pathLst>
              <a:path extrusionOk="0" h="2132" w="2489">
                <a:moveTo>
                  <a:pt x="1065" y="1"/>
                </a:moveTo>
                <a:cubicBezTo>
                  <a:pt x="480" y="1"/>
                  <a:pt x="0" y="480"/>
                  <a:pt x="0" y="1066"/>
                </a:cubicBezTo>
                <a:cubicBezTo>
                  <a:pt x="0" y="1708"/>
                  <a:pt x="526" y="2131"/>
                  <a:pt x="1073" y="2131"/>
                </a:cubicBezTo>
                <a:cubicBezTo>
                  <a:pt x="1337" y="2131"/>
                  <a:pt x="1605" y="2033"/>
                  <a:pt x="1821" y="1814"/>
                </a:cubicBezTo>
                <a:cubicBezTo>
                  <a:pt x="2488" y="1147"/>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48"/>
          <p:cNvSpPr/>
          <p:nvPr/>
        </p:nvSpPr>
        <p:spPr>
          <a:xfrm>
            <a:off x="1767619" y="2302299"/>
            <a:ext cx="38897" cy="33349"/>
          </a:xfrm>
          <a:custGeom>
            <a:rect b="b" l="l" r="r" t="t"/>
            <a:pathLst>
              <a:path extrusionOk="0" h="2134" w="2489">
                <a:moveTo>
                  <a:pt x="1065" y="0"/>
                </a:moveTo>
                <a:cubicBezTo>
                  <a:pt x="480" y="0"/>
                  <a:pt x="0" y="480"/>
                  <a:pt x="0" y="1065"/>
                </a:cubicBezTo>
                <a:cubicBezTo>
                  <a:pt x="0" y="1709"/>
                  <a:pt x="526" y="2133"/>
                  <a:pt x="1074" y="2133"/>
                </a:cubicBezTo>
                <a:cubicBezTo>
                  <a:pt x="1336" y="2133"/>
                  <a:pt x="1603" y="2037"/>
                  <a:pt x="1821" y="1821"/>
                </a:cubicBezTo>
                <a:cubicBezTo>
                  <a:pt x="2488" y="1146"/>
                  <a:pt x="2017"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48"/>
          <p:cNvSpPr/>
          <p:nvPr/>
        </p:nvSpPr>
        <p:spPr>
          <a:xfrm>
            <a:off x="1767619" y="2254651"/>
            <a:ext cx="38897" cy="33349"/>
          </a:xfrm>
          <a:custGeom>
            <a:rect b="b" l="l" r="r" t="t"/>
            <a:pathLst>
              <a:path extrusionOk="0" h="2134" w="2489">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48"/>
          <p:cNvSpPr/>
          <p:nvPr/>
        </p:nvSpPr>
        <p:spPr>
          <a:xfrm>
            <a:off x="1767619" y="2207019"/>
            <a:ext cx="38897" cy="33396"/>
          </a:xfrm>
          <a:custGeom>
            <a:rect b="b" l="l" r="r" t="t"/>
            <a:pathLst>
              <a:path extrusionOk="0" h="2137" w="2489">
                <a:moveTo>
                  <a:pt x="1065" y="0"/>
                </a:moveTo>
                <a:cubicBezTo>
                  <a:pt x="480" y="8"/>
                  <a:pt x="0" y="480"/>
                  <a:pt x="0" y="1065"/>
                </a:cubicBezTo>
                <a:cubicBezTo>
                  <a:pt x="0" y="1709"/>
                  <a:pt x="526" y="2137"/>
                  <a:pt x="1074" y="2137"/>
                </a:cubicBezTo>
                <a:cubicBezTo>
                  <a:pt x="1336" y="2137"/>
                  <a:pt x="1603" y="2039"/>
                  <a:pt x="1821" y="1821"/>
                </a:cubicBezTo>
                <a:cubicBezTo>
                  <a:pt x="2488" y="1154"/>
                  <a:pt x="2017"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48"/>
          <p:cNvSpPr/>
          <p:nvPr/>
        </p:nvSpPr>
        <p:spPr>
          <a:xfrm>
            <a:off x="1767619" y="2159370"/>
            <a:ext cx="39022" cy="33412"/>
          </a:xfrm>
          <a:custGeom>
            <a:rect b="b" l="l" r="r" t="t"/>
            <a:pathLst>
              <a:path extrusionOk="0" h="2138" w="2497">
                <a:moveTo>
                  <a:pt x="1065" y="1"/>
                </a:moveTo>
                <a:cubicBezTo>
                  <a:pt x="480" y="9"/>
                  <a:pt x="9" y="480"/>
                  <a:pt x="0" y="1066"/>
                </a:cubicBezTo>
                <a:cubicBezTo>
                  <a:pt x="0" y="1709"/>
                  <a:pt x="526" y="2137"/>
                  <a:pt x="1074" y="2137"/>
                </a:cubicBezTo>
                <a:cubicBezTo>
                  <a:pt x="1336" y="2137"/>
                  <a:pt x="1603" y="2040"/>
                  <a:pt x="1821" y="1822"/>
                </a:cubicBezTo>
                <a:cubicBezTo>
                  <a:pt x="2496" y="1155"/>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48"/>
          <p:cNvSpPr/>
          <p:nvPr/>
        </p:nvSpPr>
        <p:spPr>
          <a:xfrm>
            <a:off x="1767619" y="2111863"/>
            <a:ext cx="38897" cy="33302"/>
          </a:xfrm>
          <a:custGeom>
            <a:rect b="b" l="l" r="r" t="t"/>
            <a:pathLst>
              <a:path extrusionOk="0" h="2131" w="2489">
                <a:moveTo>
                  <a:pt x="1065" y="0"/>
                </a:moveTo>
                <a:cubicBezTo>
                  <a:pt x="480" y="0"/>
                  <a:pt x="0" y="472"/>
                  <a:pt x="0" y="1065"/>
                </a:cubicBezTo>
                <a:cubicBezTo>
                  <a:pt x="0" y="1707"/>
                  <a:pt x="523" y="2131"/>
                  <a:pt x="1070" y="2131"/>
                </a:cubicBezTo>
                <a:cubicBezTo>
                  <a:pt x="1333" y="2131"/>
                  <a:pt x="1602" y="2032"/>
                  <a:pt x="1821" y="1813"/>
                </a:cubicBezTo>
                <a:cubicBezTo>
                  <a:pt x="2488" y="1146"/>
                  <a:pt x="2017"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48"/>
          <p:cNvSpPr/>
          <p:nvPr/>
        </p:nvSpPr>
        <p:spPr>
          <a:xfrm>
            <a:off x="1767619" y="1921426"/>
            <a:ext cx="38897" cy="33302"/>
          </a:xfrm>
          <a:custGeom>
            <a:rect b="b" l="l" r="r" t="t"/>
            <a:pathLst>
              <a:path extrusionOk="0" h="2131" w="2489">
                <a:moveTo>
                  <a:pt x="1065" y="0"/>
                </a:moveTo>
                <a:cubicBezTo>
                  <a:pt x="480" y="0"/>
                  <a:pt x="0" y="472"/>
                  <a:pt x="0" y="1065"/>
                </a:cubicBezTo>
                <a:cubicBezTo>
                  <a:pt x="0" y="1707"/>
                  <a:pt x="523" y="2131"/>
                  <a:pt x="1070" y="2131"/>
                </a:cubicBezTo>
                <a:cubicBezTo>
                  <a:pt x="1333" y="2131"/>
                  <a:pt x="1602" y="2032"/>
                  <a:pt x="1821" y="1813"/>
                </a:cubicBezTo>
                <a:cubicBezTo>
                  <a:pt x="2488" y="1146"/>
                  <a:pt x="2017"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48"/>
          <p:cNvSpPr/>
          <p:nvPr/>
        </p:nvSpPr>
        <p:spPr>
          <a:xfrm>
            <a:off x="1767619" y="1826145"/>
            <a:ext cx="38897" cy="33349"/>
          </a:xfrm>
          <a:custGeom>
            <a:rect b="b" l="l" r="r" t="t"/>
            <a:pathLst>
              <a:path extrusionOk="0" h="2134" w="2489">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48"/>
          <p:cNvSpPr/>
          <p:nvPr/>
        </p:nvSpPr>
        <p:spPr>
          <a:xfrm>
            <a:off x="1767619" y="1635708"/>
            <a:ext cx="38897" cy="33349"/>
          </a:xfrm>
          <a:custGeom>
            <a:rect b="b" l="l" r="r" t="t"/>
            <a:pathLst>
              <a:path extrusionOk="0" h="2134" w="2489">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48"/>
          <p:cNvSpPr/>
          <p:nvPr/>
        </p:nvSpPr>
        <p:spPr>
          <a:xfrm>
            <a:off x="1767619" y="1588060"/>
            <a:ext cx="38897" cy="33412"/>
          </a:xfrm>
          <a:custGeom>
            <a:rect b="b" l="l" r="r" t="t"/>
            <a:pathLst>
              <a:path extrusionOk="0" h="2138" w="2489">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48"/>
          <p:cNvSpPr/>
          <p:nvPr/>
        </p:nvSpPr>
        <p:spPr>
          <a:xfrm>
            <a:off x="1767619" y="1540428"/>
            <a:ext cx="38975" cy="33396"/>
          </a:xfrm>
          <a:custGeom>
            <a:rect b="b" l="l" r="r" t="t"/>
            <a:pathLst>
              <a:path extrusionOk="0" h="2137" w="2494">
                <a:moveTo>
                  <a:pt x="1075" y="0"/>
                </a:moveTo>
                <a:cubicBezTo>
                  <a:pt x="1072" y="0"/>
                  <a:pt x="1069" y="0"/>
                  <a:pt x="1065" y="0"/>
                </a:cubicBezTo>
                <a:cubicBezTo>
                  <a:pt x="480" y="0"/>
                  <a:pt x="0" y="480"/>
                  <a:pt x="0" y="1065"/>
                </a:cubicBezTo>
                <a:cubicBezTo>
                  <a:pt x="0" y="1709"/>
                  <a:pt x="529" y="2137"/>
                  <a:pt x="1080" y="2137"/>
                </a:cubicBezTo>
                <a:cubicBezTo>
                  <a:pt x="1343" y="2137"/>
                  <a:pt x="1611" y="2039"/>
                  <a:pt x="1830" y="1821"/>
                </a:cubicBezTo>
                <a:cubicBezTo>
                  <a:pt x="2494" y="1149"/>
                  <a:pt x="2020" y="0"/>
                  <a:pt x="10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48"/>
          <p:cNvSpPr/>
          <p:nvPr/>
        </p:nvSpPr>
        <p:spPr>
          <a:xfrm>
            <a:off x="1767619" y="1492779"/>
            <a:ext cx="38897" cy="33349"/>
          </a:xfrm>
          <a:custGeom>
            <a:rect b="b" l="l" r="r" t="t"/>
            <a:pathLst>
              <a:path extrusionOk="0" h="2134" w="2489">
                <a:moveTo>
                  <a:pt x="1065" y="1"/>
                </a:moveTo>
                <a:cubicBezTo>
                  <a:pt x="480" y="1"/>
                  <a:pt x="0" y="480"/>
                  <a:pt x="0" y="1066"/>
                </a:cubicBezTo>
                <a:cubicBezTo>
                  <a:pt x="0" y="1709"/>
                  <a:pt x="526" y="2133"/>
                  <a:pt x="1074" y="2133"/>
                </a:cubicBezTo>
                <a:cubicBezTo>
                  <a:pt x="1336" y="2133"/>
                  <a:pt x="1603" y="2037"/>
                  <a:pt x="1821" y="1822"/>
                </a:cubicBezTo>
                <a:cubicBezTo>
                  <a:pt x="2488" y="1147"/>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48"/>
          <p:cNvSpPr/>
          <p:nvPr/>
        </p:nvSpPr>
        <p:spPr>
          <a:xfrm>
            <a:off x="1767619" y="1445147"/>
            <a:ext cx="38897" cy="33333"/>
          </a:xfrm>
          <a:custGeom>
            <a:rect b="b" l="l" r="r" t="t"/>
            <a:pathLst>
              <a:path extrusionOk="0" h="2133" w="2489">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48"/>
          <p:cNvSpPr/>
          <p:nvPr/>
        </p:nvSpPr>
        <p:spPr>
          <a:xfrm>
            <a:off x="1767619" y="1397498"/>
            <a:ext cx="38897" cy="33412"/>
          </a:xfrm>
          <a:custGeom>
            <a:rect b="b" l="l" r="r" t="t"/>
            <a:pathLst>
              <a:path extrusionOk="0" h="2138" w="2489">
                <a:moveTo>
                  <a:pt x="1065" y="1"/>
                </a:moveTo>
                <a:cubicBezTo>
                  <a:pt x="480" y="1"/>
                  <a:pt x="0" y="480"/>
                  <a:pt x="0" y="1065"/>
                </a:cubicBezTo>
                <a:cubicBezTo>
                  <a:pt x="0" y="1709"/>
                  <a:pt x="526" y="2137"/>
                  <a:pt x="1074" y="2137"/>
                </a:cubicBezTo>
                <a:cubicBezTo>
                  <a:pt x="1336" y="2137"/>
                  <a:pt x="1603" y="2040"/>
                  <a:pt x="1821" y="1821"/>
                </a:cubicBezTo>
                <a:cubicBezTo>
                  <a:pt x="2488" y="1147"/>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48"/>
          <p:cNvSpPr/>
          <p:nvPr/>
        </p:nvSpPr>
        <p:spPr>
          <a:xfrm>
            <a:off x="1767619" y="1159413"/>
            <a:ext cx="38897" cy="33412"/>
          </a:xfrm>
          <a:custGeom>
            <a:rect b="b" l="l" r="r" t="t"/>
            <a:pathLst>
              <a:path extrusionOk="0" h="2138" w="2489">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48"/>
          <p:cNvSpPr/>
          <p:nvPr/>
        </p:nvSpPr>
        <p:spPr>
          <a:xfrm>
            <a:off x="1767619" y="1016625"/>
            <a:ext cx="38897" cy="33349"/>
          </a:xfrm>
          <a:custGeom>
            <a:rect b="b" l="l" r="r" t="t"/>
            <a:pathLst>
              <a:path extrusionOk="0" h="2134" w="2489">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48"/>
          <p:cNvSpPr/>
          <p:nvPr/>
        </p:nvSpPr>
        <p:spPr>
          <a:xfrm>
            <a:off x="1767619" y="873837"/>
            <a:ext cx="38897" cy="33333"/>
          </a:xfrm>
          <a:custGeom>
            <a:rect b="b" l="l" r="r" t="t"/>
            <a:pathLst>
              <a:path extrusionOk="0" h="2133" w="2489">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48"/>
          <p:cNvSpPr/>
          <p:nvPr/>
        </p:nvSpPr>
        <p:spPr>
          <a:xfrm>
            <a:off x="1767619" y="826188"/>
            <a:ext cx="38897" cy="33349"/>
          </a:xfrm>
          <a:custGeom>
            <a:rect b="b" l="l" r="r" t="t"/>
            <a:pathLst>
              <a:path extrusionOk="0" h="2134" w="2489">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48"/>
          <p:cNvSpPr/>
          <p:nvPr/>
        </p:nvSpPr>
        <p:spPr>
          <a:xfrm>
            <a:off x="1719971" y="2111863"/>
            <a:ext cx="39022" cy="33302"/>
          </a:xfrm>
          <a:custGeom>
            <a:rect b="b" l="l" r="r" t="t"/>
            <a:pathLst>
              <a:path extrusionOk="0" h="2131" w="2497">
                <a:moveTo>
                  <a:pt x="1066" y="0"/>
                </a:moveTo>
                <a:cubicBezTo>
                  <a:pt x="481" y="0"/>
                  <a:pt x="9" y="472"/>
                  <a:pt x="1" y="1065"/>
                </a:cubicBezTo>
                <a:cubicBezTo>
                  <a:pt x="1" y="1707"/>
                  <a:pt x="523" y="2131"/>
                  <a:pt x="1070" y="2131"/>
                </a:cubicBezTo>
                <a:cubicBezTo>
                  <a:pt x="1333" y="2131"/>
                  <a:pt x="1603" y="2032"/>
                  <a:pt x="1822" y="1813"/>
                </a:cubicBezTo>
                <a:cubicBezTo>
                  <a:pt x="2497"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48"/>
          <p:cNvSpPr/>
          <p:nvPr/>
        </p:nvSpPr>
        <p:spPr>
          <a:xfrm>
            <a:off x="1719971" y="1921426"/>
            <a:ext cx="39022" cy="33302"/>
          </a:xfrm>
          <a:custGeom>
            <a:rect b="b" l="l" r="r" t="t"/>
            <a:pathLst>
              <a:path extrusionOk="0" h="2131" w="2497">
                <a:moveTo>
                  <a:pt x="1066" y="0"/>
                </a:moveTo>
                <a:cubicBezTo>
                  <a:pt x="481" y="0"/>
                  <a:pt x="1" y="472"/>
                  <a:pt x="1" y="1065"/>
                </a:cubicBezTo>
                <a:cubicBezTo>
                  <a:pt x="1" y="1707"/>
                  <a:pt x="527" y="2131"/>
                  <a:pt x="1074" y="2131"/>
                </a:cubicBezTo>
                <a:cubicBezTo>
                  <a:pt x="1337" y="2131"/>
                  <a:pt x="1605" y="2032"/>
                  <a:pt x="1822" y="1813"/>
                </a:cubicBezTo>
                <a:cubicBezTo>
                  <a:pt x="2497"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48"/>
          <p:cNvSpPr/>
          <p:nvPr/>
        </p:nvSpPr>
        <p:spPr>
          <a:xfrm>
            <a:off x="1719971" y="1826145"/>
            <a:ext cx="39022" cy="33349"/>
          </a:xfrm>
          <a:custGeom>
            <a:rect b="b" l="l" r="r" t="t"/>
            <a:pathLst>
              <a:path extrusionOk="0" h="2134" w="2497">
                <a:moveTo>
                  <a:pt x="1066" y="0"/>
                </a:moveTo>
                <a:cubicBezTo>
                  <a:pt x="481"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48"/>
          <p:cNvSpPr/>
          <p:nvPr/>
        </p:nvSpPr>
        <p:spPr>
          <a:xfrm>
            <a:off x="1719971" y="1778497"/>
            <a:ext cx="39022" cy="33412"/>
          </a:xfrm>
          <a:custGeom>
            <a:rect b="b" l="l" r="r" t="t"/>
            <a:pathLst>
              <a:path extrusionOk="0" h="2138" w="2497">
                <a:moveTo>
                  <a:pt x="1066" y="1"/>
                </a:moveTo>
                <a:cubicBezTo>
                  <a:pt x="481" y="9"/>
                  <a:pt x="1" y="480"/>
                  <a:pt x="1" y="1074"/>
                </a:cubicBezTo>
                <a:cubicBezTo>
                  <a:pt x="1" y="1712"/>
                  <a:pt x="529" y="2137"/>
                  <a:pt x="1077" y="2137"/>
                </a:cubicBezTo>
                <a:cubicBezTo>
                  <a:pt x="1339" y="2137"/>
                  <a:pt x="1606" y="2040"/>
                  <a:pt x="1822" y="1822"/>
                </a:cubicBezTo>
                <a:cubicBezTo>
                  <a:pt x="2497"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48"/>
          <p:cNvSpPr/>
          <p:nvPr/>
        </p:nvSpPr>
        <p:spPr>
          <a:xfrm>
            <a:off x="1719971" y="1730864"/>
            <a:ext cx="39022" cy="33396"/>
          </a:xfrm>
          <a:custGeom>
            <a:rect b="b" l="l" r="r" t="t"/>
            <a:pathLst>
              <a:path extrusionOk="0" h="2137" w="2497">
                <a:moveTo>
                  <a:pt x="1066" y="0"/>
                </a:moveTo>
                <a:cubicBezTo>
                  <a:pt x="481" y="8"/>
                  <a:pt x="9" y="480"/>
                  <a:pt x="1" y="1073"/>
                </a:cubicBezTo>
                <a:cubicBezTo>
                  <a:pt x="1" y="1711"/>
                  <a:pt x="525" y="2137"/>
                  <a:pt x="1074" y="2137"/>
                </a:cubicBezTo>
                <a:cubicBezTo>
                  <a:pt x="1336" y="2137"/>
                  <a:pt x="1604" y="2039"/>
                  <a:pt x="1822" y="1821"/>
                </a:cubicBezTo>
                <a:cubicBezTo>
                  <a:pt x="2497" y="1154"/>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48"/>
          <p:cNvSpPr/>
          <p:nvPr/>
        </p:nvSpPr>
        <p:spPr>
          <a:xfrm>
            <a:off x="1719971" y="1683341"/>
            <a:ext cx="39022" cy="33318"/>
          </a:xfrm>
          <a:custGeom>
            <a:rect b="b" l="l" r="r" t="t"/>
            <a:pathLst>
              <a:path extrusionOk="0" h="2132" w="2497">
                <a:moveTo>
                  <a:pt x="1066" y="1"/>
                </a:moveTo>
                <a:cubicBezTo>
                  <a:pt x="481" y="1"/>
                  <a:pt x="1" y="480"/>
                  <a:pt x="1" y="1066"/>
                </a:cubicBezTo>
                <a:cubicBezTo>
                  <a:pt x="1" y="1708"/>
                  <a:pt x="527" y="2131"/>
                  <a:pt x="1074" y="2131"/>
                </a:cubicBezTo>
                <a:cubicBezTo>
                  <a:pt x="1337" y="2131"/>
                  <a:pt x="1605" y="2033"/>
                  <a:pt x="1822" y="1814"/>
                </a:cubicBezTo>
                <a:cubicBezTo>
                  <a:pt x="2497"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48"/>
          <p:cNvSpPr/>
          <p:nvPr/>
        </p:nvSpPr>
        <p:spPr>
          <a:xfrm>
            <a:off x="1719971" y="1635708"/>
            <a:ext cx="39022" cy="33349"/>
          </a:xfrm>
          <a:custGeom>
            <a:rect b="b" l="l" r="r" t="t"/>
            <a:pathLst>
              <a:path extrusionOk="0" h="2134" w="2497">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48"/>
          <p:cNvSpPr/>
          <p:nvPr/>
        </p:nvSpPr>
        <p:spPr>
          <a:xfrm>
            <a:off x="1719971" y="1588060"/>
            <a:ext cx="39022" cy="33412"/>
          </a:xfrm>
          <a:custGeom>
            <a:rect b="b" l="l" r="r" t="t"/>
            <a:pathLst>
              <a:path extrusionOk="0" h="2138" w="2497">
                <a:moveTo>
                  <a:pt x="1066" y="1"/>
                </a:moveTo>
                <a:cubicBezTo>
                  <a:pt x="481" y="1"/>
                  <a:pt x="1" y="480"/>
                  <a:pt x="1" y="1066"/>
                </a:cubicBezTo>
                <a:cubicBezTo>
                  <a:pt x="1" y="1709"/>
                  <a:pt x="526" y="2137"/>
                  <a:pt x="1075" y="2137"/>
                </a:cubicBezTo>
                <a:cubicBezTo>
                  <a:pt x="1337" y="2137"/>
                  <a:pt x="1604" y="2040"/>
                  <a:pt x="1822" y="1822"/>
                </a:cubicBezTo>
                <a:cubicBezTo>
                  <a:pt x="2497"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48"/>
          <p:cNvSpPr/>
          <p:nvPr/>
        </p:nvSpPr>
        <p:spPr>
          <a:xfrm>
            <a:off x="1719971" y="1540428"/>
            <a:ext cx="39116" cy="33396"/>
          </a:xfrm>
          <a:custGeom>
            <a:rect b="b" l="l" r="r" t="t"/>
            <a:pathLst>
              <a:path extrusionOk="0" h="2137" w="2503">
                <a:moveTo>
                  <a:pt x="1076" y="0"/>
                </a:moveTo>
                <a:cubicBezTo>
                  <a:pt x="1073" y="0"/>
                  <a:pt x="1069" y="0"/>
                  <a:pt x="1066" y="0"/>
                </a:cubicBezTo>
                <a:cubicBezTo>
                  <a:pt x="481" y="0"/>
                  <a:pt x="1" y="480"/>
                  <a:pt x="1" y="1065"/>
                </a:cubicBezTo>
                <a:cubicBezTo>
                  <a:pt x="1" y="1709"/>
                  <a:pt x="530" y="2137"/>
                  <a:pt x="1081" y="2137"/>
                </a:cubicBezTo>
                <a:cubicBezTo>
                  <a:pt x="1344" y="2137"/>
                  <a:pt x="1612" y="2039"/>
                  <a:pt x="1830" y="1821"/>
                </a:cubicBezTo>
                <a:cubicBezTo>
                  <a:pt x="2502" y="1149"/>
                  <a:pt x="2028" y="0"/>
                  <a:pt x="10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48"/>
          <p:cNvSpPr/>
          <p:nvPr/>
        </p:nvSpPr>
        <p:spPr>
          <a:xfrm>
            <a:off x="1719971" y="1492779"/>
            <a:ext cx="39022" cy="33349"/>
          </a:xfrm>
          <a:custGeom>
            <a:rect b="b" l="l" r="r" t="t"/>
            <a:pathLst>
              <a:path extrusionOk="0" h="2134" w="2497">
                <a:moveTo>
                  <a:pt x="1066" y="1"/>
                </a:moveTo>
                <a:cubicBezTo>
                  <a:pt x="481" y="1"/>
                  <a:pt x="9" y="480"/>
                  <a:pt x="1" y="1066"/>
                </a:cubicBezTo>
                <a:cubicBezTo>
                  <a:pt x="1" y="1709"/>
                  <a:pt x="526" y="2133"/>
                  <a:pt x="1075" y="2133"/>
                </a:cubicBezTo>
                <a:cubicBezTo>
                  <a:pt x="1337" y="2133"/>
                  <a:pt x="1604" y="2037"/>
                  <a:pt x="1822" y="1822"/>
                </a:cubicBezTo>
                <a:cubicBezTo>
                  <a:pt x="2497"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48"/>
          <p:cNvSpPr/>
          <p:nvPr/>
        </p:nvSpPr>
        <p:spPr>
          <a:xfrm>
            <a:off x="1719971" y="1445147"/>
            <a:ext cx="39022" cy="33333"/>
          </a:xfrm>
          <a:custGeom>
            <a:rect b="b" l="l" r="r" t="t"/>
            <a:pathLst>
              <a:path extrusionOk="0" h="2133" w="2497">
                <a:moveTo>
                  <a:pt x="1066" y="0"/>
                </a:moveTo>
                <a:cubicBezTo>
                  <a:pt x="481"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48"/>
          <p:cNvSpPr/>
          <p:nvPr/>
        </p:nvSpPr>
        <p:spPr>
          <a:xfrm>
            <a:off x="1719971" y="1397498"/>
            <a:ext cx="39022" cy="33412"/>
          </a:xfrm>
          <a:custGeom>
            <a:rect b="b" l="l" r="r" t="t"/>
            <a:pathLst>
              <a:path extrusionOk="0" h="2138" w="2497">
                <a:moveTo>
                  <a:pt x="1066" y="1"/>
                </a:moveTo>
                <a:cubicBezTo>
                  <a:pt x="481" y="1"/>
                  <a:pt x="9" y="480"/>
                  <a:pt x="1" y="1065"/>
                </a:cubicBezTo>
                <a:cubicBezTo>
                  <a:pt x="1" y="1709"/>
                  <a:pt x="526" y="2137"/>
                  <a:pt x="1075" y="2137"/>
                </a:cubicBezTo>
                <a:cubicBezTo>
                  <a:pt x="1337" y="2137"/>
                  <a:pt x="1604" y="2040"/>
                  <a:pt x="1822" y="1821"/>
                </a:cubicBezTo>
                <a:cubicBezTo>
                  <a:pt x="2497"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48"/>
          <p:cNvSpPr/>
          <p:nvPr/>
        </p:nvSpPr>
        <p:spPr>
          <a:xfrm>
            <a:off x="1719971" y="1349850"/>
            <a:ext cx="39022" cy="33412"/>
          </a:xfrm>
          <a:custGeom>
            <a:rect b="b" l="l" r="r" t="t"/>
            <a:pathLst>
              <a:path extrusionOk="0" h="2138" w="2497">
                <a:moveTo>
                  <a:pt x="1066" y="1"/>
                </a:moveTo>
                <a:cubicBezTo>
                  <a:pt x="481" y="9"/>
                  <a:pt x="9" y="481"/>
                  <a:pt x="1" y="1074"/>
                </a:cubicBezTo>
                <a:cubicBezTo>
                  <a:pt x="1" y="1712"/>
                  <a:pt x="525" y="2138"/>
                  <a:pt x="1074" y="2138"/>
                </a:cubicBezTo>
                <a:cubicBezTo>
                  <a:pt x="1336" y="2138"/>
                  <a:pt x="1604" y="2040"/>
                  <a:pt x="1822" y="1822"/>
                </a:cubicBezTo>
                <a:cubicBezTo>
                  <a:pt x="2497" y="1155"/>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48"/>
          <p:cNvSpPr/>
          <p:nvPr/>
        </p:nvSpPr>
        <p:spPr>
          <a:xfrm>
            <a:off x="1719971" y="1159413"/>
            <a:ext cx="39022" cy="33412"/>
          </a:xfrm>
          <a:custGeom>
            <a:rect b="b" l="l" r="r" t="t"/>
            <a:pathLst>
              <a:path extrusionOk="0" h="2138" w="2497">
                <a:moveTo>
                  <a:pt x="1066" y="1"/>
                </a:moveTo>
                <a:cubicBezTo>
                  <a:pt x="481" y="9"/>
                  <a:pt x="9" y="481"/>
                  <a:pt x="1" y="1066"/>
                </a:cubicBezTo>
                <a:cubicBezTo>
                  <a:pt x="1" y="1710"/>
                  <a:pt x="526" y="2138"/>
                  <a:pt x="1075" y="2138"/>
                </a:cubicBezTo>
                <a:cubicBezTo>
                  <a:pt x="1337" y="2138"/>
                  <a:pt x="1604" y="2040"/>
                  <a:pt x="1822" y="1822"/>
                </a:cubicBezTo>
                <a:cubicBezTo>
                  <a:pt x="2497"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48"/>
          <p:cNvSpPr/>
          <p:nvPr/>
        </p:nvSpPr>
        <p:spPr>
          <a:xfrm>
            <a:off x="1719971" y="1111906"/>
            <a:ext cx="39022" cy="33287"/>
          </a:xfrm>
          <a:custGeom>
            <a:rect b="b" l="l" r="r" t="t"/>
            <a:pathLst>
              <a:path extrusionOk="0" h="2130" w="2497">
                <a:moveTo>
                  <a:pt x="1066" y="1"/>
                </a:moveTo>
                <a:cubicBezTo>
                  <a:pt x="481" y="1"/>
                  <a:pt x="9" y="472"/>
                  <a:pt x="1" y="1066"/>
                </a:cubicBezTo>
                <a:cubicBezTo>
                  <a:pt x="1" y="1703"/>
                  <a:pt x="525" y="2129"/>
                  <a:pt x="1074" y="2129"/>
                </a:cubicBezTo>
                <a:cubicBezTo>
                  <a:pt x="1336" y="2129"/>
                  <a:pt x="1604" y="2032"/>
                  <a:pt x="1822" y="1813"/>
                </a:cubicBezTo>
                <a:cubicBezTo>
                  <a:pt x="2497"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48"/>
          <p:cNvSpPr/>
          <p:nvPr/>
        </p:nvSpPr>
        <p:spPr>
          <a:xfrm>
            <a:off x="1719971" y="1016625"/>
            <a:ext cx="39022" cy="33349"/>
          </a:xfrm>
          <a:custGeom>
            <a:rect b="b" l="l" r="r" t="t"/>
            <a:pathLst>
              <a:path extrusionOk="0" h="2134" w="2497">
                <a:moveTo>
                  <a:pt x="1066" y="1"/>
                </a:moveTo>
                <a:cubicBezTo>
                  <a:pt x="481" y="1"/>
                  <a:pt x="9" y="480"/>
                  <a:pt x="1" y="1065"/>
                </a:cubicBezTo>
                <a:cubicBezTo>
                  <a:pt x="1" y="1709"/>
                  <a:pt x="526" y="2133"/>
                  <a:pt x="1075" y="2133"/>
                </a:cubicBezTo>
                <a:cubicBezTo>
                  <a:pt x="1337" y="2133"/>
                  <a:pt x="1604" y="2037"/>
                  <a:pt x="1822" y="1822"/>
                </a:cubicBezTo>
                <a:cubicBezTo>
                  <a:pt x="2497"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48"/>
          <p:cNvSpPr/>
          <p:nvPr/>
        </p:nvSpPr>
        <p:spPr>
          <a:xfrm>
            <a:off x="1719971" y="873837"/>
            <a:ext cx="39022" cy="33333"/>
          </a:xfrm>
          <a:custGeom>
            <a:rect b="b" l="l" r="r" t="t"/>
            <a:pathLst>
              <a:path extrusionOk="0" h="2133" w="2497">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48"/>
          <p:cNvSpPr/>
          <p:nvPr/>
        </p:nvSpPr>
        <p:spPr>
          <a:xfrm>
            <a:off x="1719971" y="826188"/>
            <a:ext cx="39022" cy="33349"/>
          </a:xfrm>
          <a:custGeom>
            <a:rect b="b" l="l" r="r" t="t"/>
            <a:pathLst>
              <a:path extrusionOk="0" h="2134" w="2497">
                <a:moveTo>
                  <a:pt x="1066" y="1"/>
                </a:moveTo>
                <a:cubicBezTo>
                  <a:pt x="481" y="1"/>
                  <a:pt x="1" y="480"/>
                  <a:pt x="1" y="1065"/>
                </a:cubicBezTo>
                <a:cubicBezTo>
                  <a:pt x="1" y="1709"/>
                  <a:pt x="526" y="2133"/>
                  <a:pt x="1075" y="2133"/>
                </a:cubicBezTo>
                <a:cubicBezTo>
                  <a:pt x="1337" y="2133"/>
                  <a:pt x="1604" y="2037"/>
                  <a:pt x="1822" y="1822"/>
                </a:cubicBezTo>
                <a:cubicBezTo>
                  <a:pt x="2497"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48"/>
          <p:cNvSpPr/>
          <p:nvPr/>
        </p:nvSpPr>
        <p:spPr>
          <a:xfrm>
            <a:off x="1672463" y="2111863"/>
            <a:ext cx="38897" cy="33302"/>
          </a:xfrm>
          <a:custGeom>
            <a:rect b="b" l="l" r="r" t="t"/>
            <a:pathLst>
              <a:path extrusionOk="0" h="2131" w="2489">
                <a:moveTo>
                  <a:pt x="1065" y="0"/>
                </a:moveTo>
                <a:cubicBezTo>
                  <a:pt x="472" y="0"/>
                  <a:pt x="0" y="472"/>
                  <a:pt x="0" y="1065"/>
                </a:cubicBezTo>
                <a:cubicBezTo>
                  <a:pt x="0" y="1707"/>
                  <a:pt x="523" y="2131"/>
                  <a:pt x="1067" y="2131"/>
                </a:cubicBezTo>
                <a:cubicBezTo>
                  <a:pt x="1329" y="2131"/>
                  <a:pt x="1597" y="2032"/>
                  <a:pt x="1813" y="1813"/>
                </a:cubicBezTo>
                <a:cubicBezTo>
                  <a:pt x="2488" y="1146"/>
                  <a:pt x="2008"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48"/>
          <p:cNvSpPr/>
          <p:nvPr/>
        </p:nvSpPr>
        <p:spPr>
          <a:xfrm>
            <a:off x="1672463" y="2064214"/>
            <a:ext cx="38897" cy="33349"/>
          </a:xfrm>
          <a:custGeom>
            <a:rect b="b" l="l" r="r" t="t"/>
            <a:pathLst>
              <a:path extrusionOk="0" h="2134" w="2489">
                <a:moveTo>
                  <a:pt x="1065" y="1"/>
                </a:moveTo>
                <a:cubicBezTo>
                  <a:pt x="472" y="1"/>
                  <a:pt x="0" y="480"/>
                  <a:pt x="0" y="1066"/>
                </a:cubicBezTo>
                <a:cubicBezTo>
                  <a:pt x="0" y="1709"/>
                  <a:pt x="526" y="2134"/>
                  <a:pt x="1072" y="2134"/>
                </a:cubicBezTo>
                <a:cubicBezTo>
                  <a:pt x="1333" y="2134"/>
                  <a:pt x="1598" y="2037"/>
                  <a:pt x="1813" y="1822"/>
                </a:cubicBezTo>
                <a:cubicBezTo>
                  <a:pt x="2488" y="1147"/>
                  <a:pt x="2008"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48"/>
          <p:cNvSpPr/>
          <p:nvPr/>
        </p:nvSpPr>
        <p:spPr>
          <a:xfrm>
            <a:off x="1672463" y="2016582"/>
            <a:ext cx="38897" cy="33396"/>
          </a:xfrm>
          <a:custGeom>
            <a:rect b="b" l="l" r="r" t="t"/>
            <a:pathLst>
              <a:path extrusionOk="0" h="2137" w="2489">
                <a:moveTo>
                  <a:pt x="1065" y="0"/>
                </a:moveTo>
                <a:cubicBezTo>
                  <a:pt x="472" y="0"/>
                  <a:pt x="0" y="480"/>
                  <a:pt x="0" y="1065"/>
                </a:cubicBezTo>
                <a:cubicBezTo>
                  <a:pt x="0" y="1709"/>
                  <a:pt x="526" y="2137"/>
                  <a:pt x="1072" y="2137"/>
                </a:cubicBezTo>
                <a:cubicBezTo>
                  <a:pt x="1332" y="2137"/>
                  <a:pt x="1598" y="2039"/>
                  <a:pt x="1813" y="1821"/>
                </a:cubicBezTo>
                <a:cubicBezTo>
                  <a:pt x="2488" y="1146"/>
                  <a:pt x="2008"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48"/>
          <p:cNvSpPr/>
          <p:nvPr/>
        </p:nvSpPr>
        <p:spPr>
          <a:xfrm>
            <a:off x="1672463" y="1730864"/>
            <a:ext cx="38897" cy="33396"/>
          </a:xfrm>
          <a:custGeom>
            <a:rect b="b" l="l" r="r" t="t"/>
            <a:pathLst>
              <a:path extrusionOk="0" h="2137" w="2489">
                <a:moveTo>
                  <a:pt x="1065" y="0"/>
                </a:moveTo>
                <a:cubicBezTo>
                  <a:pt x="472" y="8"/>
                  <a:pt x="0" y="480"/>
                  <a:pt x="0" y="1073"/>
                </a:cubicBezTo>
                <a:cubicBezTo>
                  <a:pt x="0" y="1711"/>
                  <a:pt x="525" y="2137"/>
                  <a:pt x="1071" y="2137"/>
                </a:cubicBezTo>
                <a:cubicBezTo>
                  <a:pt x="1332" y="2137"/>
                  <a:pt x="1598" y="2039"/>
                  <a:pt x="1813" y="1821"/>
                </a:cubicBezTo>
                <a:cubicBezTo>
                  <a:pt x="2488" y="1154"/>
                  <a:pt x="2008"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48"/>
          <p:cNvSpPr/>
          <p:nvPr/>
        </p:nvSpPr>
        <p:spPr>
          <a:xfrm>
            <a:off x="1672463" y="1683341"/>
            <a:ext cx="38897" cy="33318"/>
          </a:xfrm>
          <a:custGeom>
            <a:rect b="b" l="l" r="r" t="t"/>
            <a:pathLst>
              <a:path extrusionOk="0" h="2132" w="2489">
                <a:moveTo>
                  <a:pt x="1065" y="1"/>
                </a:moveTo>
                <a:cubicBezTo>
                  <a:pt x="472" y="1"/>
                  <a:pt x="0" y="480"/>
                  <a:pt x="0" y="1066"/>
                </a:cubicBezTo>
                <a:cubicBezTo>
                  <a:pt x="0" y="1708"/>
                  <a:pt x="523" y="2131"/>
                  <a:pt x="1067" y="2131"/>
                </a:cubicBezTo>
                <a:cubicBezTo>
                  <a:pt x="1329" y="2131"/>
                  <a:pt x="1597" y="2033"/>
                  <a:pt x="1813" y="1814"/>
                </a:cubicBezTo>
                <a:cubicBezTo>
                  <a:pt x="2488" y="1147"/>
                  <a:pt x="2008"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48"/>
          <p:cNvSpPr/>
          <p:nvPr/>
        </p:nvSpPr>
        <p:spPr>
          <a:xfrm>
            <a:off x="1672463" y="1635708"/>
            <a:ext cx="38897" cy="33349"/>
          </a:xfrm>
          <a:custGeom>
            <a:rect b="b" l="l" r="r" t="t"/>
            <a:pathLst>
              <a:path extrusionOk="0" h="2134" w="2489">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48"/>
          <p:cNvSpPr/>
          <p:nvPr/>
        </p:nvSpPr>
        <p:spPr>
          <a:xfrm>
            <a:off x="1672463" y="1588060"/>
            <a:ext cx="38897" cy="33412"/>
          </a:xfrm>
          <a:custGeom>
            <a:rect b="b" l="l" r="r" t="t"/>
            <a:pathLst>
              <a:path extrusionOk="0" h="2138" w="2489">
                <a:moveTo>
                  <a:pt x="1065" y="1"/>
                </a:moveTo>
                <a:cubicBezTo>
                  <a:pt x="472" y="1"/>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48"/>
          <p:cNvSpPr/>
          <p:nvPr/>
        </p:nvSpPr>
        <p:spPr>
          <a:xfrm>
            <a:off x="1672463" y="1540428"/>
            <a:ext cx="38975" cy="33396"/>
          </a:xfrm>
          <a:custGeom>
            <a:rect b="b" l="l" r="r" t="t"/>
            <a:pathLst>
              <a:path extrusionOk="0" h="2137" w="2494">
                <a:moveTo>
                  <a:pt x="1075" y="0"/>
                </a:moveTo>
                <a:cubicBezTo>
                  <a:pt x="1072" y="0"/>
                  <a:pt x="1069" y="0"/>
                  <a:pt x="1065" y="0"/>
                </a:cubicBezTo>
                <a:cubicBezTo>
                  <a:pt x="472" y="0"/>
                  <a:pt x="0" y="480"/>
                  <a:pt x="0" y="1065"/>
                </a:cubicBezTo>
                <a:cubicBezTo>
                  <a:pt x="0" y="1709"/>
                  <a:pt x="526" y="2137"/>
                  <a:pt x="1074" y="2137"/>
                </a:cubicBezTo>
                <a:cubicBezTo>
                  <a:pt x="1336" y="2137"/>
                  <a:pt x="1603" y="2039"/>
                  <a:pt x="1821" y="1821"/>
                </a:cubicBezTo>
                <a:cubicBezTo>
                  <a:pt x="2494" y="1149"/>
                  <a:pt x="2020" y="0"/>
                  <a:pt x="10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48"/>
          <p:cNvSpPr/>
          <p:nvPr/>
        </p:nvSpPr>
        <p:spPr>
          <a:xfrm>
            <a:off x="1672463" y="1492779"/>
            <a:ext cx="38897" cy="33349"/>
          </a:xfrm>
          <a:custGeom>
            <a:rect b="b" l="l" r="r" t="t"/>
            <a:pathLst>
              <a:path extrusionOk="0" h="2134" w="2489">
                <a:moveTo>
                  <a:pt x="1065" y="1"/>
                </a:moveTo>
                <a:cubicBezTo>
                  <a:pt x="472" y="1"/>
                  <a:pt x="0" y="480"/>
                  <a:pt x="0" y="1066"/>
                </a:cubicBezTo>
                <a:cubicBezTo>
                  <a:pt x="0" y="1709"/>
                  <a:pt x="526" y="2133"/>
                  <a:pt x="1072" y="2133"/>
                </a:cubicBezTo>
                <a:cubicBezTo>
                  <a:pt x="1333" y="2133"/>
                  <a:pt x="1598" y="2037"/>
                  <a:pt x="1813" y="1822"/>
                </a:cubicBezTo>
                <a:cubicBezTo>
                  <a:pt x="2488" y="1147"/>
                  <a:pt x="2008"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48"/>
          <p:cNvSpPr/>
          <p:nvPr/>
        </p:nvSpPr>
        <p:spPr>
          <a:xfrm>
            <a:off x="1672463" y="1445147"/>
            <a:ext cx="38897" cy="33333"/>
          </a:xfrm>
          <a:custGeom>
            <a:rect b="b" l="l" r="r" t="t"/>
            <a:pathLst>
              <a:path extrusionOk="0" h="2133" w="2489">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48"/>
          <p:cNvSpPr/>
          <p:nvPr/>
        </p:nvSpPr>
        <p:spPr>
          <a:xfrm>
            <a:off x="1672463" y="1397498"/>
            <a:ext cx="38897" cy="33412"/>
          </a:xfrm>
          <a:custGeom>
            <a:rect b="b" l="l" r="r" t="t"/>
            <a:pathLst>
              <a:path extrusionOk="0" h="2138" w="2489">
                <a:moveTo>
                  <a:pt x="1065" y="1"/>
                </a:moveTo>
                <a:cubicBezTo>
                  <a:pt x="472" y="1"/>
                  <a:pt x="0" y="480"/>
                  <a:pt x="0" y="1065"/>
                </a:cubicBezTo>
                <a:cubicBezTo>
                  <a:pt x="0" y="1709"/>
                  <a:pt x="526" y="2137"/>
                  <a:pt x="1072" y="2137"/>
                </a:cubicBezTo>
                <a:cubicBezTo>
                  <a:pt x="1332" y="2137"/>
                  <a:pt x="1598" y="2040"/>
                  <a:pt x="1813" y="1821"/>
                </a:cubicBezTo>
                <a:cubicBezTo>
                  <a:pt x="2488" y="1147"/>
                  <a:pt x="2008"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48"/>
          <p:cNvSpPr/>
          <p:nvPr/>
        </p:nvSpPr>
        <p:spPr>
          <a:xfrm>
            <a:off x="1672463" y="1349850"/>
            <a:ext cx="38897" cy="33412"/>
          </a:xfrm>
          <a:custGeom>
            <a:rect b="b" l="l" r="r" t="t"/>
            <a:pathLst>
              <a:path extrusionOk="0" h="2138" w="2489">
                <a:moveTo>
                  <a:pt x="1065" y="1"/>
                </a:moveTo>
                <a:cubicBezTo>
                  <a:pt x="472" y="9"/>
                  <a:pt x="0" y="481"/>
                  <a:pt x="0" y="1074"/>
                </a:cubicBezTo>
                <a:cubicBezTo>
                  <a:pt x="0" y="1712"/>
                  <a:pt x="525" y="2138"/>
                  <a:pt x="1071" y="2138"/>
                </a:cubicBezTo>
                <a:cubicBezTo>
                  <a:pt x="1332" y="2138"/>
                  <a:pt x="1598" y="2040"/>
                  <a:pt x="1813" y="1822"/>
                </a:cubicBezTo>
                <a:cubicBezTo>
                  <a:pt x="2488" y="1155"/>
                  <a:pt x="2008"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48"/>
          <p:cNvSpPr/>
          <p:nvPr/>
        </p:nvSpPr>
        <p:spPr>
          <a:xfrm>
            <a:off x="1672463" y="1159413"/>
            <a:ext cx="38897" cy="33412"/>
          </a:xfrm>
          <a:custGeom>
            <a:rect b="b" l="l" r="r" t="t"/>
            <a:pathLst>
              <a:path extrusionOk="0" h="2138" w="2489">
                <a:moveTo>
                  <a:pt x="1065" y="1"/>
                </a:moveTo>
                <a:cubicBezTo>
                  <a:pt x="472" y="1"/>
                  <a:pt x="0" y="481"/>
                  <a:pt x="0" y="1066"/>
                </a:cubicBezTo>
                <a:cubicBezTo>
                  <a:pt x="0" y="1710"/>
                  <a:pt x="526" y="2138"/>
                  <a:pt x="1072" y="2138"/>
                </a:cubicBezTo>
                <a:cubicBezTo>
                  <a:pt x="1332" y="2138"/>
                  <a:pt x="1598" y="2040"/>
                  <a:pt x="1813" y="1822"/>
                </a:cubicBezTo>
                <a:cubicBezTo>
                  <a:pt x="2488" y="1147"/>
                  <a:pt x="2008"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48"/>
          <p:cNvSpPr/>
          <p:nvPr/>
        </p:nvSpPr>
        <p:spPr>
          <a:xfrm>
            <a:off x="1672463" y="1016625"/>
            <a:ext cx="38897" cy="33349"/>
          </a:xfrm>
          <a:custGeom>
            <a:rect b="b" l="l" r="r" t="t"/>
            <a:pathLst>
              <a:path extrusionOk="0" h="2134" w="2489">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48"/>
          <p:cNvSpPr/>
          <p:nvPr/>
        </p:nvSpPr>
        <p:spPr>
          <a:xfrm>
            <a:off x="1672463" y="873837"/>
            <a:ext cx="38897" cy="33333"/>
          </a:xfrm>
          <a:custGeom>
            <a:rect b="b" l="l" r="r" t="t"/>
            <a:pathLst>
              <a:path extrusionOk="0" h="2133" w="2489">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48"/>
          <p:cNvSpPr/>
          <p:nvPr/>
        </p:nvSpPr>
        <p:spPr>
          <a:xfrm>
            <a:off x="1672463" y="826188"/>
            <a:ext cx="38897" cy="33349"/>
          </a:xfrm>
          <a:custGeom>
            <a:rect b="b" l="l" r="r" t="t"/>
            <a:pathLst>
              <a:path extrusionOk="0" h="2134" w="2489">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48"/>
          <p:cNvSpPr/>
          <p:nvPr/>
        </p:nvSpPr>
        <p:spPr>
          <a:xfrm>
            <a:off x="1624815" y="2016582"/>
            <a:ext cx="38897" cy="33396"/>
          </a:xfrm>
          <a:custGeom>
            <a:rect b="b" l="l" r="r" t="t"/>
            <a:pathLst>
              <a:path extrusionOk="0" h="2137" w="2489">
                <a:moveTo>
                  <a:pt x="1066" y="0"/>
                </a:moveTo>
                <a:cubicBezTo>
                  <a:pt x="472" y="0"/>
                  <a:pt x="1" y="480"/>
                  <a:pt x="1" y="1065"/>
                </a:cubicBezTo>
                <a:cubicBezTo>
                  <a:pt x="1" y="1709"/>
                  <a:pt x="526" y="2137"/>
                  <a:pt x="1075" y="2137"/>
                </a:cubicBezTo>
                <a:cubicBezTo>
                  <a:pt x="1337" y="2137"/>
                  <a:pt x="1604" y="2039"/>
                  <a:pt x="1822" y="1821"/>
                </a:cubicBezTo>
                <a:cubicBezTo>
                  <a:pt x="2489"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48"/>
          <p:cNvSpPr/>
          <p:nvPr/>
        </p:nvSpPr>
        <p:spPr>
          <a:xfrm>
            <a:off x="1624815" y="1968934"/>
            <a:ext cx="38897" cy="33412"/>
          </a:xfrm>
          <a:custGeom>
            <a:rect b="b" l="l" r="r" t="t"/>
            <a:pathLst>
              <a:path extrusionOk="0" h="2138" w="2489">
                <a:moveTo>
                  <a:pt x="1066" y="1"/>
                </a:moveTo>
                <a:cubicBezTo>
                  <a:pt x="472" y="9"/>
                  <a:pt x="1" y="480"/>
                  <a:pt x="1" y="1066"/>
                </a:cubicBezTo>
                <a:cubicBezTo>
                  <a:pt x="1" y="1709"/>
                  <a:pt x="526" y="2137"/>
                  <a:pt x="1072" y="2137"/>
                </a:cubicBezTo>
                <a:cubicBezTo>
                  <a:pt x="1333" y="2137"/>
                  <a:pt x="1598" y="2040"/>
                  <a:pt x="1814" y="1822"/>
                </a:cubicBezTo>
                <a:cubicBezTo>
                  <a:pt x="2489"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48"/>
          <p:cNvSpPr/>
          <p:nvPr/>
        </p:nvSpPr>
        <p:spPr>
          <a:xfrm>
            <a:off x="1624815" y="1921426"/>
            <a:ext cx="38897" cy="33302"/>
          </a:xfrm>
          <a:custGeom>
            <a:rect b="b" l="l" r="r" t="t"/>
            <a:pathLst>
              <a:path extrusionOk="0" h="2131" w="2489">
                <a:moveTo>
                  <a:pt x="1066" y="0"/>
                </a:moveTo>
                <a:cubicBezTo>
                  <a:pt x="472" y="0"/>
                  <a:pt x="1" y="472"/>
                  <a:pt x="1" y="1065"/>
                </a:cubicBezTo>
                <a:cubicBezTo>
                  <a:pt x="1" y="1707"/>
                  <a:pt x="523" y="2131"/>
                  <a:pt x="1070" y="2131"/>
                </a:cubicBezTo>
                <a:cubicBezTo>
                  <a:pt x="1333" y="2131"/>
                  <a:pt x="1603" y="2032"/>
                  <a:pt x="1822" y="1813"/>
                </a:cubicBezTo>
                <a:cubicBezTo>
                  <a:pt x="2489"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48"/>
          <p:cNvSpPr/>
          <p:nvPr/>
        </p:nvSpPr>
        <p:spPr>
          <a:xfrm>
            <a:off x="1624815" y="1730864"/>
            <a:ext cx="38897" cy="33396"/>
          </a:xfrm>
          <a:custGeom>
            <a:rect b="b" l="l" r="r" t="t"/>
            <a:pathLst>
              <a:path extrusionOk="0" h="2137" w="2489">
                <a:moveTo>
                  <a:pt x="1066" y="0"/>
                </a:moveTo>
                <a:cubicBezTo>
                  <a:pt x="472" y="8"/>
                  <a:pt x="1" y="480"/>
                  <a:pt x="1" y="1073"/>
                </a:cubicBezTo>
                <a:cubicBezTo>
                  <a:pt x="1" y="1711"/>
                  <a:pt x="525" y="2137"/>
                  <a:pt x="1071" y="2137"/>
                </a:cubicBezTo>
                <a:cubicBezTo>
                  <a:pt x="1332" y="2137"/>
                  <a:pt x="1598" y="2039"/>
                  <a:pt x="1814" y="1821"/>
                </a:cubicBezTo>
                <a:cubicBezTo>
                  <a:pt x="2489" y="1154"/>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48"/>
          <p:cNvSpPr/>
          <p:nvPr/>
        </p:nvSpPr>
        <p:spPr>
          <a:xfrm>
            <a:off x="1624815" y="1683341"/>
            <a:ext cx="38897" cy="33318"/>
          </a:xfrm>
          <a:custGeom>
            <a:rect b="b" l="l" r="r" t="t"/>
            <a:pathLst>
              <a:path extrusionOk="0" h="2132" w="2489">
                <a:moveTo>
                  <a:pt x="1066" y="1"/>
                </a:moveTo>
                <a:cubicBezTo>
                  <a:pt x="472" y="1"/>
                  <a:pt x="1" y="480"/>
                  <a:pt x="1" y="1066"/>
                </a:cubicBezTo>
                <a:cubicBezTo>
                  <a:pt x="1" y="1708"/>
                  <a:pt x="523" y="2131"/>
                  <a:pt x="1070" y="2131"/>
                </a:cubicBezTo>
                <a:cubicBezTo>
                  <a:pt x="1333" y="2131"/>
                  <a:pt x="1603" y="2033"/>
                  <a:pt x="1822" y="1814"/>
                </a:cubicBezTo>
                <a:cubicBezTo>
                  <a:pt x="2489"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48"/>
          <p:cNvSpPr/>
          <p:nvPr/>
        </p:nvSpPr>
        <p:spPr>
          <a:xfrm>
            <a:off x="1624815" y="1635708"/>
            <a:ext cx="38897" cy="33349"/>
          </a:xfrm>
          <a:custGeom>
            <a:rect b="b" l="l" r="r" t="t"/>
            <a:pathLst>
              <a:path extrusionOk="0" h="2134" w="2489">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48"/>
          <p:cNvSpPr/>
          <p:nvPr/>
        </p:nvSpPr>
        <p:spPr>
          <a:xfrm>
            <a:off x="1624815" y="1588060"/>
            <a:ext cx="38897" cy="33412"/>
          </a:xfrm>
          <a:custGeom>
            <a:rect b="b" l="l" r="r" t="t"/>
            <a:pathLst>
              <a:path extrusionOk="0" h="2138" w="2489">
                <a:moveTo>
                  <a:pt x="1066" y="1"/>
                </a:moveTo>
                <a:cubicBezTo>
                  <a:pt x="472" y="1"/>
                  <a:pt x="1" y="480"/>
                  <a:pt x="1" y="1066"/>
                </a:cubicBezTo>
                <a:cubicBezTo>
                  <a:pt x="1" y="1709"/>
                  <a:pt x="526" y="2137"/>
                  <a:pt x="1072" y="2137"/>
                </a:cubicBezTo>
                <a:cubicBezTo>
                  <a:pt x="1333" y="2137"/>
                  <a:pt x="1598" y="2040"/>
                  <a:pt x="1814" y="1822"/>
                </a:cubicBezTo>
                <a:cubicBezTo>
                  <a:pt x="2489"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48"/>
          <p:cNvSpPr/>
          <p:nvPr/>
        </p:nvSpPr>
        <p:spPr>
          <a:xfrm>
            <a:off x="1624815" y="1540428"/>
            <a:ext cx="38991" cy="33396"/>
          </a:xfrm>
          <a:custGeom>
            <a:rect b="b" l="l" r="r" t="t"/>
            <a:pathLst>
              <a:path extrusionOk="0" h="2137" w="2495">
                <a:moveTo>
                  <a:pt x="1076" y="0"/>
                </a:moveTo>
                <a:cubicBezTo>
                  <a:pt x="1073" y="0"/>
                  <a:pt x="1069" y="0"/>
                  <a:pt x="1066" y="0"/>
                </a:cubicBezTo>
                <a:cubicBezTo>
                  <a:pt x="472" y="0"/>
                  <a:pt x="1" y="480"/>
                  <a:pt x="1" y="1065"/>
                </a:cubicBezTo>
                <a:cubicBezTo>
                  <a:pt x="1" y="1709"/>
                  <a:pt x="526" y="2137"/>
                  <a:pt x="1075" y="2137"/>
                </a:cubicBezTo>
                <a:cubicBezTo>
                  <a:pt x="1337" y="2137"/>
                  <a:pt x="1604" y="2039"/>
                  <a:pt x="1822" y="1821"/>
                </a:cubicBezTo>
                <a:cubicBezTo>
                  <a:pt x="2494" y="1149"/>
                  <a:pt x="2020" y="0"/>
                  <a:pt x="10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48"/>
          <p:cNvSpPr/>
          <p:nvPr/>
        </p:nvSpPr>
        <p:spPr>
          <a:xfrm>
            <a:off x="1624815" y="1492779"/>
            <a:ext cx="38897" cy="33349"/>
          </a:xfrm>
          <a:custGeom>
            <a:rect b="b" l="l" r="r" t="t"/>
            <a:pathLst>
              <a:path extrusionOk="0" h="2134" w="2489">
                <a:moveTo>
                  <a:pt x="1066" y="1"/>
                </a:moveTo>
                <a:cubicBezTo>
                  <a:pt x="472" y="1"/>
                  <a:pt x="1" y="480"/>
                  <a:pt x="1" y="1066"/>
                </a:cubicBezTo>
                <a:cubicBezTo>
                  <a:pt x="1" y="1709"/>
                  <a:pt x="526" y="2133"/>
                  <a:pt x="1072" y="2133"/>
                </a:cubicBezTo>
                <a:cubicBezTo>
                  <a:pt x="1333" y="2133"/>
                  <a:pt x="1598" y="2037"/>
                  <a:pt x="1814" y="1822"/>
                </a:cubicBezTo>
                <a:cubicBezTo>
                  <a:pt x="2489"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48"/>
          <p:cNvSpPr/>
          <p:nvPr/>
        </p:nvSpPr>
        <p:spPr>
          <a:xfrm>
            <a:off x="1624815" y="1445147"/>
            <a:ext cx="38897" cy="33333"/>
          </a:xfrm>
          <a:custGeom>
            <a:rect b="b" l="l" r="r" t="t"/>
            <a:pathLst>
              <a:path extrusionOk="0" h="2133" w="2489">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48"/>
          <p:cNvSpPr/>
          <p:nvPr/>
        </p:nvSpPr>
        <p:spPr>
          <a:xfrm>
            <a:off x="1624815" y="1397498"/>
            <a:ext cx="38897" cy="33412"/>
          </a:xfrm>
          <a:custGeom>
            <a:rect b="b" l="l" r="r" t="t"/>
            <a:pathLst>
              <a:path extrusionOk="0" h="2138" w="2489">
                <a:moveTo>
                  <a:pt x="1066" y="1"/>
                </a:moveTo>
                <a:cubicBezTo>
                  <a:pt x="472" y="1"/>
                  <a:pt x="1" y="480"/>
                  <a:pt x="1" y="1065"/>
                </a:cubicBezTo>
                <a:cubicBezTo>
                  <a:pt x="1" y="1709"/>
                  <a:pt x="526" y="2137"/>
                  <a:pt x="1072" y="2137"/>
                </a:cubicBezTo>
                <a:cubicBezTo>
                  <a:pt x="1333" y="2137"/>
                  <a:pt x="1598" y="2040"/>
                  <a:pt x="1814" y="1821"/>
                </a:cubicBezTo>
                <a:cubicBezTo>
                  <a:pt x="2489"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48"/>
          <p:cNvSpPr/>
          <p:nvPr/>
        </p:nvSpPr>
        <p:spPr>
          <a:xfrm>
            <a:off x="1624815" y="1349850"/>
            <a:ext cx="38897" cy="33412"/>
          </a:xfrm>
          <a:custGeom>
            <a:rect b="b" l="l" r="r" t="t"/>
            <a:pathLst>
              <a:path extrusionOk="0" h="2138" w="2489">
                <a:moveTo>
                  <a:pt x="1066" y="1"/>
                </a:moveTo>
                <a:cubicBezTo>
                  <a:pt x="472" y="9"/>
                  <a:pt x="1" y="481"/>
                  <a:pt x="1" y="1074"/>
                </a:cubicBezTo>
                <a:cubicBezTo>
                  <a:pt x="1" y="1712"/>
                  <a:pt x="525" y="2138"/>
                  <a:pt x="1071" y="2138"/>
                </a:cubicBezTo>
                <a:cubicBezTo>
                  <a:pt x="1332" y="2138"/>
                  <a:pt x="1598" y="2040"/>
                  <a:pt x="1814" y="1822"/>
                </a:cubicBezTo>
                <a:cubicBezTo>
                  <a:pt x="2489" y="1155"/>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48"/>
          <p:cNvSpPr/>
          <p:nvPr/>
        </p:nvSpPr>
        <p:spPr>
          <a:xfrm>
            <a:off x="1624815" y="1302343"/>
            <a:ext cx="38897" cy="33302"/>
          </a:xfrm>
          <a:custGeom>
            <a:rect b="b" l="l" r="r" t="t"/>
            <a:pathLst>
              <a:path extrusionOk="0" h="2131" w="2489">
                <a:moveTo>
                  <a:pt x="1066" y="1"/>
                </a:moveTo>
                <a:cubicBezTo>
                  <a:pt x="472" y="1"/>
                  <a:pt x="1" y="472"/>
                  <a:pt x="1" y="1066"/>
                </a:cubicBezTo>
                <a:cubicBezTo>
                  <a:pt x="1" y="1707"/>
                  <a:pt x="523" y="2131"/>
                  <a:pt x="1068" y="2131"/>
                </a:cubicBezTo>
                <a:cubicBezTo>
                  <a:pt x="1330" y="2131"/>
                  <a:pt x="1597" y="2033"/>
                  <a:pt x="1814" y="1813"/>
                </a:cubicBezTo>
                <a:cubicBezTo>
                  <a:pt x="2489"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48"/>
          <p:cNvSpPr/>
          <p:nvPr/>
        </p:nvSpPr>
        <p:spPr>
          <a:xfrm>
            <a:off x="1624815" y="1159413"/>
            <a:ext cx="38897" cy="33412"/>
          </a:xfrm>
          <a:custGeom>
            <a:rect b="b" l="l" r="r" t="t"/>
            <a:pathLst>
              <a:path extrusionOk="0" h="2138" w="2489">
                <a:moveTo>
                  <a:pt x="1066" y="1"/>
                </a:moveTo>
                <a:cubicBezTo>
                  <a:pt x="472" y="9"/>
                  <a:pt x="1" y="481"/>
                  <a:pt x="1" y="1066"/>
                </a:cubicBezTo>
                <a:cubicBezTo>
                  <a:pt x="1" y="1710"/>
                  <a:pt x="526" y="2138"/>
                  <a:pt x="1072" y="2138"/>
                </a:cubicBezTo>
                <a:cubicBezTo>
                  <a:pt x="1333" y="2138"/>
                  <a:pt x="1598" y="2040"/>
                  <a:pt x="1814" y="1822"/>
                </a:cubicBezTo>
                <a:cubicBezTo>
                  <a:pt x="2489"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48"/>
          <p:cNvSpPr/>
          <p:nvPr/>
        </p:nvSpPr>
        <p:spPr>
          <a:xfrm>
            <a:off x="1624815" y="968977"/>
            <a:ext cx="38897" cy="33412"/>
          </a:xfrm>
          <a:custGeom>
            <a:rect b="b" l="l" r="r" t="t"/>
            <a:pathLst>
              <a:path extrusionOk="0" h="2138" w="2489">
                <a:moveTo>
                  <a:pt x="1066" y="1"/>
                </a:moveTo>
                <a:cubicBezTo>
                  <a:pt x="472" y="1"/>
                  <a:pt x="1" y="481"/>
                  <a:pt x="1" y="1066"/>
                </a:cubicBezTo>
                <a:cubicBezTo>
                  <a:pt x="1" y="1710"/>
                  <a:pt x="526" y="2138"/>
                  <a:pt x="1072" y="2138"/>
                </a:cubicBezTo>
                <a:cubicBezTo>
                  <a:pt x="1333" y="2138"/>
                  <a:pt x="1598" y="2040"/>
                  <a:pt x="1814" y="1822"/>
                </a:cubicBezTo>
                <a:cubicBezTo>
                  <a:pt x="2489"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48"/>
          <p:cNvSpPr/>
          <p:nvPr/>
        </p:nvSpPr>
        <p:spPr>
          <a:xfrm>
            <a:off x="1624815" y="826188"/>
            <a:ext cx="38897" cy="33349"/>
          </a:xfrm>
          <a:custGeom>
            <a:rect b="b" l="l" r="r" t="t"/>
            <a:pathLst>
              <a:path extrusionOk="0" h="2134" w="2489">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48"/>
          <p:cNvSpPr/>
          <p:nvPr/>
        </p:nvSpPr>
        <p:spPr>
          <a:xfrm>
            <a:off x="1577183" y="1968934"/>
            <a:ext cx="38881" cy="33412"/>
          </a:xfrm>
          <a:custGeom>
            <a:rect b="b" l="l" r="r" t="t"/>
            <a:pathLst>
              <a:path extrusionOk="0" h="2138" w="2488">
                <a:moveTo>
                  <a:pt x="1065" y="1"/>
                </a:moveTo>
                <a:cubicBezTo>
                  <a:pt x="480" y="9"/>
                  <a:pt x="0" y="480"/>
                  <a:pt x="0" y="1066"/>
                </a:cubicBezTo>
                <a:cubicBezTo>
                  <a:pt x="0" y="1709"/>
                  <a:pt x="526" y="2137"/>
                  <a:pt x="1074" y="2137"/>
                </a:cubicBezTo>
                <a:cubicBezTo>
                  <a:pt x="1336" y="2137"/>
                  <a:pt x="1603" y="2040"/>
                  <a:pt x="1821" y="1822"/>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48"/>
          <p:cNvSpPr/>
          <p:nvPr/>
        </p:nvSpPr>
        <p:spPr>
          <a:xfrm>
            <a:off x="1577183" y="1921426"/>
            <a:ext cx="38881" cy="33302"/>
          </a:xfrm>
          <a:custGeom>
            <a:rect b="b" l="l" r="r" t="t"/>
            <a:pathLst>
              <a:path extrusionOk="0" h="2131" w="2488">
                <a:moveTo>
                  <a:pt x="1065" y="0"/>
                </a:moveTo>
                <a:cubicBezTo>
                  <a:pt x="480" y="0"/>
                  <a:pt x="0" y="472"/>
                  <a:pt x="0" y="1065"/>
                </a:cubicBezTo>
                <a:cubicBezTo>
                  <a:pt x="0" y="1707"/>
                  <a:pt x="523" y="2131"/>
                  <a:pt x="1069" y="2131"/>
                </a:cubicBezTo>
                <a:cubicBezTo>
                  <a:pt x="1333" y="2131"/>
                  <a:pt x="1602" y="2032"/>
                  <a:pt x="1821" y="1813"/>
                </a:cubicBezTo>
                <a:cubicBezTo>
                  <a:pt x="2488"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48"/>
          <p:cNvSpPr/>
          <p:nvPr/>
        </p:nvSpPr>
        <p:spPr>
          <a:xfrm>
            <a:off x="1577183" y="1730864"/>
            <a:ext cx="38881" cy="33396"/>
          </a:xfrm>
          <a:custGeom>
            <a:rect b="b" l="l" r="r" t="t"/>
            <a:pathLst>
              <a:path extrusionOk="0" h="2137" w="2488">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48"/>
          <p:cNvSpPr/>
          <p:nvPr/>
        </p:nvSpPr>
        <p:spPr>
          <a:xfrm>
            <a:off x="1577183" y="1683341"/>
            <a:ext cx="38881" cy="33318"/>
          </a:xfrm>
          <a:custGeom>
            <a:rect b="b" l="l" r="r" t="t"/>
            <a:pathLst>
              <a:path extrusionOk="0" h="2132" w="2488">
                <a:moveTo>
                  <a:pt x="1065" y="1"/>
                </a:moveTo>
                <a:cubicBezTo>
                  <a:pt x="480" y="1"/>
                  <a:pt x="0" y="480"/>
                  <a:pt x="0" y="1066"/>
                </a:cubicBezTo>
                <a:cubicBezTo>
                  <a:pt x="0" y="1708"/>
                  <a:pt x="523" y="2131"/>
                  <a:pt x="1069" y="2131"/>
                </a:cubicBezTo>
                <a:cubicBezTo>
                  <a:pt x="1333" y="2131"/>
                  <a:pt x="1602" y="2033"/>
                  <a:pt x="1821" y="1814"/>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48"/>
          <p:cNvSpPr/>
          <p:nvPr/>
        </p:nvSpPr>
        <p:spPr>
          <a:xfrm>
            <a:off x="1577183" y="1635708"/>
            <a:ext cx="38881" cy="33349"/>
          </a:xfrm>
          <a:custGeom>
            <a:rect b="b" l="l" r="r" t="t"/>
            <a:pathLst>
              <a:path extrusionOk="0" h="2134" w="2488">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48"/>
          <p:cNvSpPr/>
          <p:nvPr/>
        </p:nvSpPr>
        <p:spPr>
          <a:xfrm>
            <a:off x="1577183" y="1588060"/>
            <a:ext cx="38881" cy="33412"/>
          </a:xfrm>
          <a:custGeom>
            <a:rect b="b" l="l" r="r" t="t"/>
            <a:pathLst>
              <a:path extrusionOk="0" h="2138" w="2488">
                <a:moveTo>
                  <a:pt x="1065" y="1"/>
                </a:moveTo>
                <a:cubicBezTo>
                  <a:pt x="480" y="1"/>
                  <a:pt x="0" y="480"/>
                  <a:pt x="0" y="1066"/>
                </a:cubicBezTo>
                <a:cubicBezTo>
                  <a:pt x="0" y="1709"/>
                  <a:pt x="526" y="2137"/>
                  <a:pt x="1074" y="2137"/>
                </a:cubicBezTo>
                <a:cubicBezTo>
                  <a:pt x="1336" y="2137"/>
                  <a:pt x="1603" y="2040"/>
                  <a:pt x="1821" y="1822"/>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48"/>
          <p:cNvSpPr/>
          <p:nvPr/>
        </p:nvSpPr>
        <p:spPr>
          <a:xfrm>
            <a:off x="1577183" y="1540428"/>
            <a:ext cx="38975" cy="33396"/>
          </a:xfrm>
          <a:custGeom>
            <a:rect b="b" l="l" r="r" t="t"/>
            <a:pathLst>
              <a:path extrusionOk="0" h="2137" w="2494">
                <a:moveTo>
                  <a:pt x="1075" y="0"/>
                </a:moveTo>
                <a:cubicBezTo>
                  <a:pt x="1072" y="0"/>
                  <a:pt x="1069" y="0"/>
                  <a:pt x="1065" y="0"/>
                </a:cubicBezTo>
                <a:cubicBezTo>
                  <a:pt x="480" y="0"/>
                  <a:pt x="0" y="480"/>
                  <a:pt x="0" y="1065"/>
                </a:cubicBezTo>
                <a:cubicBezTo>
                  <a:pt x="0" y="1709"/>
                  <a:pt x="529" y="2137"/>
                  <a:pt x="1078" y="2137"/>
                </a:cubicBezTo>
                <a:cubicBezTo>
                  <a:pt x="1340" y="2137"/>
                  <a:pt x="1606" y="2039"/>
                  <a:pt x="1821" y="1821"/>
                </a:cubicBezTo>
                <a:cubicBezTo>
                  <a:pt x="2494" y="1149"/>
                  <a:pt x="2020" y="0"/>
                  <a:pt x="10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48"/>
          <p:cNvSpPr/>
          <p:nvPr/>
        </p:nvSpPr>
        <p:spPr>
          <a:xfrm>
            <a:off x="1577183" y="1492779"/>
            <a:ext cx="38881" cy="33349"/>
          </a:xfrm>
          <a:custGeom>
            <a:rect b="b" l="l" r="r" t="t"/>
            <a:pathLst>
              <a:path extrusionOk="0" h="2134" w="2488">
                <a:moveTo>
                  <a:pt x="1065" y="1"/>
                </a:moveTo>
                <a:cubicBezTo>
                  <a:pt x="480" y="1"/>
                  <a:pt x="0" y="480"/>
                  <a:pt x="0" y="1066"/>
                </a:cubicBezTo>
                <a:cubicBezTo>
                  <a:pt x="0" y="1709"/>
                  <a:pt x="526" y="2133"/>
                  <a:pt x="1074" y="2133"/>
                </a:cubicBezTo>
                <a:cubicBezTo>
                  <a:pt x="1336" y="2133"/>
                  <a:pt x="1603" y="2037"/>
                  <a:pt x="1821" y="1822"/>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48"/>
          <p:cNvSpPr/>
          <p:nvPr/>
        </p:nvSpPr>
        <p:spPr>
          <a:xfrm>
            <a:off x="1577183" y="1445147"/>
            <a:ext cx="38881" cy="33333"/>
          </a:xfrm>
          <a:custGeom>
            <a:rect b="b" l="l" r="r" t="t"/>
            <a:pathLst>
              <a:path extrusionOk="0" h="2133" w="2488">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48"/>
          <p:cNvSpPr/>
          <p:nvPr/>
        </p:nvSpPr>
        <p:spPr>
          <a:xfrm>
            <a:off x="1577183" y="1397498"/>
            <a:ext cx="38881" cy="33412"/>
          </a:xfrm>
          <a:custGeom>
            <a:rect b="b" l="l" r="r" t="t"/>
            <a:pathLst>
              <a:path extrusionOk="0" h="2138" w="2488">
                <a:moveTo>
                  <a:pt x="1065" y="1"/>
                </a:moveTo>
                <a:cubicBezTo>
                  <a:pt x="480" y="1"/>
                  <a:pt x="0" y="480"/>
                  <a:pt x="0" y="1065"/>
                </a:cubicBezTo>
                <a:cubicBezTo>
                  <a:pt x="0" y="1709"/>
                  <a:pt x="526" y="2137"/>
                  <a:pt x="1074" y="2137"/>
                </a:cubicBezTo>
                <a:cubicBezTo>
                  <a:pt x="1336" y="2137"/>
                  <a:pt x="1603" y="2040"/>
                  <a:pt x="1821" y="1821"/>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48"/>
          <p:cNvSpPr/>
          <p:nvPr/>
        </p:nvSpPr>
        <p:spPr>
          <a:xfrm>
            <a:off x="1577183" y="1349850"/>
            <a:ext cx="38881" cy="33412"/>
          </a:xfrm>
          <a:custGeom>
            <a:rect b="b" l="l" r="r" t="t"/>
            <a:pathLst>
              <a:path extrusionOk="0" h="2138" w="2488">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48"/>
          <p:cNvSpPr/>
          <p:nvPr/>
        </p:nvSpPr>
        <p:spPr>
          <a:xfrm>
            <a:off x="1577183" y="1302343"/>
            <a:ext cx="38881" cy="33302"/>
          </a:xfrm>
          <a:custGeom>
            <a:rect b="b" l="l" r="r" t="t"/>
            <a:pathLst>
              <a:path extrusionOk="0" h="2131" w="2488">
                <a:moveTo>
                  <a:pt x="1065" y="1"/>
                </a:moveTo>
                <a:cubicBezTo>
                  <a:pt x="480" y="1"/>
                  <a:pt x="0" y="472"/>
                  <a:pt x="0" y="1066"/>
                </a:cubicBezTo>
                <a:cubicBezTo>
                  <a:pt x="0" y="1707"/>
                  <a:pt x="523" y="2131"/>
                  <a:pt x="1069" y="2131"/>
                </a:cubicBezTo>
                <a:cubicBezTo>
                  <a:pt x="1333" y="2131"/>
                  <a:pt x="1602" y="2033"/>
                  <a:pt x="1821" y="1813"/>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48"/>
          <p:cNvSpPr/>
          <p:nvPr/>
        </p:nvSpPr>
        <p:spPr>
          <a:xfrm>
            <a:off x="1577183" y="1207062"/>
            <a:ext cx="38881" cy="33349"/>
          </a:xfrm>
          <a:custGeom>
            <a:rect b="b" l="l" r="r" t="t"/>
            <a:pathLst>
              <a:path extrusionOk="0" h="2134" w="2488">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48"/>
          <p:cNvSpPr/>
          <p:nvPr/>
        </p:nvSpPr>
        <p:spPr>
          <a:xfrm>
            <a:off x="1577183" y="1159413"/>
            <a:ext cx="38881" cy="33412"/>
          </a:xfrm>
          <a:custGeom>
            <a:rect b="b" l="l" r="r" t="t"/>
            <a:pathLst>
              <a:path extrusionOk="0" h="2138" w="2488">
                <a:moveTo>
                  <a:pt x="1065" y="1"/>
                </a:moveTo>
                <a:cubicBezTo>
                  <a:pt x="480" y="9"/>
                  <a:pt x="0" y="481"/>
                  <a:pt x="0" y="1066"/>
                </a:cubicBezTo>
                <a:cubicBezTo>
                  <a:pt x="0" y="1710"/>
                  <a:pt x="526" y="2138"/>
                  <a:pt x="1074" y="2138"/>
                </a:cubicBezTo>
                <a:cubicBezTo>
                  <a:pt x="1336" y="2138"/>
                  <a:pt x="1603" y="2040"/>
                  <a:pt x="1821" y="1822"/>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48"/>
          <p:cNvSpPr/>
          <p:nvPr/>
        </p:nvSpPr>
        <p:spPr>
          <a:xfrm>
            <a:off x="1577183" y="1111906"/>
            <a:ext cx="38881" cy="33287"/>
          </a:xfrm>
          <a:custGeom>
            <a:rect b="b" l="l" r="r" t="t"/>
            <a:pathLst>
              <a:path extrusionOk="0" h="2130" w="2488">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48"/>
          <p:cNvSpPr/>
          <p:nvPr/>
        </p:nvSpPr>
        <p:spPr>
          <a:xfrm>
            <a:off x="1577183" y="1064273"/>
            <a:ext cx="38881" cy="33333"/>
          </a:xfrm>
          <a:custGeom>
            <a:rect b="b" l="l" r="r" t="t"/>
            <a:pathLst>
              <a:path extrusionOk="0" h="2133" w="2488">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48"/>
          <p:cNvSpPr/>
          <p:nvPr/>
        </p:nvSpPr>
        <p:spPr>
          <a:xfrm>
            <a:off x="1577183" y="921344"/>
            <a:ext cx="38881" cy="33412"/>
          </a:xfrm>
          <a:custGeom>
            <a:rect b="b" l="l" r="r" t="t"/>
            <a:pathLst>
              <a:path extrusionOk="0" h="2138" w="2488">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48"/>
          <p:cNvSpPr/>
          <p:nvPr/>
        </p:nvSpPr>
        <p:spPr>
          <a:xfrm>
            <a:off x="1577183" y="826188"/>
            <a:ext cx="38881" cy="33349"/>
          </a:xfrm>
          <a:custGeom>
            <a:rect b="b" l="l" r="r" t="t"/>
            <a:pathLst>
              <a:path extrusionOk="0" h="2134" w="2488">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48"/>
          <p:cNvSpPr/>
          <p:nvPr/>
        </p:nvSpPr>
        <p:spPr>
          <a:xfrm>
            <a:off x="1529534" y="1968934"/>
            <a:ext cx="39022" cy="33412"/>
          </a:xfrm>
          <a:custGeom>
            <a:rect b="b" l="l" r="r" t="t"/>
            <a:pathLst>
              <a:path extrusionOk="0" h="2138" w="2497">
                <a:moveTo>
                  <a:pt x="1066" y="1"/>
                </a:moveTo>
                <a:cubicBezTo>
                  <a:pt x="480" y="9"/>
                  <a:pt x="1" y="480"/>
                  <a:pt x="1" y="1066"/>
                </a:cubicBezTo>
                <a:cubicBezTo>
                  <a:pt x="1" y="1709"/>
                  <a:pt x="526" y="2137"/>
                  <a:pt x="1075" y="2137"/>
                </a:cubicBezTo>
                <a:cubicBezTo>
                  <a:pt x="1337" y="2137"/>
                  <a:pt x="1604" y="2040"/>
                  <a:pt x="1822" y="1822"/>
                </a:cubicBezTo>
                <a:cubicBezTo>
                  <a:pt x="2497"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48"/>
          <p:cNvSpPr/>
          <p:nvPr/>
        </p:nvSpPr>
        <p:spPr>
          <a:xfrm>
            <a:off x="1529534" y="1921426"/>
            <a:ext cx="39022" cy="33302"/>
          </a:xfrm>
          <a:custGeom>
            <a:rect b="b" l="l" r="r" t="t"/>
            <a:pathLst>
              <a:path extrusionOk="0" h="2131" w="2497">
                <a:moveTo>
                  <a:pt x="1066" y="0"/>
                </a:moveTo>
                <a:cubicBezTo>
                  <a:pt x="480" y="0"/>
                  <a:pt x="1" y="472"/>
                  <a:pt x="1" y="1065"/>
                </a:cubicBezTo>
                <a:cubicBezTo>
                  <a:pt x="1" y="1707"/>
                  <a:pt x="523" y="2131"/>
                  <a:pt x="1070" y="2131"/>
                </a:cubicBezTo>
                <a:cubicBezTo>
                  <a:pt x="1333" y="2131"/>
                  <a:pt x="1602" y="2032"/>
                  <a:pt x="1822" y="1813"/>
                </a:cubicBezTo>
                <a:cubicBezTo>
                  <a:pt x="2497"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48"/>
          <p:cNvSpPr/>
          <p:nvPr/>
        </p:nvSpPr>
        <p:spPr>
          <a:xfrm>
            <a:off x="1529534" y="1730864"/>
            <a:ext cx="39022" cy="33396"/>
          </a:xfrm>
          <a:custGeom>
            <a:rect b="b" l="l" r="r" t="t"/>
            <a:pathLst>
              <a:path extrusionOk="0" h="2137" w="2497">
                <a:moveTo>
                  <a:pt x="1066" y="0"/>
                </a:moveTo>
                <a:cubicBezTo>
                  <a:pt x="480" y="8"/>
                  <a:pt x="1" y="480"/>
                  <a:pt x="1" y="1073"/>
                </a:cubicBezTo>
                <a:cubicBezTo>
                  <a:pt x="1" y="1711"/>
                  <a:pt x="525" y="2137"/>
                  <a:pt x="1073" y="2137"/>
                </a:cubicBezTo>
                <a:cubicBezTo>
                  <a:pt x="1336" y="2137"/>
                  <a:pt x="1603" y="2039"/>
                  <a:pt x="1822" y="1821"/>
                </a:cubicBezTo>
                <a:cubicBezTo>
                  <a:pt x="2497" y="1154"/>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48"/>
          <p:cNvSpPr/>
          <p:nvPr/>
        </p:nvSpPr>
        <p:spPr>
          <a:xfrm>
            <a:off x="1529534" y="1683341"/>
            <a:ext cx="39022" cy="33318"/>
          </a:xfrm>
          <a:custGeom>
            <a:rect b="b" l="l" r="r" t="t"/>
            <a:pathLst>
              <a:path extrusionOk="0" h="2132" w="2497">
                <a:moveTo>
                  <a:pt x="1066" y="1"/>
                </a:moveTo>
                <a:cubicBezTo>
                  <a:pt x="480" y="1"/>
                  <a:pt x="1" y="480"/>
                  <a:pt x="1" y="1066"/>
                </a:cubicBezTo>
                <a:cubicBezTo>
                  <a:pt x="1" y="1708"/>
                  <a:pt x="523" y="2131"/>
                  <a:pt x="1070" y="2131"/>
                </a:cubicBezTo>
                <a:cubicBezTo>
                  <a:pt x="1333" y="2131"/>
                  <a:pt x="1602" y="2033"/>
                  <a:pt x="1822" y="1814"/>
                </a:cubicBezTo>
                <a:cubicBezTo>
                  <a:pt x="2497"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48"/>
          <p:cNvSpPr/>
          <p:nvPr/>
        </p:nvSpPr>
        <p:spPr>
          <a:xfrm>
            <a:off x="1529534" y="1635708"/>
            <a:ext cx="39022" cy="33349"/>
          </a:xfrm>
          <a:custGeom>
            <a:rect b="b" l="l" r="r" t="t"/>
            <a:pathLst>
              <a:path extrusionOk="0" h="2134" w="2497">
                <a:moveTo>
                  <a:pt x="1066" y="0"/>
                </a:moveTo>
                <a:cubicBezTo>
                  <a:pt x="480"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48"/>
          <p:cNvSpPr/>
          <p:nvPr/>
        </p:nvSpPr>
        <p:spPr>
          <a:xfrm>
            <a:off x="1529534" y="1588060"/>
            <a:ext cx="39022" cy="33412"/>
          </a:xfrm>
          <a:custGeom>
            <a:rect b="b" l="l" r="r" t="t"/>
            <a:pathLst>
              <a:path extrusionOk="0" h="2138" w="2497">
                <a:moveTo>
                  <a:pt x="1066" y="1"/>
                </a:moveTo>
                <a:cubicBezTo>
                  <a:pt x="480" y="1"/>
                  <a:pt x="1" y="480"/>
                  <a:pt x="1" y="1066"/>
                </a:cubicBezTo>
                <a:cubicBezTo>
                  <a:pt x="1" y="1709"/>
                  <a:pt x="526" y="2137"/>
                  <a:pt x="1075" y="2137"/>
                </a:cubicBezTo>
                <a:cubicBezTo>
                  <a:pt x="1337" y="2137"/>
                  <a:pt x="1604" y="2040"/>
                  <a:pt x="1822" y="1822"/>
                </a:cubicBezTo>
                <a:cubicBezTo>
                  <a:pt x="2497"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48"/>
          <p:cNvSpPr/>
          <p:nvPr/>
        </p:nvSpPr>
        <p:spPr>
          <a:xfrm>
            <a:off x="1529534" y="1540428"/>
            <a:ext cx="39116" cy="33396"/>
          </a:xfrm>
          <a:custGeom>
            <a:rect b="b" l="l" r="r" t="t"/>
            <a:pathLst>
              <a:path extrusionOk="0" h="2137" w="2503">
                <a:moveTo>
                  <a:pt x="1076" y="0"/>
                </a:moveTo>
                <a:cubicBezTo>
                  <a:pt x="1073" y="0"/>
                  <a:pt x="1069" y="0"/>
                  <a:pt x="1066" y="0"/>
                </a:cubicBezTo>
                <a:cubicBezTo>
                  <a:pt x="480" y="0"/>
                  <a:pt x="1" y="480"/>
                  <a:pt x="1" y="1065"/>
                </a:cubicBezTo>
                <a:cubicBezTo>
                  <a:pt x="1" y="1709"/>
                  <a:pt x="530" y="2137"/>
                  <a:pt x="1081" y="2137"/>
                </a:cubicBezTo>
                <a:cubicBezTo>
                  <a:pt x="1344" y="2137"/>
                  <a:pt x="1612" y="2039"/>
                  <a:pt x="1830" y="1821"/>
                </a:cubicBezTo>
                <a:cubicBezTo>
                  <a:pt x="2502" y="1149"/>
                  <a:pt x="2028" y="0"/>
                  <a:pt x="10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48"/>
          <p:cNvSpPr/>
          <p:nvPr/>
        </p:nvSpPr>
        <p:spPr>
          <a:xfrm>
            <a:off x="1529534" y="1492779"/>
            <a:ext cx="39022" cy="33349"/>
          </a:xfrm>
          <a:custGeom>
            <a:rect b="b" l="l" r="r" t="t"/>
            <a:pathLst>
              <a:path extrusionOk="0" h="2134" w="2497">
                <a:moveTo>
                  <a:pt x="1066" y="1"/>
                </a:moveTo>
                <a:cubicBezTo>
                  <a:pt x="480" y="1"/>
                  <a:pt x="1" y="480"/>
                  <a:pt x="1" y="1066"/>
                </a:cubicBezTo>
                <a:cubicBezTo>
                  <a:pt x="1" y="1709"/>
                  <a:pt x="526" y="2133"/>
                  <a:pt x="1075" y="2133"/>
                </a:cubicBezTo>
                <a:cubicBezTo>
                  <a:pt x="1337" y="2133"/>
                  <a:pt x="1604" y="2037"/>
                  <a:pt x="1822" y="1822"/>
                </a:cubicBezTo>
                <a:cubicBezTo>
                  <a:pt x="2497"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48"/>
          <p:cNvSpPr/>
          <p:nvPr/>
        </p:nvSpPr>
        <p:spPr>
          <a:xfrm>
            <a:off x="1529534" y="1445147"/>
            <a:ext cx="39022" cy="33333"/>
          </a:xfrm>
          <a:custGeom>
            <a:rect b="b" l="l" r="r" t="t"/>
            <a:pathLst>
              <a:path extrusionOk="0" h="2133" w="2497">
                <a:moveTo>
                  <a:pt x="1066" y="0"/>
                </a:moveTo>
                <a:cubicBezTo>
                  <a:pt x="480"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48"/>
          <p:cNvSpPr/>
          <p:nvPr/>
        </p:nvSpPr>
        <p:spPr>
          <a:xfrm>
            <a:off x="1529534" y="1397498"/>
            <a:ext cx="39022" cy="33412"/>
          </a:xfrm>
          <a:custGeom>
            <a:rect b="b" l="l" r="r" t="t"/>
            <a:pathLst>
              <a:path extrusionOk="0" h="2138" w="2497">
                <a:moveTo>
                  <a:pt x="1066" y="1"/>
                </a:moveTo>
                <a:cubicBezTo>
                  <a:pt x="480" y="1"/>
                  <a:pt x="1" y="480"/>
                  <a:pt x="1" y="1065"/>
                </a:cubicBezTo>
                <a:cubicBezTo>
                  <a:pt x="1" y="1709"/>
                  <a:pt x="526" y="2137"/>
                  <a:pt x="1075" y="2137"/>
                </a:cubicBezTo>
                <a:cubicBezTo>
                  <a:pt x="1337" y="2137"/>
                  <a:pt x="1604" y="2040"/>
                  <a:pt x="1822" y="1821"/>
                </a:cubicBezTo>
                <a:cubicBezTo>
                  <a:pt x="2497"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48"/>
          <p:cNvSpPr/>
          <p:nvPr/>
        </p:nvSpPr>
        <p:spPr>
          <a:xfrm>
            <a:off x="1529534" y="1349850"/>
            <a:ext cx="39022" cy="33412"/>
          </a:xfrm>
          <a:custGeom>
            <a:rect b="b" l="l" r="r" t="t"/>
            <a:pathLst>
              <a:path extrusionOk="0" h="2138" w="2497">
                <a:moveTo>
                  <a:pt x="1066" y="1"/>
                </a:moveTo>
                <a:cubicBezTo>
                  <a:pt x="480" y="9"/>
                  <a:pt x="1" y="481"/>
                  <a:pt x="1" y="1074"/>
                </a:cubicBezTo>
                <a:cubicBezTo>
                  <a:pt x="1" y="1712"/>
                  <a:pt x="525" y="2138"/>
                  <a:pt x="1073" y="2138"/>
                </a:cubicBezTo>
                <a:cubicBezTo>
                  <a:pt x="1336" y="2138"/>
                  <a:pt x="1603" y="2040"/>
                  <a:pt x="1822" y="1822"/>
                </a:cubicBezTo>
                <a:cubicBezTo>
                  <a:pt x="2497" y="1155"/>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48"/>
          <p:cNvSpPr/>
          <p:nvPr/>
        </p:nvSpPr>
        <p:spPr>
          <a:xfrm>
            <a:off x="1529534" y="1302343"/>
            <a:ext cx="39022" cy="33302"/>
          </a:xfrm>
          <a:custGeom>
            <a:rect b="b" l="l" r="r" t="t"/>
            <a:pathLst>
              <a:path extrusionOk="0" h="2131" w="2497">
                <a:moveTo>
                  <a:pt x="1066" y="1"/>
                </a:moveTo>
                <a:cubicBezTo>
                  <a:pt x="480" y="1"/>
                  <a:pt x="1" y="472"/>
                  <a:pt x="1" y="1066"/>
                </a:cubicBezTo>
                <a:cubicBezTo>
                  <a:pt x="1" y="1707"/>
                  <a:pt x="523" y="2131"/>
                  <a:pt x="1070" y="2131"/>
                </a:cubicBezTo>
                <a:cubicBezTo>
                  <a:pt x="1333" y="2131"/>
                  <a:pt x="1602" y="2033"/>
                  <a:pt x="1822" y="1813"/>
                </a:cubicBezTo>
                <a:cubicBezTo>
                  <a:pt x="2497"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48"/>
          <p:cNvSpPr/>
          <p:nvPr/>
        </p:nvSpPr>
        <p:spPr>
          <a:xfrm>
            <a:off x="1529534" y="1254710"/>
            <a:ext cx="39022" cy="33333"/>
          </a:xfrm>
          <a:custGeom>
            <a:rect b="b" l="l" r="r" t="t"/>
            <a:pathLst>
              <a:path extrusionOk="0" h="2133" w="2497">
                <a:moveTo>
                  <a:pt x="1066" y="0"/>
                </a:moveTo>
                <a:cubicBezTo>
                  <a:pt x="480"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48"/>
          <p:cNvSpPr/>
          <p:nvPr/>
        </p:nvSpPr>
        <p:spPr>
          <a:xfrm>
            <a:off x="1529534" y="1207062"/>
            <a:ext cx="39022" cy="33349"/>
          </a:xfrm>
          <a:custGeom>
            <a:rect b="b" l="l" r="r" t="t"/>
            <a:pathLst>
              <a:path extrusionOk="0" h="2134" w="2497">
                <a:moveTo>
                  <a:pt x="1066" y="1"/>
                </a:moveTo>
                <a:cubicBezTo>
                  <a:pt x="480" y="1"/>
                  <a:pt x="1" y="480"/>
                  <a:pt x="1" y="1065"/>
                </a:cubicBezTo>
                <a:cubicBezTo>
                  <a:pt x="1" y="1709"/>
                  <a:pt x="526" y="2133"/>
                  <a:pt x="1075" y="2133"/>
                </a:cubicBezTo>
                <a:cubicBezTo>
                  <a:pt x="1337" y="2133"/>
                  <a:pt x="1604" y="2037"/>
                  <a:pt x="1822" y="1822"/>
                </a:cubicBezTo>
                <a:cubicBezTo>
                  <a:pt x="2497"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48"/>
          <p:cNvSpPr/>
          <p:nvPr/>
        </p:nvSpPr>
        <p:spPr>
          <a:xfrm>
            <a:off x="1529534" y="1159413"/>
            <a:ext cx="39022" cy="33412"/>
          </a:xfrm>
          <a:custGeom>
            <a:rect b="b" l="l" r="r" t="t"/>
            <a:pathLst>
              <a:path extrusionOk="0" h="2138" w="2497">
                <a:moveTo>
                  <a:pt x="1066" y="1"/>
                </a:moveTo>
                <a:cubicBezTo>
                  <a:pt x="480" y="1"/>
                  <a:pt x="1" y="481"/>
                  <a:pt x="1" y="1066"/>
                </a:cubicBezTo>
                <a:cubicBezTo>
                  <a:pt x="1" y="1710"/>
                  <a:pt x="526" y="2138"/>
                  <a:pt x="1075" y="2138"/>
                </a:cubicBezTo>
                <a:cubicBezTo>
                  <a:pt x="1337" y="2138"/>
                  <a:pt x="1604" y="2040"/>
                  <a:pt x="1822" y="1822"/>
                </a:cubicBezTo>
                <a:cubicBezTo>
                  <a:pt x="2497"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48"/>
          <p:cNvSpPr/>
          <p:nvPr/>
        </p:nvSpPr>
        <p:spPr>
          <a:xfrm>
            <a:off x="1529534" y="968977"/>
            <a:ext cx="39022" cy="33412"/>
          </a:xfrm>
          <a:custGeom>
            <a:rect b="b" l="l" r="r" t="t"/>
            <a:pathLst>
              <a:path extrusionOk="0" h="2138" w="2497">
                <a:moveTo>
                  <a:pt x="1066" y="1"/>
                </a:moveTo>
                <a:cubicBezTo>
                  <a:pt x="480" y="1"/>
                  <a:pt x="1" y="481"/>
                  <a:pt x="1" y="1066"/>
                </a:cubicBezTo>
                <a:cubicBezTo>
                  <a:pt x="1" y="1710"/>
                  <a:pt x="526" y="2138"/>
                  <a:pt x="1075" y="2138"/>
                </a:cubicBezTo>
                <a:cubicBezTo>
                  <a:pt x="1337" y="2138"/>
                  <a:pt x="1604" y="2040"/>
                  <a:pt x="1822" y="1822"/>
                </a:cubicBezTo>
                <a:cubicBezTo>
                  <a:pt x="2497"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48"/>
          <p:cNvSpPr/>
          <p:nvPr/>
        </p:nvSpPr>
        <p:spPr>
          <a:xfrm>
            <a:off x="1481902" y="1921426"/>
            <a:ext cx="39022" cy="33302"/>
          </a:xfrm>
          <a:custGeom>
            <a:rect b="b" l="l" r="r" t="t"/>
            <a:pathLst>
              <a:path extrusionOk="0" h="2131" w="2497">
                <a:moveTo>
                  <a:pt x="1065" y="0"/>
                </a:moveTo>
                <a:cubicBezTo>
                  <a:pt x="480" y="0"/>
                  <a:pt x="0" y="472"/>
                  <a:pt x="0" y="1065"/>
                </a:cubicBezTo>
                <a:cubicBezTo>
                  <a:pt x="0" y="1707"/>
                  <a:pt x="526" y="2131"/>
                  <a:pt x="1073" y="2131"/>
                </a:cubicBezTo>
                <a:cubicBezTo>
                  <a:pt x="1336" y="2131"/>
                  <a:pt x="1605" y="2032"/>
                  <a:pt x="1821" y="1813"/>
                </a:cubicBezTo>
                <a:cubicBezTo>
                  <a:pt x="2496"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48"/>
          <p:cNvSpPr/>
          <p:nvPr/>
        </p:nvSpPr>
        <p:spPr>
          <a:xfrm>
            <a:off x="1481902" y="1873778"/>
            <a:ext cx="39022" cy="33349"/>
          </a:xfrm>
          <a:custGeom>
            <a:rect b="b" l="l" r="r" t="t"/>
            <a:pathLst>
              <a:path extrusionOk="0" h="2134" w="2497">
                <a:moveTo>
                  <a:pt x="1065" y="1"/>
                </a:moveTo>
                <a:cubicBezTo>
                  <a:pt x="480" y="1"/>
                  <a:pt x="8" y="480"/>
                  <a:pt x="0" y="1066"/>
                </a:cubicBezTo>
                <a:cubicBezTo>
                  <a:pt x="0" y="1709"/>
                  <a:pt x="526" y="2134"/>
                  <a:pt x="1074" y="2134"/>
                </a:cubicBezTo>
                <a:cubicBezTo>
                  <a:pt x="1336" y="2134"/>
                  <a:pt x="1603" y="2037"/>
                  <a:pt x="1821" y="1822"/>
                </a:cubicBezTo>
                <a:cubicBezTo>
                  <a:pt x="2496"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48"/>
          <p:cNvSpPr/>
          <p:nvPr/>
        </p:nvSpPr>
        <p:spPr>
          <a:xfrm>
            <a:off x="1481902" y="1826145"/>
            <a:ext cx="39022" cy="33349"/>
          </a:xfrm>
          <a:custGeom>
            <a:rect b="b" l="l" r="r" t="t"/>
            <a:pathLst>
              <a:path extrusionOk="0" h="2134" w="2497">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48"/>
          <p:cNvSpPr/>
          <p:nvPr/>
        </p:nvSpPr>
        <p:spPr>
          <a:xfrm>
            <a:off x="1481902" y="1778497"/>
            <a:ext cx="39022" cy="33412"/>
          </a:xfrm>
          <a:custGeom>
            <a:rect b="b" l="l" r="r" t="t"/>
            <a:pathLst>
              <a:path extrusionOk="0" h="2138" w="2497">
                <a:moveTo>
                  <a:pt x="1065" y="1"/>
                </a:moveTo>
                <a:cubicBezTo>
                  <a:pt x="480" y="9"/>
                  <a:pt x="0" y="480"/>
                  <a:pt x="0" y="1074"/>
                </a:cubicBezTo>
                <a:cubicBezTo>
                  <a:pt x="0" y="1712"/>
                  <a:pt x="528" y="2137"/>
                  <a:pt x="1077" y="2137"/>
                </a:cubicBezTo>
                <a:cubicBezTo>
                  <a:pt x="1339" y="2137"/>
                  <a:pt x="1606" y="2040"/>
                  <a:pt x="1821" y="1822"/>
                </a:cubicBezTo>
                <a:cubicBezTo>
                  <a:pt x="2496"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48"/>
          <p:cNvSpPr/>
          <p:nvPr/>
        </p:nvSpPr>
        <p:spPr>
          <a:xfrm>
            <a:off x="1481902" y="1730864"/>
            <a:ext cx="39022" cy="33396"/>
          </a:xfrm>
          <a:custGeom>
            <a:rect b="b" l="l" r="r" t="t"/>
            <a:pathLst>
              <a:path extrusionOk="0" h="2137" w="2497">
                <a:moveTo>
                  <a:pt x="1065" y="0"/>
                </a:moveTo>
                <a:cubicBezTo>
                  <a:pt x="480" y="8"/>
                  <a:pt x="8" y="480"/>
                  <a:pt x="0" y="1073"/>
                </a:cubicBezTo>
                <a:cubicBezTo>
                  <a:pt x="0" y="1711"/>
                  <a:pt x="525" y="2137"/>
                  <a:pt x="1073" y="2137"/>
                </a:cubicBezTo>
                <a:cubicBezTo>
                  <a:pt x="1335" y="2137"/>
                  <a:pt x="1603" y="2039"/>
                  <a:pt x="1821" y="1821"/>
                </a:cubicBezTo>
                <a:cubicBezTo>
                  <a:pt x="2496" y="1154"/>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48"/>
          <p:cNvSpPr/>
          <p:nvPr/>
        </p:nvSpPr>
        <p:spPr>
          <a:xfrm>
            <a:off x="1481902" y="1683341"/>
            <a:ext cx="39022" cy="33318"/>
          </a:xfrm>
          <a:custGeom>
            <a:rect b="b" l="l" r="r" t="t"/>
            <a:pathLst>
              <a:path extrusionOk="0" h="2132" w="2497">
                <a:moveTo>
                  <a:pt x="1065" y="1"/>
                </a:moveTo>
                <a:cubicBezTo>
                  <a:pt x="480" y="1"/>
                  <a:pt x="0" y="480"/>
                  <a:pt x="0" y="1066"/>
                </a:cubicBezTo>
                <a:cubicBezTo>
                  <a:pt x="0" y="1708"/>
                  <a:pt x="526" y="2131"/>
                  <a:pt x="1073" y="2131"/>
                </a:cubicBezTo>
                <a:cubicBezTo>
                  <a:pt x="1336" y="2131"/>
                  <a:pt x="1605" y="2033"/>
                  <a:pt x="1821" y="1814"/>
                </a:cubicBezTo>
                <a:cubicBezTo>
                  <a:pt x="2496"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48"/>
          <p:cNvSpPr/>
          <p:nvPr/>
        </p:nvSpPr>
        <p:spPr>
          <a:xfrm>
            <a:off x="1481902" y="1635708"/>
            <a:ext cx="39022" cy="33349"/>
          </a:xfrm>
          <a:custGeom>
            <a:rect b="b" l="l" r="r" t="t"/>
            <a:pathLst>
              <a:path extrusionOk="0" h="2134" w="2497">
                <a:moveTo>
                  <a:pt x="1065" y="0"/>
                </a:moveTo>
                <a:cubicBezTo>
                  <a:pt x="480" y="0"/>
                  <a:pt x="8"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48"/>
          <p:cNvSpPr/>
          <p:nvPr/>
        </p:nvSpPr>
        <p:spPr>
          <a:xfrm>
            <a:off x="1481902" y="1588060"/>
            <a:ext cx="39022" cy="33412"/>
          </a:xfrm>
          <a:custGeom>
            <a:rect b="b" l="l" r="r" t="t"/>
            <a:pathLst>
              <a:path extrusionOk="0" h="2138" w="2497">
                <a:moveTo>
                  <a:pt x="1065" y="1"/>
                </a:moveTo>
                <a:cubicBezTo>
                  <a:pt x="480" y="1"/>
                  <a:pt x="0"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48"/>
          <p:cNvSpPr/>
          <p:nvPr/>
        </p:nvSpPr>
        <p:spPr>
          <a:xfrm>
            <a:off x="1481902" y="1540428"/>
            <a:ext cx="39100" cy="33396"/>
          </a:xfrm>
          <a:custGeom>
            <a:rect b="b" l="l" r="r" t="t"/>
            <a:pathLst>
              <a:path extrusionOk="0" h="2137" w="2502">
                <a:moveTo>
                  <a:pt x="1075" y="0"/>
                </a:moveTo>
                <a:cubicBezTo>
                  <a:pt x="1072" y="0"/>
                  <a:pt x="1069"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48"/>
          <p:cNvSpPr/>
          <p:nvPr/>
        </p:nvSpPr>
        <p:spPr>
          <a:xfrm>
            <a:off x="1481902" y="1492779"/>
            <a:ext cx="39022" cy="33349"/>
          </a:xfrm>
          <a:custGeom>
            <a:rect b="b" l="l" r="r" t="t"/>
            <a:pathLst>
              <a:path extrusionOk="0" h="2134" w="2497">
                <a:moveTo>
                  <a:pt x="1065" y="1"/>
                </a:moveTo>
                <a:cubicBezTo>
                  <a:pt x="480" y="1"/>
                  <a:pt x="8" y="480"/>
                  <a:pt x="0" y="1066"/>
                </a:cubicBezTo>
                <a:cubicBezTo>
                  <a:pt x="0" y="1709"/>
                  <a:pt x="526" y="2133"/>
                  <a:pt x="1074" y="2133"/>
                </a:cubicBezTo>
                <a:cubicBezTo>
                  <a:pt x="1336" y="2133"/>
                  <a:pt x="1603" y="2037"/>
                  <a:pt x="1821" y="1822"/>
                </a:cubicBezTo>
                <a:cubicBezTo>
                  <a:pt x="2496"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48"/>
          <p:cNvSpPr/>
          <p:nvPr/>
        </p:nvSpPr>
        <p:spPr>
          <a:xfrm>
            <a:off x="1481902" y="1445147"/>
            <a:ext cx="39022" cy="33333"/>
          </a:xfrm>
          <a:custGeom>
            <a:rect b="b" l="l" r="r" t="t"/>
            <a:pathLst>
              <a:path extrusionOk="0" h="2133" w="2497">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48"/>
          <p:cNvSpPr/>
          <p:nvPr/>
        </p:nvSpPr>
        <p:spPr>
          <a:xfrm>
            <a:off x="1481902" y="1397498"/>
            <a:ext cx="39022" cy="33412"/>
          </a:xfrm>
          <a:custGeom>
            <a:rect b="b" l="l" r="r" t="t"/>
            <a:pathLst>
              <a:path extrusionOk="0" h="2138" w="2497">
                <a:moveTo>
                  <a:pt x="1065" y="1"/>
                </a:moveTo>
                <a:cubicBezTo>
                  <a:pt x="480" y="1"/>
                  <a:pt x="8" y="480"/>
                  <a:pt x="0" y="1065"/>
                </a:cubicBezTo>
                <a:cubicBezTo>
                  <a:pt x="0" y="1709"/>
                  <a:pt x="525" y="2137"/>
                  <a:pt x="1074" y="2137"/>
                </a:cubicBezTo>
                <a:cubicBezTo>
                  <a:pt x="1336" y="2137"/>
                  <a:pt x="1603" y="2040"/>
                  <a:pt x="1821" y="1821"/>
                </a:cubicBezTo>
                <a:cubicBezTo>
                  <a:pt x="2496"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48"/>
          <p:cNvSpPr/>
          <p:nvPr/>
        </p:nvSpPr>
        <p:spPr>
          <a:xfrm>
            <a:off x="1481902" y="1349850"/>
            <a:ext cx="39022" cy="33412"/>
          </a:xfrm>
          <a:custGeom>
            <a:rect b="b" l="l" r="r" t="t"/>
            <a:pathLst>
              <a:path extrusionOk="0" h="2138" w="2497">
                <a:moveTo>
                  <a:pt x="1065" y="1"/>
                </a:moveTo>
                <a:cubicBezTo>
                  <a:pt x="480" y="9"/>
                  <a:pt x="8" y="481"/>
                  <a:pt x="0" y="1074"/>
                </a:cubicBezTo>
                <a:cubicBezTo>
                  <a:pt x="0" y="1712"/>
                  <a:pt x="525" y="2138"/>
                  <a:pt x="1073" y="2138"/>
                </a:cubicBezTo>
                <a:cubicBezTo>
                  <a:pt x="1335" y="2138"/>
                  <a:pt x="1603" y="2040"/>
                  <a:pt x="1821" y="1822"/>
                </a:cubicBezTo>
                <a:cubicBezTo>
                  <a:pt x="2496" y="1155"/>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48"/>
          <p:cNvSpPr/>
          <p:nvPr/>
        </p:nvSpPr>
        <p:spPr>
          <a:xfrm>
            <a:off x="1481902" y="1302343"/>
            <a:ext cx="39022" cy="33302"/>
          </a:xfrm>
          <a:custGeom>
            <a:rect b="b" l="l" r="r" t="t"/>
            <a:pathLst>
              <a:path extrusionOk="0" h="2131" w="2497">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48"/>
          <p:cNvSpPr/>
          <p:nvPr/>
        </p:nvSpPr>
        <p:spPr>
          <a:xfrm>
            <a:off x="1481902" y="1254710"/>
            <a:ext cx="39022" cy="33333"/>
          </a:xfrm>
          <a:custGeom>
            <a:rect b="b" l="l" r="r" t="t"/>
            <a:pathLst>
              <a:path extrusionOk="0" h="2133" w="2497">
                <a:moveTo>
                  <a:pt x="1065" y="0"/>
                </a:moveTo>
                <a:cubicBezTo>
                  <a:pt x="480" y="0"/>
                  <a:pt x="8"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48"/>
          <p:cNvSpPr/>
          <p:nvPr/>
        </p:nvSpPr>
        <p:spPr>
          <a:xfrm>
            <a:off x="1481902" y="1207062"/>
            <a:ext cx="39022" cy="33349"/>
          </a:xfrm>
          <a:custGeom>
            <a:rect b="b" l="l" r="r" t="t"/>
            <a:pathLst>
              <a:path extrusionOk="0" h="2134" w="2497">
                <a:moveTo>
                  <a:pt x="1065" y="1"/>
                </a:moveTo>
                <a:cubicBezTo>
                  <a:pt x="480" y="1"/>
                  <a:pt x="0" y="480"/>
                  <a:pt x="0" y="1065"/>
                </a:cubicBezTo>
                <a:cubicBezTo>
                  <a:pt x="0" y="1709"/>
                  <a:pt x="526" y="2133"/>
                  <a:pt x="1074" y="2133"/>
                </a:cubicBezTo>
                <a:cubicBezTo>
                  <a:pt x="1336" y="2133"/>
                  <a:pt x="1603" y="2037"/>
                  <a:pt x="1821" y="1822"/>
                </a:cubicBezTo>
                <a:cubicBezTo>
                  <a:pt x="2496"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48"/>
          <p:cNvSpPr/>
          <p:nvPr/>
        </p:nvSpPr>
        <p:spPr>
          <a:xfrm>
            <a:off x="1481902" y="1159413"/>
            <a:ext cx="39022" cy="33412"/>
          </a:xfrm>
          <a:custGeom>
            <a:rect b="b" l="l" r="r" t="t"/>
            <a:pathLst>
              <a:path extrusionOk="0" h="2138" w="2497">
                <a:moveTo>
                  <a:pt x="1065" y="1"/>
                </a:moveTo>
                <a:cubicBezTo>
                  <a:pt x="480" y="9"/>
                  <a:pt x="8"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48"/>
          <p:cNvSpPr/>
          <p:nvPr/>
        </p:nvSpPr>
        <p:spPr>
          <a:xfrm>
            <a:off x="1481902" y="1111906"/>
            <a:ext cx="39022" cy="33287"/>
          </a:xfrm>
          <a:custGeom>
            <a:rect b="b" l="l" r="r" t="t"/>
            <a:pathLst>
              <a:path extrusionOk="0" h="2130" w="2497">
                <a:moveTo>
                  <a:pt x="1065" y="1"/>
                </a:moveTo>
                <a:cubicBezTo>
                  <a:pt x="480" y="1"/>
                  <a:pt x="8" y="472"/>
                  <a:pt x="0" y="1066"/>
                </a:cubicBezTo>
                <a:cubicBezTo>
                  <a:pt x="0" y="1703"/>
                  <a:pt x="525" y="2129"/>
                  <a:pt x="1073" y="2129"/>
                </a:cubicBezTo>
                <a:cubicBezTo>
                  <a:pt x="1335" y="2129"/>
                  <a:pt x="1603" y="2032"/>
                  <a:pt x="1821" y="1813"/>
                </a:cubicBezTo>
                <a:cubicBezTo>
                  <a:pt x="2496"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48"/>
          <p:cNvSpPr/>
          <p:nvPr/>
        </p:nvSpPr>
        <p:spPr>
          <a:xfrm>
            <a:off x="1481902" y="921344"/>
            <a:ext cx="39022" cy="33412"/>
          </a:xfrm>
          <a:custGeom>
            <a:rect b="b" l="l" r="r" t="t"/>
            <a:pathLst>
              <a:path extrusionOk="0" h="2138" w="2497">
                <a:moveTo>
                  <a:pt x="1065" y="0"/>
                </a:moveTo>
                <a:cubicBezTo>
                  <a:pt x="480" y="9"/>
                  <a:pt x="8" y="480"/>
                  <a:pt x="0" y="1074"/>
                </a:cubicBezTo>
                <a:cubicBezTo>
                  <a:pt x="0" y="1711"/>
                  <a:pt x="525" y="2137"/>
                  <a:pt x="1073" y="2137"/>
                </a:cubicBezTo>
                <a:cubicBezTo>
                  <a:pt x="1335" y="2137"/>
                  <a:pt x="1603" y="2040"/>
                  <a:pt x="1821" y="1821"/>
                </a:cubicBezTo>
                <a:cubicBezTo>
                  <a:pt x="2496" y="1155"/>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48"/>
          <p:cNvSpPr/>
          <p:nvPr/>
        </p:nvSpPr>
        <p:spPr>
          <a:xfrm>
            <a:off x="1434378" y="1873778"/>
            <a:ext cx="38897" cy="33349"/>
          </a:xfrm>
          <a:custGeom>
            <a:rect b="b" l="l" r="r" t="t"/>
            <a:pathLst>
              <a:path extrusionOk="0" h="2134" w="2489">
                <a:moveTo>
                  <a:pt x="1066" y="1"/>
                </a:moveTo>
                <a:cubicBezTo>
                  <a:pt x="472" y="1"/>
                  <a:pt x="1" y="480"/>
                  <a:pt x="1" y="1066"/>
                </a:cubicBezTo>
                <a:cubicBezTo>
                  <a:pt x="1" y="1709"/>
                  <a:pt x="526" y="2134"/>
                  <a:pt x="1072" y="2134"/>
                </a:cubicBezTo>
                <a:cubicBezTo>
                  <a:pt x="1333" y="2134"/>
                  <a:pt x="1598" y="2037"/>
                  <a:pt x="1814" y="1822"/>
                </a:cubicBezTo>
                <a:cubicBezTo>
                  <a:pt x="2488" y="1147"/>
                  <a:pt x="2009"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48"/>
          <p:cNvSpPr/>
          <p:nvPr/>
        </p:nvSpPr>
        <p:spPr>
          <a:xfrm>
            <a:off x="1434378" y="1826145"/>
            <a:ext cx="38897" cy="33349"/>
          </a:xfrm>
          <a:custGeom>
            <a:rect b="b" l="l" r="r" t="t"/>
            <a:pathLst>
              <a:path extrusionOk="0" h="2134" w="2489">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48"/>
          <p:cNvSpPr/>
          <p:nvPr/>
        </p:nvSpPr>
        <p:spPr>
          <a:xfrm>
            <a:off x="1434378" y="1778497"/>
            <a:ext cx="38897" cy="33412"/>
          </a:xfrm>
          <a:custGeom>
            <a:rect b="b" l="l" r="r" t="t"/>
            <a:pathLst>
              <a:path extrusionOk="0" h="2138" w="2489">
                <a:moveTo>
                  <a:pt x="1066" y="1"/>
                </a:moveTo>
                <a:cubicBezTo>
                  <a:pt x="472" y="9"/>
                  <a:pt x="1" y="480"/>
                  <a:pt x="1" y="1074"/>
                </a:cubicBezTo>
                <a:cubicBezTo>
                  <a:pt x="1" y="1712"/>
                  <a:pt x="525" y="2137"/>
                  <a:pt x="1071" y="2137"/>
                </a:cubicBezTo>
                <a:cubicBezTo>
                  <a:pt x="1332" y="2137"/>
                  <a:pt x="1598" y="2040"/>
                  <a:pt x="1814" y="1822"/>
                </a:cubicBezTo>
                <a:cubicBezTo>
                  <a:pt x="2488" y="1147"/>
                  <a:pt x="2009"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48"/>
          <p:cNvSpPr/>
          <p:nvPr/>
        </p:nvSpPr>
        <p:spPr>
          <a:xfrm>
            <a:off x="1434378" y="1730864"/>
            <a:ext cx="38897" cy="33396"/>
          </a:xfrm>
          <a:custGeom>
            <a:rect b="b" l="l" r="r" t="t"/>
            <a:pathLst>
              <a:path extrusionOk="0" h="2137" w="2489">
                <a:moveTo>
                  <a:pt x="1066" y="0"/>
                </a:moveTo>
                <a:cubicBezTo>
                  <a:pt x="472" y="8"/>
                  <a:pt x="1" y="480"/>
                  <a:pt x="1" y="1073"/>
                </a:cubicBezTo>
                <a:cubicBezTo>
                  <a:pt x="1" y="1711"/>
                  <a:pt x="525" y="2137"/>
                  <a:pt x="1071" y="2137"/>
                </a:cubicBezTo>
                <a:cubicBezTo>
                  <a:pt x="1332" y="2137"/>
                  <a:pt x="1598" y="2039"/>
                  <a:pt x="1814" y="1821"/>
                </a:cubicBezTo>
                <a:cubicBezTo>
                  <a:pt x="2488" y="1154"/>
                  <a:pt x="2009"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48"/>
          <p:cNvSpPr/>
          <p:nvPr/>
        </p:nvSpPr>
        <p:spPr>
          <a:xfrm>
            <a:off x="1434378" y="1683341"/>
            <a:ext cx="38897" cy="33318"/>
          </a:xfrm>
          <a:custGeom>
            <a:rect b="b" l="l" r="r" t="t"/>
            <a:pathLst>
              <a:path extrusionOk="0" h="2132" w="2489">
                <a:moveTo>
                  <a:pt x="1066" y="1"/>
                </a:moveTo>
                <a:cubicBezTo>
                  <a:pt x="472" y="1"/>
                  <a:pt x="1" y="480"/>
                  <a:pt x="1" y="1066"/>
                </a:cubicBezTo>
                <a:cubicBezTo>
                  <a:pt x="1" y="1708"/>
                  <a:pt x="523" y="2131"/>
                  <a:pt x="1067" y="2131"/>
                </a:cubicBezTo>
                <a:cubicBezTo>
                  <a:pt x="1330" y="2131"/>
                  <a:pt x="1597" y="2033"/>
                  <a:pt x="1814" y="1814"/>
                </a:cubicBezTo>
                <a:cubicBezTo>
                  <a:pt x="2488" y="1147"/>
                  <a:pt x="2009"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48"/>
          <p:cNvSpPr/>
          <p:nvPr/>
        </p:nvSpPr>
        <p:spPr>
          <a:xfrm>
            <a:off x="1434378" y="1635708"/>
            <a:ext cx="38897" cy="33349"/>
          </a:xfrm>
          <a:custGeom>
            <a:rect b="b" l="l" r="r" t="t"/>
            <a:pathLst>
              <a:path extrusionOk="0" h="2134" w="2489">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48"/>
          <p:cNvSpPr/>
          <p:nvPr/>
        </p:nvSpPr>
        <p:spPr>
          <a:xfrm>
            <a:off x="1434378" y="1588060"/>
            <a:ext cx="38897" cy="33412"/>
          </a:xfrm>
          <a:custGeom>
            <a:rect b="b" l="l" r="r" t="t"/>
            <a:pathLst>
              <a:path extrusionOk="0" h="2138" w="2489">
                <a:moveTo>
                  <a:pt x="1066" y="1"/>
                </a:moveTo>
                <a:cubicBezTo>
                  <a:pt x="472" y="1"/>
                  <a:pt x="1" y="480"/>
                  <a:pt x="1" y="1066"/>
                </a:cubicBezTo>
                <a:cubicBezTo>
                  <a:pt x="1" y="1709"/>
                  <a:pt x="526" y="2137"/>
                  <a:pt x="1072" y="2137"/>
                </a:cubicBezTo>
                <a:cubicBezTo>
                  <a:pt x="1333" y="2137"/>
                  <a:pt x="1598" y="2040"/>
                  <a:pt x="1814" y="1822"/>
                </a:cubicBezTo>
                <a:cubicBezTo>
                  <a:pt x="2488" y="1147"/>
                  <a:pt x="2009"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48"/>
          <p:cNvSpPr/>
          <p:nvPr/>
        </p:nvSpPr>
        <p:spPr>
          <a:xfrm>
            <a:off x="1434378" y="1540428"/>
            <a:ext cx="38991" cy="33396"/>
          </a:xfrm>
          <a:custGeom>
            <a:rect b="b" l="l" r="r" t="t"/>
            <a:pathLst>
              <a:path extrusionOk="0" h="2137" w="2495">
                <a:moveTo>
                  <a:pt x="1076" y="0"/>
                </a:moveTo>
                <a:cubicBezTo>
                  <a:pt x="1072" y="0"/>
                  <a:pt x="1069" y="0"/>
                  <a:pt x="1066" y="0"/>
                </a:cubicBezTo>
                <a:cubicBezTo>
                  <a:pt x="472" y="0"/>
                  <a:pt x="1" y="480"/>
                  <a:pt x="1" y="1065"/>
                </a:cubicBezTo>
                <a:cubicBezTo>
                  <a:pt x="1" y="1709"/>
                  <a:pt x="526" y="2137"/>
                  <a:pt x="1075" y="2137"/>
                </a:cubicBezTo>
                <a:cubicBezTo>
                  <a:pt x="1337" y="2137"/>
                  <a:pt x="1604" y="2039"/>
                  <a:pt x="1822" y="1821"/>
                </a:cubicBezTo>
                <a:cubicBezTo>
                  <a:pt x="2494" y="1149"/>
                  <a:pt x="2020" y="0"/>
                  <a:pt x="10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48"/>
          <p:cNvSpPr/>
          <p:nvPr/>
        </p:nvSpPr>
        <p:spPr>
          <a:xfrm>
            <a:off x="1434378" y="1492779"/>
            <a:ext cx="38897" cy="33349"/>
          </a:xfrm>
          <a:custGeom>
            <a:rect b="b" l="l" r="r" t="t"/>
            <a:pathLst>
              <a:path extrusionOk="0" h="2134" w="2489">
                <a:moveTo>
                  <a:pt x="1066" y="1"/>
                </a:moveTo>
                <a:cubicBezTo>
                  <a:pt x="472" y="1"/>
                  <a:pt x="1" y="480"/>
                  <a:pt x="1" y="1066"/>
                </a:cubicBezTo>
                <a:cubicBezTo>
                  <a:pt x="1" y="1709"/>
                  <a:pt x="526" y="2133"/>
                  <a:pt x="1072" y="2133"/>
                </a:cubicBezTo>
                <a:cubicBezTo>
                  <a:pt x="1333" y="2133"/>
                  <a:pt x="1598" y="2037"/>
                  <a:pt x="1814" y="1822"/>
                </a:cubicBezTo>
                <a:cubicBezTo>
                  <a:pt x="2488" y="1147"/>
                  <a:pt x="2009"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48"/>
          <p:cNvSpPr/>
          <p:nvPr/>
        </p:nvSpPr>
        <p:spPr>
          <a:xfrm>
            <a:off x="1434378" y="1445147"/>
            <a:ext cx="38897" cy="33333"/>
          </a:xfrm>
          <a:custGeom>
            <a:rect b="b" l="l" r="r" t="t"/>
            <a:pathLst>
              <a:path extrusionOk="0" h="2133" w="2489">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48"/>
          <p:cNvSpPr/>
          <p:nvPr/>
        </p:nvSpPr>
        <p:spPr>
          <a:xfrm>
            <a:off x="1434378" y="1397498"/>
            <a:ext cx="38897" cy="33412"/>
          </a:xfrm>
          <a:custGeom>
            <a:rect b="b" l="l" r="r" t="t"/>
            <a:pathLst>
              <a:path extrusionOk="0" h="2138" w="2489">
                <a:moveTo>
                  <a:pt x="1066" y="1"/>
                </a:moveTo>
                <a:cubicBezTo>
                  <a:pt x="472" y="1"/>
                  <a:pt x="1" y="480"/>
                  <a:pt x="1" y="1065"/>
                </a:cubicBezTo>
                <a:cubicBezTo>
                  <a:pt x="1" y="1709"/>
                  <a:pt x="526" y="2137"/>
                  <a:pt x="1072" y="2137"/>
                </a:cubicBezTo>
                <a:cubicBezTo>
                  <a:pt x="1333" y="2137"/>
                  <a:pt x="1598" y="2040"/>
                  <a:pt x="1814" y="1821"/>
                </a:cubicBezTo>
                <a:cubicBezTo>
                  <a:pt x="2488" y="1147"/>
                  <a:pt x="2009"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48"/>
          <p:cNvSpPr/>
          <p:nvPr/>
        </p:nvSpPr>
        <p:spPr>
          <a:xfrm>
            <a:off x="1434378" y="1349850"/>
            <a:ext cx="38897" cy="33412"/>
          </a:xfrm>
          <a:custGeom>
            <a:rect b="b" l="l" r="r" t="t"/>
            <a:pathLst>
              <a:path extrusionOk="0" h="2138" w="2489">
                <a:moveTo>
                  <a:pt x="1066" y="1"/>
                </a:moveTo>
                <a:cubicBezTo>
                  <a:pt x="472" y="9"/>
                  <a:pt x="1" y="481"/>
                  <a:pt x="1" y="1074"/>
                </a:cubicBezTo>
                <a:cubicBezTo>
                  <a:pt x="1" y="1712"/>
                  <a:pt x="525" y="2138"/>
                  <a:pt x="1071" y="2138"/>
                </a:cubicBezTo>
                <a:cubicBezTo>
                  <a:pt x="1332" y="2138"/>
                  <a:pt x="1598" y="2040"/>
                  <a:pt x="1814" y="1822"/>
                </a:cubicBezTo>
                <a:cubicBezTo>
                  <a:pt x="2488" y="1155"/>
                  <a:pt x="2009"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48"/>
          <p:cNvSpPr/>
          <p:nvPr/>
        </p:nvSpPr>
        <p:spPr>
          <a:xfrm>
            <a:off x="1434378" y="1302343"/>
            <a:ext cx="38897" cy="33302"/>
          </a:xfrm>
          <a:custGeom>
            <a:rect b="b" l="l" r="r" t="t"/>
            <a:pathLst>
              <a:path extrusionOk="0" h="2131" w="2489">
                <a:moveTo>
                  <a:pt x="1066" y="1"/>
                </a:moveTo>
                <a:cubicBezTo>
                  <a:pt x="472" y="1"/>
                  <a:pt x="1" y="472"/>
                  <a:pt x="1" y="1066"/>
                </a:cubicBezTo>
                <a:cubicBezTo>
                  <a:pt x="1" y="1707"/>
                  <a:pt x="523" y="2131"/>
                  <a:pt x="1067" y="2131"/>
                </a:cubicBezTo>
                <a:cubicBezTo>
                  <a:pt x="1330" y="2131"/>
                  <a:pt x="1597" y="2033"/>
                  <a:pt x="1814" y="1813"/>
                </a:cubicBezTo>
                <a:cubicBezTo>
                  <a:pt x="2488" y="1147"/>
                  <a:pt x="2009"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48"/>
          <p:cNvSpPr/>
          <p:nvPr/>
        </p:nvSpPr>
        <p:spPr>
          <a:xfrm>
            <a:off x="1434378" y="1254710"/>
            <a:ext cx="38897" cy="33333"/>
          </a:xfrm>
          <a:custGeom>
            <a:rect b="b" l="l" r="r" t="t"/>
            <a:pathLst>
              <a:path extrusionOk="0" h="2133" w="2489">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48"/>
          <p:cNvSpPr/>
          <p:nvPr/>
        </p:nvSpPr>
        <p:spPr>
          <a:xfrm>
            <a:off x="1434378" y="1207062"/>
            <a:ext cx="38897" cy="33349"/>
          </a:xfrm>
          <a:custGeom>
            <a:rect b="b" l="l" r="r" t="t"/>
            <a:pathLst>
              <a:path extrusionOk="0" h="2134" w="2489">
                <a:moveTo>
                  <a:pt x="1066" y="1"/>
                </a:moveTo>
                <a:cubicBezTo>
                  <a:pt x="472" y="1"/>
                  <a:pt x="1" y="480"/>
                  <a:pt x="1" y="1065"/>
                </a:cubicBezTo>
                <a:cubicBezTo>
                  <a:pt x="1" y="1709"/>
                  <a:pt x="526" y="2133"/>
                  <a:pt x="1072" y="2133"/>
                </a:cubicBezTo>
                <a:cubicBezTo>
                  <a:pt x="1333" y="2133"/>
                  <a:pt x="1598" y="2037"/>
                  <a:pt x="1814" y="1822"/>
                </a:cubicBezTo>
                <a:cubicBezTo>
                  <a:pt x="2488" y="1147"/>
                  <a:pt x="2009"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48"/>
          <p:cNvSpPr/>
          <p:nvPr/>
        </p:nvSpPr>
        <p:spPr>
          <a:xfrm>
            <a:off x="1434378" y="1159413"/>
            <a:ext cx="38897" cy="33412"/>
          </a:xfrm>
          <a:custGeom>
            <a:rect b="b" l="l" r="r" t="t"/>
            <a:pathLst>
              <a:path extrusionOk="0" h="2138" w="2489">
                <a:moveTo>
                  <a:pt x="1066" y="1"/>
                </a:moveTo>
                <a:cubicBezTo>
                  <a:pt x="472" y="1"/>
                  <a:pt x="1" y="481"/>
                  <a:pt x="1" y="1066"/>
                </a:cubicBezTo>
                <a:cubicBezTo>
                  <a:pt x="1" y="1710"/>
                  <a:pt x="526" y="2138"/>
                  <a:pt x="1072" y="2138"/>
                </a:cubicBezTo>
                <a:cubicBezTo>
                  <a:pt x="1333" y="2138"/>
                  <a:pt x="1598" y="2040"/>
                  <a:pt x="1814" y="1822"/>
                </a:cubicBezTo>
                <a:cubicBezTo>
                  <a:pt x="2488" y="1147"/>
                  <a:pt x="2009"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48"/>
          <p:cNvSpPr/>
          <p:nvPr/>
        </p:nvSpPr>
        <p:spPr>
          <a:xfrm>
            <a:off x="1434378" y="1111906"/>
            <a:ext cx="38897" cy="33287"/>
          </a:xfrm>
          <a:custGeom>
            <a:rect b="b" l="l" r="r" t="t"/>
            <a:pathLst>
              <a:path extrusionOk="0" h="2130" w="2489">
                <a:moveTo>
                  <a:pt x="1066" y="1"/>
                </a:moveTo>
                <a:cubicBezTo>
                  <a:pt x="472" y="1"/>
                  <a:pt x="1" y="472"/>
                  <a:pt x="1" y="1066"/>
                </a:cubicBezTo>
                <a:cubicBezTo>
                  <a:pt x="1" y="1703"/>
                  <a:pt x="525" y="2129"/>
                  <a:pt x="1071" y="2129"/>
                </a:cubicBezTo>
                <a:cubicBezTo>
                  <a:pt x="1332" y="2129"/>
                  <a:pt x="1598" y="2032"/>
                  <a:pt x="1814" y="1813"/>
                </a:cubicBezTo>
                <a:cubicBezTo>
                  <a:pt x="2488" y="1147"/>
                  <a:pt x="2009"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48"/>
          <p:cNvSpPr/>
          <p:nvPr/>
        </p:nvSpPr>
        <p:spPr>
          <a:xfrm>
            <a:off x="1434378" y="1064273"/>
            <a:ext cx="38897" cy="33333"/>
          </a:xfrm>
          <a:custGeom>
            <a:rect b="b" l="l" r="r" t="t"/>
            <a:pathLst>
              <a:path extrusionOk="0" h="2133" w="2489">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48"/>
          <p:cNvSpPr/>
          <p:nvPr/>
        </p:nvSpPr>
        <p:spPr>
          <a:xfrm>
            <a:off x="1386746" y="1730864"/>
            <a:ext cx="38881" cy="33396"/>
          </a:xfrm>
          <a:custGeom>
            <a:rect b="b" l="l" r="r" t="t"/>
            <a:pathLst>
              <a:path extrusionOk="0" h="2137" w="2488">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48"/>
          <p:cNvSpPr/>
          <p:nvPr/>
        </p:nvSpPr>
        <p:spPr>
          <a:xfrm>
            <a:off x="1386746" y="1683341"/>
            <a:ext cx="38881" cy="33318"/>
          </a:xfrm>
          <a:custGeom>
            <a:rect b="b" l="l" r="r" t="t"/>
            <a:pathLst>
              <a:path extrusionOk="0" h="2132" w="2488">
                <a:moveTo>
                  <a:pt x="1065" y="1"/>
                </a:moveTo>
                <a:cubicBezTo>
                  <a:pt x="480" y="1"/>
                  <a:pt x="0" y="480"/>
                  <a:pt x="0" y="1066"/>
                </a:cubicBezTo>
                <a:cubicBezTo>
                  <a:pt x="0" y="1708"/>
                  <a:pt x="523" y="2131"/>
                  <a:pt x="1069" y="2131"/>
                </a:cubicBezTo>
                <a:cubicBezTo>
                  <a:pt x="1333" y="2131"/>
                  <a:pt x="1602" y="2033"/>
                  <a:pt x="1821" y="1814"/>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48"/>
          <p:cNvSpPr/>
          <p:nvPr/>
        </p:nvSpPr>
        <p:spPr>
          <a:xfrm>
            <a:off x="1386746" y="1635708"/>
            <a:ext cx="38881" cy="33349"/>
          </a:xfrm>
          <a:custGeom>
            <a:rect b="b" l="l" r="r" t="t"/>
            <a:pathLst>
              <a:path extrusionOk="0" h="2134" w="2488">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48"/>
          <p:cNvSpPr/>
          <p:nvPr/>
        </p:nvSpPr>
        <p:spPr>
          <a:xfrm>
            <a:off x="1386746" y="1588060"/>
            <a:ext cx="38881" cy="33412"/>
          </a:xfrm>
          <a:custGeom>
            <a:rect b="b" l="l" r="r" t="t"/>
            <a:pathLst>
              <a:path extrusionOk="0" h="2138" w="2488">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48"/>
          <p:cNvSpPr/>
          <p:nvPr/>
        </p:nvSpPr>
        <p:spPr>
          <a:xfrm>
            <a:off x="1386746" y="1540428"/>
            <a:ext cx="38975" cy="33396"/>
          </a:xfrm>
          <a:custGeom>
            <a:rect b="b" l="l" r="r" t="t"/>
            <a:pathLst>
              <a:path extrusionOk="0" h="2137" w="2494">
                <a:moveTo>
                  <a:pt x="1075" y="0"/>
                </a:moveTo>
                <a:cubicBezTo>
                  <a:pt x="1072" y="0"/>
                  <a:pt x="1069" y="0"/>
                  <a:pt x="1065" y="0"/>
                </a:cubicBezTo>
                <a:cubicBezTo>
                  <a:pt x="472" y="0"/>
                  <a:pt x="0" y="480"/>
                  <a:pt x="0" y="1065"/>
                </a:cubicBezTo>
                <a:cubicBezTo>
                  <a:pt x="0" y="1709"/>
                  <a:pt x="529" y="2137"/>
                  <a:pt x="1078" y="2137"/>
                </a:cubicBezTo>
                <a:cubicBezTo>
                  <a:pt x="1340" y="2137"/>
                  <a:pt x="1606" y="2039"/>
                  <a:pt x="1821" y="1821"/>
                </a:cubicBezTo>
                <a:cubicBezTo>
                  <a:pt x="2494" y="1149"/>
                  <a:pt x="2020" y="0"/>
                  <a:pt x="10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48"/>
          <p:cNvSpPr/>
          <p:nvPr/>
        </p:nvSpPr>
        <p:spPr>
          <a:xfrm>
            <a:off x="1386746" y="1492779"/>
            <a:ext cx="38881" cy="33349"/>
          </a:xfrm>
          <a:custGeom>
            <a:rect b="b" l="l" r="r" t="t"/>
            <a:pathLst>
              <a:path extrusionOk="0" h="2134" w="2488">
                <a:moveTo>
                  <a:pt x="1065" y="1"/>
                </a:moveTo>
                <a:cubicBezTo>
                  <a:pt x="480" y="1"/>
                  <a:pt x="0" y="480"/>
                  <a:pt x="0" y="1066"/>
                </a:cubicBezTo>
                <a:cubicBezTo>
                  <a:pt x="0" y="1709"/>
                  <a:pt x="526" y="2133"/>
                  <a:pt x="1074" y="2133"/>
                </a:cubicBezTo>
                <a:cubicBezTo>
                  <a:pt x="1336" y="2133"/>
                  <a:pt x="1603" y="2037"/>
                  <a:pt x="1821" y="1822"/>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48"/>
          <p:cNvSpPr/>
          <p:nvPr/>
        </p:nvSpPr>
        <p:spPr>
          <a:xfrm>
            <a:off x="1386746" y="1445147"/>
            <a:ext cx="38881" cy="33333"/>
          </a:xfrm>
          <a:custGeom>
            <a:rect b="b" l="l" r="r" t="t"/>
            <a:pathLst>
              <a:path extrusionOk="0" h="2133" w="2488">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48"/>
          <p:cNvSpPr/>
          <p:nvPr/>
        </p:nvSpPr>
        <p:spPr>
          <a:xfrm>
            <a:off x="1386746" y="1397498"/>
            <a:ext cx="38881" cy="33412"/>
          </a:xfrm>
          <a:custGeom>
            <a:rect b="b" l="l" r="r" t="t"/>
            <a:pathLst>
              <a:path extrusionOk="0" h="2138" w="2488">
                <a:moveTo>
                  <a:pt x="1065" y="1"/>
                </a:moveTo>
                <a:cubicBezTo>
                  <a:pt x="480" y="1"/>
                  <a:pt x="0" y="480"/>
                  <a:pt x="0" y="1065"/>
                </a:cubicBezTo>
                <a:cubicBezTo>
                  <a:pt x="0" y="1709"/>
                  <a:pt x="525" y="2137"/>
                  <a:pt x="1074" y="2137"/>
                </a:cubicBezTo>
                <a:cubicBezTo>
                  <a:pt x="1336" y="2137"/>
                  <a:pt x="1603" y="2040"/>
                  <a:pt x="1821" y="1821"/>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48"/>
          <p:cNvSpPr/>
          <p:nvPr/>
        </p:nvSpPr>
        <p:spPr>
          <a:xfrm>
            <a:off x="1386746" y="1349850"/>
            <a:ext cx="38881" cy="33412"/>
          </a:xfrm>
          <a:custGeom>
            <a:rect b="b" l="l" r="r" t="t"/>
            <a:pathLst>
              <a:path extrusionOk="0" h="2138" w="2488">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48"/>
          <p:cNvSpPr/>
          <p:nvPr/>
        </p:nvSpPr>
        <p:spPr>
          <a:xfrm>
            <a:off x="1386746" y="1302343"/>
            <a:ext cx="38881" cy="33302"/>
          </a:xfrm>
          <a:custGeom>
            <a:rect b="b" l="l" r="r" t="t"/>
            <a:pathLst>
              <a:path extrusionOk="0" h="2131" w="2488">
                <a:moveTo>
                  <a:pt x="1065" y="1"/>
                </a:moveTo>
                <a:cubicBezTo>
                  <a:pt x="480" y="1"/>
                  <a:pt x="0" y="472"/>
                  <a:pt x="0" y="1066"/>
                </a:cubicBezTo>
                <a:cubicBezTo>
                  <a:pt x="0" y="1707"/>
                  <a:pt x="523" y="2131"/>
                  <a:pt x="1069" y="2131"/>
                </a:cubicBezTo>
                <a:cubicBezTo>
                  <a:pt x="1333" y="2131"/>
                  <a:pt x="1602" y="2033"/>
                  <a:pt x="1821" y="1813"/>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48"/>
          <p:cNvSpPr/>
          <p:nvPr/>
        </p:nvSpPr>
        <p:spPr>
          <a:xfrm>
            <a:off x="1386746" y="1254710"/>
            <a:ext cx="38881" cy="33333"/>
          </a:xfrm>
          <a:custGeom>
            <a:rect b="b" l="l" r="r" t="t"/>
            <a:pathLst>
              <a:path extrusionOk="0" h="2133" w="2488">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48"/>
          <p:cNvSpPr/>
          <p:nvPr/>
        </p:nvSpPr>
        <p:spPr>
          <a:xfrm>
            <a:off x="1386746" y="1207062"/>
            <a:ext cx="38881" cy="33349"/>
          </a:xfrm>
          <a:custGeom>
            <a:rect b="b" l="l" r="r" t="t"/>
            <a:pathLst>
              <a:path extrusionOk="0" h="2134" w="2488">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48"/>
          <p:cNvSpPr/>
          <p:nvPr/>
        </p:nvSpPr>
        <p:spPr>
          <a:xfrm>
            <a:off x="1386746" y="1159413"/>
            <a:ext cx="38881" cy="33412"/>
          </a:xfrm>
          <a:custGeom>
            <a:rect b="b" l="l" r="r" t="t"/>
            <a:pathLst>
              <a:path extrusionOk="0" h="2138" w="2488">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48"/>
          <p:cNvSpPr/>
          <p:nvPr/>
        </p:nvSpPr>
        <p:spPr>
          <a:xfrm>
            <a:off x="1386746" y="1111906"/>
            <a:ext cx="38881" cy="33287"/>
          </a:xfrm>
          <a:custGeom>
            <a:rect b="b" l="l" r="r" t="t"/>
            <a:pathLst>
              <a:path extrusionOk="0" h="2130" w="2488">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48"/>
          <p:cNvSpPr/>
          <p:nvPr/>
        </p:nvSpPr>
        <p:spPr>
          <a:xfrm>
            <a:off x="1386746" y="1064273"/>
            <a:ext cx="38881" cy="33333"/>
          </a:xfrm>
          <a:custGeom>
            <a:rect b="b" l="l" r="r" t="t"/>
            <a:pathLst>
              <a:path extrusionOk="0" h="2133" w="2488">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48"/>
          <p:cNvSpPr/>
          <p:nvPr/>
        </p:nvSpPr>
        <p:spPr>
          <a:xfrm>
            <a:off x="1386746" y="1016625"/>
            <a:ext cx="38881" cy="33349"/>
          </a:xfrm>
          <a:custGeom>
            <a:rect b="b" l="l" r="r" t="t"/>
            <a:pathLst>
              <a:path extrusionOk="0" h="2134" w="2488">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48"/>
          <p:cNvSpPr/>
          <p:nvPr/>
        </p:nvSpPr>
        <p:spPr>
          <a:xfrm>
            <a:off x="1386746" y="873837"/>
            <a:ext cx="38881" cy="33333"/>
          </a:xfrm>
          <a:custGeom>
            <a:rect b="b" l="l" r="r" t="t"/>
            <a:pathLst>
              <a:path extrusionOk="0" h="2133" w="2488">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48"/>
          <p:cNvSpPr/>
          <p:nvPr/>
        </p:nvSpPr>
        <p:spPr>
          <a:xfrm>
            <a:off x="1339098" y="1826145"/>
            <a:ext cx="38897" cy="33349"/>
          </a:xfrm>
          <a:custGeom>
            <a:rect b="b" l="l" r="r" t="t"/>
            <a:pathLst>
              <a:path extrusionOk="0" h="2134" w="2489">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48"/>
          <p:cNvSpPr/>
          <p:nvPr/>
        </p:nvSpPr>
        <p:spPr>
          <a:xfrm>
            <a:off x="1339098" y="1778497"/>
            <a:ext cx="38897" cy="33412"/>
          </a:xfrm>
          <a:custGeom>
            <a:rect b="b" l="l" r="r" t="t"/>
            <a:pathLst>
              <a:path extrusionOk="0" h="2138" w="2489">
                <a:moveTo>
                  <a:pt x="1066" y="1"/>
                </a:moveTo>
                <a:cubicBezTo>
                  <a:pt x="480" y="9"/>
                  <a:pt x="1" y="480"/>
                  <a:pt x="1" y="1074"/>
                </a:cubicBezTo>
                <a:cubicBezTo>
                  <a:pt x="1" y="1712"/>
                  <a:pt x="525" y="2137"/>
                  <a:pt x="1073" y="2137"/>
                </a:cubicBezTo>
                <a:cubicBezTo>
                  <a:pt x="1336" y="2137"/>
                  <a:pt x="1603" y="2040"/>
                  <a:pt x="1822" y="1822"/>
                </a:cubicBezTo>
                <a:cubicBezTo>
                  <a:pt x="2488"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48"/>
          <p:cNvSpPr/>
          <p:nvPr/>
        </p:nvSpPr>
        <p:spPr>
          <a:xfrm>
            <a:off x="1339098" y="1730864"/>
            <a:ext cx="38897" cy="33396"/>
          </a:xfrm>
          <a:custGeom>
            <a:rect b="b" l="l" r="r" t="t"/>
            <a:pathLst>
              <a:path extrusionOk="0" h="2137" w="2489">
                <a:moveTo>
                  <a:pt x="1066" y="0"/>
                </a:moveTo>
                <a:cubicBezTo>
                  <a:pt x="480"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48"/>
          <p:cNvSpPr/>
          <p:nvPr/>
        </p:nvSpPr>
        <p:spPr>
          <a:xfrm>
            <a:off x="1339098" y="1683341"/>
            <a:ext cx="38897" cy="33318"/>
          </a:xfrm>
          <a:custGeom>
            <a:rect b="b" l="l" r="r" t="t"/>
            <a:pathLst>
              <a:path extrusionOk="0" h="2132" w="2489">
                <a:moveTo>
                  <a:pt x="1066" y="1"/>
                </a:moveTo>
                <a:cubicBezTo>
                  <a:pt x="480" y="1"/>
                  <a:pt x="1" y="480"/>
                  <a:pt x="1" y="1066"/>
                </a:cubicBezTo>
                <a:cubicBezTo>
                  <a:pt x="1" y="1708"/>
                  <a:pt x="523" y="2131"/>
                  <a:pt x="1070" y="2131"/>
                </a:cubicBezTo>
                <a:cubicBezTo>
                  <a:pt x="1333" y="2131"/>
                  <a:pt x="1602" y="2033"/>
                  <a:pt x="1822" y="1814"/>
                </a:cubicBezTo>
                <a:cubicBezTo>
                  <a:pt x="2488"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48"/>
          <p:cNvSpPr/>
          <p:nvPr/>
        </p:nvSpPr>
        <p:spPr>
          <a:xfrm>
            <a:off x="1339098" y="1635708"/>
            <a:ext cx="38897" cy="33349"/>
          </a:xfrm>
          <a:custGeom>
            <a:rect b="b" l="l" r="r" t="t"/>
            <a:pathLst>
              <a:path extrusionOk="0" h="2134" w="2489">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48"/>
          <p:cNvSpPr/>
          <p:nvPr/>
        </p:nvSpPr>
        <p:spPr>
          <a:xfrm>
            <a:off x="1339098" y="1588060"/>
            <a:ext cx="38897" cy="33412"/>
          </a:xfrm>
          <a:custGeom>
            <a:rect b="b" l="l" r="r" t="t"/>
            <a:pathLst>
              <a:path extrusionOk="0" h="2138" w="2489">
                <a:moveTo>
                  <a:pt x="1066" y="1"/>
                </a:moveTo>
                <a:cubicBezTo>
                  <a:pt x="480" y="1"/>
                  <a:pt x="1" y="480"/>
                  <a:pt x="1" y="1066"/>
                </a:cubicBezTo>
                <a:cubicBezTo>
                  <a:pt x="1" y="1709"/>
                  <a:pt x="526" y="2137"/>
                  <a:pt x="1075" y="2137"/>
                </a:cubicBezTo>
                <a:cubicBezTo>
                  <a:pt x="1336" y="2137"/>
                  <a:pt x="1604" y="2040"/>
                  <a:pt x="1822" y="1822"/>
                </a:cubicBezTo>
                <a:cubicBezTo>
                  <a:pt x="2488"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48"/>
          <p:cNvSpPr/>
          <p:nvPr/>
        </p:nvSpPr>
        <p:spPr>
          <a:xfrm>
            <a:off x="1339098" y="1540428"/>
            <a:ext cx="38991" cy="33396"/>
          </a:xfrm>
          <a:custGeom>
            <a:rect b="b" l="l" r="r" t="t"/>
            <a:pathLst>
              <a:path extrusionOk="0" h="2137" w="2495">
                <a:moveTo>
                  <a:pt x="1076" y="0"/>
                </a:moveTo>
                <a:cubicBezTo>
                  <a:pt x="1072" y="0"/>
                  <a:pt x="1069" y="0"/>
                  <a:pt x="1066" y="0"/>
                </a:cubicBezTo>
                <a:cubicBezTo>
                  <a:pt x="480" y="0"/>
                  <a:pt x="1" y="480"/>
                  <a:pt x="1" y="1065"/>
                </a:cubicBezTo>
                <a:cubicBezTo>
                  <a:pt x="1" y="1709"/>
                  <a:pt x="530" y="2137"/>
                  <a:pt x="1081" y="2137"/>
                </a:cubicBezTo>
                <a:cubicBezTo>
                  <a:pt x="1344" y="2137"/>
                  <a:pt x="1612" y="2039"/>
                  <a:pt x="1830" y="1821"/>
                </a:cubicBezTo>
                <a:cubicBezTo>
                  <a:pt x="2494" y="1149"/>
                  <a:pt x="2020" y="0"/>
                  <a:pt x="10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48"/>
          <p:cNvSpPr/>
          <p:nvPr/>
        </p:nvSpPr>
        <p:spPr>
          <a:xfrm>
            <a:off x="1339098" y="1492779"/>
            <a:ext cx="38897" cy="33349"/>
          </a:xfrm>
          <a:custGeom>
            <a:rect b="b" l="l" r="r" t="t"/>
            <a:pathLst>
              <a:path extrusionOk="0" h="2134" w="2489">
                <a:moveTo>
                  <a:pt x="1066" y="1"/>
                </a:moveTo>
                <a:cubicBezTo>
                  <a:pt x="480" y="1"/>
                  <a:pt x="1" y="480"/>
                  <a:pt x="1" y="1066"/>
                </a:cubicBezTo>
                <a:cubicBezTo>
                  <a:pt x="1" y="1709"/>
                  <a:pt x="526" y="2133"/>
                  <a:pt x="1075" y="2133"/>
                </a:cubicBezTo>
                <a:cubicBezTo>
                  <a:pt x="1337" y="2133"/>
                  <a:pt x="1604" y="2037"/>
                  <a:pt x="1822" y="1822"/>
                </a:cubicBezTo>
                <a:cubicBezTo>
                  <a:pt x="2488"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48"/>
          <p:cNvSpPr/>
          <p:nvPr/>
        </p:nvSpPr>
        <p:spPr>
          <a:xfrm>
            <a:off x="1339098" y="1445147"/>
            <a:ext cx="38897" cy="33333"/>
          </a:xfrm>
          <a:custGeom>
            <a:rect b="b" l="l" r="r" t="t"/>
            <a:pathLst>
              <a:path extrusionOk="0" h="2133" w="2489">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48"/>
          <p:cNvSpPr/>
          <p:nvPr/>
        </p:nvSpPr>
        <p:spPr>
          <a:xfrm>
            <a:off x="1339098" y="1397498"/>
            <a:ext cx="38897" cy="33412"/>
          </a:xfrm>
          <a:custGeom>
            <a:rect b="b" l="l" r="r" t="t"/>
            <a:pathLst>
              <a:path extrusionOk="0" h="2138" w="2489">
                <a:moveTo>
                  <a:pt x="1066" y="1"/>
                </a:moveTo>
                <a:cubicBezTo>
                  <a:pt x="480" y="1"/>
                  <a:pt x="1" y="480"/>
                  <a:pt x="1" y="1065"/>
                </a:cubicBezTo>
                <a:cubicBezTo>
                  <a:pt x="1" y="1709"/>
                  <a:pt x="526" y="2137"/>
                  <a:pt x="1075" y="2137"/>
                </a:cubicBezTo>
                <a:cubicBezTo>
                  <a:pt x="1336" y="2137"/>
                  <a:pt x="1604" y="2040"/>
                  <a:pt x="1822" y="1821"/>
                </a:cubicBezTo>
                <a:cubicBezTo>
                  <a:pt x="2488"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48"/>
          <p:cNvSpPr/>
          <p:nvPr/>
        </p:nvSpPr>
        <p:spPr>
          <a:xfrm>
            <a:off x="1339098" y="1349850"/>
            <a:ext cx="38897" cy="33412"/>
          </a:xfrm>
          <a:custGeom>
            <a:rect b="b" l="l" r="r" t="t"/>
            <a:pathLst>
              <a:path extrusionOk="0" h="2138" w="2489">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48"/>
          <p:cNvSpPr/>
          <p:nvPr/>
        </p:nvSpPr>
        <p:spPr>
          <a:xfrm>
            <a:off x="1339098" y="1302343"/>
            <a:ext cx="38897" cy="33302"/>
          </a:xfrm>
          <a:custGeom>
            <a:rect b="b" l="l" r="r" t="t"/>
            <a:pathLst>
              <a:path extrusionOk="0" h="2131" w="2489">
                <a:moveTo>
                  <a:pt x="1066" y="1"/>
                </a:moveTo>
                <a:cubicBezTo>
                  <a:pt x="480" y="1"/>
                  <a:pt x="1" y="472"/>
                  <a:pt x="1" y="1066"/>
                </a:cubicBezTo>
                <a:cubicBezTo>
                  <a:pt x="1" y="1707"/>
                  <a:pt x="523" y="2131"/>
                  <a:pt x="1070" y="2131"/>
                </a:cubicBezTo>
                <a:cubicBezTo>
                  <a:pt x="1333" y="2131"/>
                  <a:pt x="1602" y="2033"/>
                  <a:pt x="1822" y="1813"/>
                </a:cubicBezTo>
                <a:cubicBezTo>
                  <a:pt x="2488"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48"/>
          <p:cNvSpPr/>
          <p:nvPr/>
        </p:nvSpPr>
        <p:spPr>
          <a:xfrm>
            <a:off x="1339098" y="1254710"/>
            <a:ext cx="38897" cy="33333"/>
          </a:xfrm>
          <a:custGeom>
            <a:rect b="b" l="l" r="r" t="t"/>
            <a:pathLst>
              <a:path extrusionOk="0" h="2133" w="2489">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48"/>
          <p:cNvSpPr/>
          <p:nvPr/>
        </p:nvSpPr>
        <p:spPr>
          <a:xfrm>
            <a:off x="1339098" y="1207062"/>
            <a:ext cx="38897" cy="33349"/>
          </a:xfrm>
          <a:custGeom>
            <a:rect b="b" l="l" r="r" t="t"/>
            <a:pathLst>
              <a:path extrusionOk="0" h="2134" w="2489">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48"/>
          <p:cNvSpPr/>
          <p:nvPr/>
        </p:nvSpPr>
        <p:spPr>
          <a:xfrm>
            <a:off x="1339098" y="1159413"/>
            <a:ext cx="38897" cy="33412"/>
          </a:xfrm>
          <a:custGeom>
            <a:rect b="b" l="l" r="r" t="t"/>
            <a:pathLst>
              <a:path extrusionOk="0" h="2138" w="2489">
                <a:moveTo>
                  <a:pt x="1066" y="1"/>
                </a:moveTo>
                <a:cubicBezTo>
                  <a:pt x="480" y="9"/>
                  <a:pt x="1" y="481"/>
                  <a:pt x="1" y="1066"/>
                </a:cubicBezTo>
                <a:cubicBezTo>
                  <a:pt x="1" y="1710"/>
                  <a:pt x="526" y="2138"/>
                  <a:pt x="1075" y="2138"/>
                </a:cubicBezTo>
                <a:cubicBezTo>
                  <a:pt x="1336" y="2138"/>
                  <a:pt x="1604" y="2040"/>
                  <a:pt x="1822" y="1822"/>
                </a:cubicBezTo>
                <a:cubicBezTo>
                  <a:pt x="2488"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48"/>
          <p:cNvSpPr/>
          <p:nvPr/>
        </p:nvSpPr>
        <p:spPr>
          <a:xfrm>
            <a:off x="1339098" y="1111906"/>
            <a:ext cx="38897" cy="33287"/>
          </a:xfrm>
          <a:custGeom>
            <a:rect b="b" l="l" r="r" t="t"/>
            <a:pathLst>
              <a:path extrusionOk="0" h="2130" w="2489">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48"/>
          <p:cNvSpPr/>
          <p:nvPr/>
        </p:nvSpPr>
        <p:spPr>
          <a:xfrm>
            <a:off x="1339098" y="1064273"/>
            <a:ext cx="38897" cy="33333"/>
          </a:xfrm>
          <a:custGeom>
            <a:rect b="b" l="l" r="r" t="t"/>
            <a:pathLst>
              <a:path extrusionOk="0" h="2133" w="2489">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48"/>
          <p:cNvSpPr/>
          <p:nvPr/>
        </p:nvSpPr>
        <p:spPr>
          <a:xfrm>
            <a:off x="1339098" y="921344"/>
            <a:ext cx="38897" cy="33412"/>
          </a:xfrm>
          <a:custGeom>
            <a:rect b="b" l="l" r="r" t="t"/>
            <a:pathLst>
              <a:path extrusionOk="0" h="2138" w="2489">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48"/>
          <p:cNvSpPr/>
          <p:nvPr/>
        </p:nvSpPr>
        <p:spPr>
          <a:xfrm>
            <a:off x="1291465" y="1730864"/>
            <a:ext cx="39006" cy="33396"/>
          </a:xfrm>
          <a:custGeom>
            <a:rect b="b" l="l" r="r" t="t"/>
            <a:pathLst>
              <a:path extrusionOk="0" h="2137" w="2496">
                <a:moveTo>
                  <a:pt x="1065" y="0"/>
                </a:moveTo>
                <a:cubicBezTo>
                  <a:pt x="480" y="8"/>
                  <a:pt x="8" y="480"/>
                  <a:pt x="0" y="1073"/>
                </a:cubicBezTo>
                <a:cubicBezTo>
                  <a:pt x="0" y="1711"/>
                  <a:pt x="525" y="2137"/>
                  <a:pt x="1073" y="2137"/>
                </a:cubicBezTo>
                <a:cubicBezTo>
                  <a:pt x="1335" y="2137"/>
                  <a:pt x="1603" y="2039"/>
                  <a:pt x="1821" y="1821"/>
                </a:cubicBezTo>
                <a:cubicBezTo>
                  <a:pt x="2496" y="1154"/>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48"/>
          <p:cNvSpPr/>
          <p:nvPr/>
        </p:nvSpPr>
        <p:spPr>
          <a:xfrm>
            <a:off x="1291465" y="1683341"/>
            <a:ext cx="39006" cy="33318"/>
          </a:xfrm>
          <a:custGeom>
            <a:rect b="b" l="l" r="r" t="t"/>
            <a:pathLst>
              <a:path extrusionOk="0" h="2132" w="2496">
                <a:moveTo>
                  <a:pt x="1065" y="1"/>
                </a:moveTo>
                <a:cubicBezTo>
                  <a:pt x="480" y="1"/>
                  <a:pt x="0" y="480"/>
                  <a:pt x="0" y="1066"/>
                </a:cubicBezTo>
                <a:cubicBezTo>
                  <a:pt x="0" y="1708"/>
                  <a:pt x="526" y="2131"/>
                  <a:pt x="1073" y="2131"/>
                </a:cubicBezTo>
                <a:cubicBezTo>
                  <a:pt x="1336" y="2131"/>
                  <a:pt x="1605" y="2033"/>
                  <a:pt x="1821" y="1814"/>
                </a:cubicBezTo>
                <a:cubicBezTo>
                  <a:pt x="2496"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48"/>
          <p:cNvSpPr/>
          <p:nvPr/>
        </p:nvSpPr>
        <p:spPr>
          <a:xfrm>
            <a:off x="1291465" y="1635708"/>
            <a:ext cx="39006" cy="33349"/>
          </a:xfrm>
          <a:custGeom>
            <a:rect b="b" l="l" r="r" t="t"/>
            <a:pathLst>
              <a:path extrusionOk="0" h="2134" w="2496">
                <a:moveTo>
                  <a:pt x="1065" y="0"/>
                </a:moveTo>
                <a:cubicBezTo>
                  <a:pt x="480" y="0"/>
                  <a:pt x="8"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48"/>
          <p:cNvSpPr/>
          <p:nvPr/>
        </p:nvSpPr>
        <p:spPr>
          <a:xfrm>
            <a:off x="1291465" y="1588060"/>
            <a:ext cx="39006" cy="33412"/>
          </a:xfrm>
          <a:custGeom>
            <a:rect b="b" l="l" r="r" t="t"/>
            <a:pathLst>
              <a:path extrusionOk="0" h="2138" w="2496">
                <a:moveTo>
                  <a:pt x="1065" y="1"/>
                </a:moveTo>
                <a:cubicBezTo>
                  <a:pt x="480" y="1"/>
                  <a:pt x="0"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48"/>
          <p:cNvSpPr/>
          <p:nvPr/>
        </p:nvSpPr>
        <p:spPr>
          <a:xfrm>
            <a:off x="1291465" y="1540428"/>
            <a:ext cx="39100" cy="33396"/>
          </a:xfrm>
          <a:custGeom>
            <a:rect b="b" l="l" r="r" t="t"/>
            <a:pathLst>
              <a:path extrusionOk="0" h="2137" w="2502">
                <a:moveTo>
                  <a:pt x="1075" y="0"/>
                </a:moveTo>
                <a:cubicBezTo>
                  <a:pt x="1072" y="0"/>
                  <a:pt x="1069"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48"/>
          <p:cNvSpPr/>
          <p:nvPr/>
        </p:nvSpPr>
        <p:spPr>
          <a:xfrm>
            <a:off x="1291465" y="1492779"/>
            <a:ext cx="39006" cy="33349"/>
          </a:xfrm>
          <a:custGeom>
            <a:rect b="b" l="l" r="r" t="t"/>
            <a:pathLst>
              <a:path extrusionOk="0" h="2134" w="2496">
                <a:moveTo>
                  <a:pt x="1065" y="1"/>
                </a:moveTo>
                <a:cubicBezTo>
                  <a:pt x="480" y="1"/>
                  <a:pt x="0" y="480"/>
                  <a:pt x="0" y="1066"/>
                </a:cubicBezTo>
                <a:cubicBezTo>
                  <a:pt x="0" y="1709"/>
                  <a:pt x="526" y="2133"/>
                  <a:pt x="1074" y="2133"/>
                </a:cubicBezTo>
                <a:cubicBezTo>
                  <a:pt x="1336" y="2133"/>
                  <a:pt x="1603" y="2037"/>
                  <a:pt x="1821" y="1822"/>
                </a:cubicBezTo>
                <a:cubicBezTo>
                  <a:pt x="2496"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48"/>
          <p:cNvSpPr/>
          <p:nvPr/>
        </p:nvSpPr>
        <p:spPr>
          <a:xfrm>
            <a:off x="1291465" y="1445147"/>
            <a:ext cx="39006" cy="33333"/>
          </a:xfrm>
          <a:custGeom>
            <a:rect b="b" l="l" r="r" t="t"/>
            <a:pathLst>
              <a:path extrusionOk="0" h="2133" w="2496">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48"/>
          <p:cNvSpPr/>
          <p:nvPr/>
        </p:nvSpPr>
        <p:spPr>
          <a:xfrm>
            <a:off x="1291465" y="1397498"/>
            <a:ext cx="39006" cy="33412"/>
          </a:xfrm>
          <a:custGeom>
            <a:rect b="b" l="l" r="r" t="t"/>
            <a:pathLst>
              <a:path extrusionOk="0" h="2138" w="2496">
                <a:moveTo>
                  <a:pt x="1065" y="1"/>
                </a:moveTo>
                <a:cubicBezTo>
                  <a:pt x="480" y="1"/>
                  <a:pt x="0" y="480"/>
                  <a:pt x="0" y="1065"/>
                </a:cubicBezTo>
                <a:cubicBezTo>
                  <a:pt x="0" y="1709"/>
                  <a:pt x="525" y="2137"/>
                  <a:pt x="1074" y="2137"/>
                </a:cubicBezTo>
                <a:cubicBezTo>
                  <a:pt x="1336" y="2137"/>
                  <a:pt x="1603" y="2040"/>
                  <a:pt x="1821" y="1821"/>
                </a:cubicBezTo>
                <a:cubicBezTo>
                  <a:pt x="2496"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48"/>
          <p:cNvSpPr/>
          <p:nvPr/>
        </p:nvSpPr>
        <p:spPr>
          <a:xfrm>
            <a:off x="1291465" y="1349850"/>
            <a:ext cx="39006" cy="33412"/>
          </a:xfrm>
          <a:custGeom>
            <a:rect b="b" l="l" r="r" t="t"/>
            <a:pathLst>
              <a:path extrusionOk="0" h="2138" w="2496">
                <a:moveTo>
                  <a:pt x="1065" y="1"/>
                </a:moveTo>
                <a:cubicBezTo>
                  <a:pt x="480" y="9"/>
                  <a:pt x="0" y="481"/>
                  <a:pt x="0" y="1074"/>
                </a:cubicBezTo>
                <a:cubicBezTo>
                  <a:pt x="0" y="1712"/>
                  <a:pt x="525" y="2138"/>
                  <a:pt x="1073" y="2138"/>
                </a:cubicBezTo>
                <a:cubicBezTo>
                  <a:pt x="1335" y="2138"/>
                  <a:pt x="1603" y="2040"/>
                  <a:pt x="1821" y="1822"/>
                </a:cubicBezTo>
                <a:cubicBezTo>
                  <a:pt x="2496" y="1155"/>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48"/>
          <p:cNvSpPr/>
          <p:nvPr/>
        </p:nvSpPr>
        <p:spPr>
          <a:xfrm>
            <a:off x="1291465" y="1302343"/>
            <a:ext cx="39006" cy="33302"/>
          </a:xfrm>
          <a:custGeom>
            <a:rect b="b" l="l" r="r" t="t"/>
            <a:pathLst>
              <a:path extrusionOk="0" h="2131" w="2496">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48"/>
          <p:cNvSpPr/>
          <p:nvPr/>
        </p:nvSpPr>
        <p:spPr>
          <a:xfrm>
            <a:off x="1291465" y="1254710"/>
            <a:ext cx="39006" cy="33333"/>
          </a:xfrm>
          <a:custGeom>
            <a:rect b="b" l="l" r="r" t="t"/>
            <a:pathLst>
              <a:path extrusionOk="0" h="2133" w="2496">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48"/>
          <p:cNvSpPr/>
          <p:nvPr/>
        </p:nvSpPr>
        <p:spPr>
          <a:xfrm>
            <a:off x="1291465" y="1207062"/>
            <a:ext cx="39006" cy="33349"/>
          </a:xfrm>
          <a:custGeom>
            <a:rect b="b" l="l" r="r" t="t"/>
            <a:pathLst>
              <a:path extrusionOk="0" h="2134" w="2496">
                <a:moveTo>
                  <a:pt x="1065" y="1"/>
                </a:moveTo>
                <a:cubicBezTo>
                  <a:pt x="480" y="1"/>
                  <a:pt x="0" y="480"/>
                  <a:pt x="0" y="1065"/>
                </a:cubicBezTo>
                <a:cubicBezTo>
                  <a:pt x="0" y="1709"/>
                  <a:pt x="526" y="2133"/>
                  <a:pt x="1074" y="2133"/>
                </a:cubicBezTo>
                <a:cubicBezTo>
                  <a:pt x="1336" y="2133"/>
                  <a:pt x="1603" y="2037"/>
                  <a:pt x="1821" y="1822"/>
                </a:cubicBezTo>
                <a:cubicBezTo>
                  <a:pt x="2496"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48"/>
          <p:cNvSpPr/>
          <p:nvPr/>
        </p:nvSpPr>
        <p:spPr>
          <a:xfrm>
            <a:off x="1291465" y="1159413"/>
            <a:ext cx="39006" cy="33412"/>
          </a:xfrm>
          <a:custGeom>
            <a:rect b="b" l="l" r="r" t="t"/>
            <a:pathLst>
              <a:path extrusionOk="0" h="2138" w="2496">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48"/>
          <p:cNvSpPr/>
          <p:nvPr/>
        </p:nvSpPr>
        <p:spPr>
          <a:xfrm>
            <a:off x="1291465" y="1111906"/>
            <a:ext cx="39006" cy="33287"/>
          </a:xfrm>
          <a:custGeom>
            <a:rect b="b" l="l" r="r" t="t"/>
            <a:pathLst>
              <a:path extrusionOk="0" h="2130" w="2496">
                <a:moveTo>
                  <a:pt x="1065" y="1"/>
                </a:moveTo>
                <a:cubicBezTo>
                  <a:pt x="480" y="1"/>
                  <a:pt x="0" y="472"/>
                  <a:pt x="0" y="1066"/>
                </a:cubicBezTo>
                <a:cubicBezTo>
                  <a:pt x="0" y="1703"/>
                  <a:pt x="525" y="2129"/>
                  <a:pt x="1073" y="2129"/>
                </a:cubicBezTo>
                <a:cubicBezTo>
                  <a:pt x="1335" y="2129"/>
                  <a:pt x="1603" y="2032"/>
                  <a:pt x="1821" y="1813"/>
                </a:cubicBezTo>
                <a:cubicBezTo>
                  <a:pt x="2496"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48"/>
          <p:cNvSpPr/>
          <p:nvPr/>
        </p:nvSpPr>
        <p:spPr>
          <a:xfrm>
            <a:off x="1291465" y="968977"/>
            <a:ext cx="39006" cy="33412"/>
          </a:xfrm>
          <a:custGeom>
            <a:rect b="b" l="l" r="r" t="t"/>
            <a:pathLst>
              <a:path extrusionOk="0" h="2138" w="2496">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48"/>
          <p:cNvSpPr/>
          <p:nvPr/>
        </p:nvSpPr>
        <p:spPr>
          <a:xfrm>
            <a:off x="1243817" y="1635708"/>
            <a:ext cx="39022" cy="33349"/>
          </a:xfrm>
          <a:custGeom>
            <a:rect b="b" l="l" r="r" t="t"/>
            <a:pathLst>
              <a:path extrusionOk="0" h="2134" w="2497">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48"/>
          <p:cNvSpPr/>
          <p:nvPr/>
        </p:nvSpPr>
        <p:spPr>
          <a:xfrm>
            <a:off x="1243817" y="1588060"/>
            <a:ext cx="39022" cy="33412"/>
          </a:xfrm>
          <a:custGeom>
            <a:rect b="b" l="l" r="r" t="t"/>
            <a:pathLst>
              <a:path extrusionOk="0" h="2138" w="2497">
                <a:moveTo>
                  <a:pt x="1074" y="1"/>
                </a:moveTo>
                <a:cubicBezTo>
                  <a:pt x="480" y="1"/>
                  <a:pt x="9" y="480"/>
                  <a:pt x="1" y="1066"/>
                </a:cubicBezTo>
                <a:cubicBezTo>
                  <a:pt x="1" y="1709"/>
                  <a:pt x="530" y="2137"/>
                  <a:pt x="1078" y="2137"/>
                </a:cubicBezTo>
                <a:cubicBezTo>
                  <a:pt x="1340" y="2137"/>
                  <a:pt x="1606" y="2040"/>
                  <a:pt x="1822" y="1822"/>
                </a:cubicBezTo>
                <a:cubicBezTo>
                  <a:pt x="2496" y="1147"/>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48"/>
          <p:cNvSpPr/>
          <p:nvPr/>
        </p:nvSpPr>
        <p:spPr>
          <a:xfrm>
            <a:off x="1243817" y="1540428"/>
            <a:ext cx="39116" cy="33396"/>
          </a:xfrm>
          <a:custGeom>
            <a:rect b="b" l="l" r="r" t="t"/>
            <a:pathLst>
              <a:path extrusionOk="0" h="2137" w="2503">
                <a:moveTo>
                  <a:pt x="1084" y="0"/>
                </a:moveTo>
                <a:cubicBezTo>
                  <a:pt x="1080" y="0"/>
                  <a:pt x="1077" y="0"/>
                  <a:pt x="1074" y="0"/>
                </a:cubicBezTo>
                <a:cubicBezTo>
                  <a:pt x="480" y="0"/>
                  <a:pt x="9" y="480"/>
                  <a:pt x="1" y="1065"/>
                </a:cubicBezTo>
                <a:cubicBezTo>
                  <a:pt x="1" y="1709"/>
                  <a:pt x="530" y="2137"/>
                  <a:pt x="1081" y="2137"/>
                </a:cubicBezTo>
                <a:cubicBezTo>
                  <a:pt x="1344" y="2137"/>
                  <a:pt x="1612" y="2039"/>
                  <a:pt x="1830" y="1821"/>
                </a:cubicBezTo>
                <a:cubicBezTo>
                  <a:pt x="2502" y="1149"/>
                  <a:pt x="2028" y="0"/>
                  <a:pt x="10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48"/>
          <p:cNvSpPr/>
          <p:nvPr/>
        </p:nvSpPr>
        <p:spPr>
          <a:xfrm>
            <a:off x="1243817" y="1492779"/>
            <a:ext cx="39022" cy="33349"/>
          </a:xfrm>
          <a:custGeom>
            <a:rect b="b" l="l" r="r" t="t"/>
            <a:pathLst>
              <a:path extrusionOk="0" h="2134" w="2497">
                <a:moveTo>
                  <a:pt x="1074" y="1"/>
                </a:moveTo>
                <a:cubicBezTo>
                  <a:pt x="480" y="1"/>
                  <a:pt x="9" y="480"/>
                  <a:pt x="1" y="1066"/>
                </a:cubicBezTo>
                <a:cubicBezTo>
                  <a:pt x="1" y="1709"/>
                  <a:pt x="530" y="2133"/>
                  <a:pt x="1078" y="2133"/>
                </a:cubicBezTo>
                <a:cubicBezTo>
                  <a:pt x="1340" y="2133"/>
                  <a:pt x="1606" y="2037"/>
                  <a:pt x="1822" y="1822"/>
                </a:cubicBezTo>
                <a:cubicBezTo>
                  <a:pt x="2496" y="1147"/>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48"/>
          <p:cNvSpPr/>
          <p:nvPr/>
        </p:nvSpPr>
        <p:spPr>
          <a:xfrm>
            <a:off x="1243817" y="1445147"/>
            <a:ext cx="39022" cy="33333"/>
          </a:xfrm>
          <a:custGeom>
            <a:rect b="b" l="l" r="r" t="t"/>
            <a:pathLst>
              <a:path extrusionOk="0" h="2133" w="2497">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48"/>
          <p:cNvSpPr/>
          <p:nvPr/>
        </p:nvSpPr>
        <p:spPr>
          <a:xfrm>
            <a:off x="1243817" y="1397498"/>
            <a:ext cx="39022" cy="33412"/>
          </a:xfrm>
          <a:custGeom>
            <a:rect b="b" l="l" r="r" t="t"/>
            <a:pathLst>
              <a:path extrusionOk="0" h="2138" w="2497">
                <a:moveTo>
                  <a:pt x="1074" y="1"/>
                </a:moveTo>
                <a:cubicBezTo>
                  <a:pt x="480" y="1"/>
                  <a:pt x="9" y="480"/>
                  <a:pt x="1" y="1065"/>
                </a:cubicBezTo>
                <a:cubicBezTo>
                  <a:pt x="1" y="1709"/>
                  <a:pt x="530" y="2137"/>
                  <a:pt x="1078" y="2137"/>
                </a:cubicBezTo>
                <a:cubicBezTo>
                  <a:pt x="1340" y="2137"/>
                  <a:pt x="1606" y="2040"/>
                  <a:pt x="1822" y="1821"/>
                </a:cubicBezTo>
                <a:cubicBezTo>
                  <a:pt x="2496" y="1147"/>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48"/>
          <p:cNvSpPr/>
          <p:nvPr/>
        </p:nvSpPr>
        <p:spPr>
          <a:xfrm>
            <a:off x="1243817" y="1349850"/>
            <a:ext cx="39022" cy="33412"/>
          </a:xfrm>
          <a:custGeom>
            <a:rect b="b" l="l" r="r" t="t"/>
            <a:pathLst>
              <a:path extrusionOk="0" h="2138" w="2497">
                <a:moveTo>
                  <a:pt x="1074" y="1"/>
                </a:moveTo>
                <a:cubicBezTo>
                  <a:pt x="480" y="9"/>
                  <a:pt x="9" y="481"/>
                  <a:pt x="1" y="1074"/>
                </a:cubicBezTo>
                <a:cubicBezTo>
                  <a:pt x="1" y="1712"/>
                  <a:pt x="529" y="2138"/>
                  <a:pt x="1077" y="2138"/>
                </a:cubicBezTo>
                <a:cubicBezTo>
                  <a:pt x="1339" y="2138"/>
                  <a:pt x="1606" y="2040"/>
                  <a:pt x="1822" y="1822"/>
                </a:cubicBezTo>
                <a:cubicBezTo>
                  <a:pt x="2496" y="1155"/>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48"/>
          <p:cNvSpPr/>
          <p:nvPr/>
        </p:nvSpPr>
        <p:spPr>
          <a:xfrm>
            <a:off x="1243817" y="1302343"/>
            <a:ext cx="39022" cy="33302"/>
          </a:xfrm>
          <a:custGeom>
            <a:rect b="b" l="l" r="r" t="t"/>
            <a:pathLst>
              <a:path extrusionOk="0" h="2131" w="2497">
                <a:moveTo>
                  <a:pt x="1074" y="1"/>
                </a:moveTo>
                <a:cubicBezTo>
                  <a:pt x="480" y="1"/>
                  <a:pt x="9" y="472"/>
                  <a:pt x="1" y="1066"/>
                </a:cubicBezTo>
                <a:cubicBezTo>
                  <a:pt x="1" y="1707"/>
                  <a:pt x="527" y="2131"/>
                  <a:pt x="1073" y="2131"/>
                </a:cubicBezTo>
                <a:cubicBezTo>
                  <a:pt x="1337" y="2131"/>
                  <a:pt x="1605" y="2033"/>
                  <a:pt x="1822" y="1813"/>
                </a:cubicBezTo>
                <a:cubicBezTo>
                  <a:pt x="2496" y="1147"/>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48"/>
          <p:cNvSpPr/>
          <p:nvPr/>
        </p:nvSpPr>
        <p:spPr>
          <a:xfrm>
            <a:off x="1243817" y="1254710"/>
            <a:ext cx="39022" cy="33333"/>
          </a:xfrm>
          <a:custGeom>
            <a:rect b="b" l="l" r="r" t="t"/>
            <a:pathLst>
              <a:path extrusionOk="0" h="2133" w="2497">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48"/>
          <p:cNvSpPr/>
          <p:nvPr/>
        </p:nvSpPr>
        <p:spPr>
          <a:xfrm>
            <a:off x="1243817" y="1207062"/>
            <a:ext cx="39022" cy="33349"/>
          </a:xfrm>
          <a:custGeom>
            <a:rect b="b" l="l" r="r" t="t"/>
            <a:pathLst>
              <a:path extrusionOk="0" h="2134" w="2497">
                <a:moveTo>
                  <a:pt x="1074" y="1"/>
                </a:moveTo>
                <a:cubicBezTo>
                  <a:pt x="480" y="1"/>
                  <a:pt x="9" y="480"/>
                  <a:pt x="1" y="1065"/>
                </a:cubicBezTo>
                <a:cubicBezTo>
                  <a:pt x="1" y="1709"/>
                  <a:pt x="530" y="2133"/>
                  <a:pt x="1078" y="2133"/>
                </a:cubicBezTo>
                <a:cubicBezTo>
                  <a:pt x="1340" y="2133"/>
                  <a:pt x="1606" y="2037"/>
                  <a:pt x="1822" y="1822"/>
                </a:cubicBezTo>
                <a:cubicBezTo>
                  <a:pt x="2496" y="1147"/>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48"/>
          <p:cNvSpPr/>
          <p:nvPr/>
        </p:nvSpPr>
        <p:spPr>
          <a:xfrm>
            <a:off x="1243817" y="1159413"/>
            <a:ext cx="39022" cy="33412"/>
          </a:xfrm>
          <a:custGeom>
            <a:rect b="b" l="l" r="r" t="t"/>
            <a:pathLst>
              <a:path extrusionOk="0" h="2138" w="2497">
                <a:moveTo>
                  <a:pt x="1074" y="1"/>
                </a:moveTo>
                <a:cubicBezTo>
                  <a:pt x="480" y="9"/>
                  <a:pt x="9" y="481"/>
                  <a:pt x="1" y="1066"/>
                </a:cubicBezTo>
                <a:cubicBezTo>
                  <a:pt x="1" y="1710"/>
                  <a:pt x="530" y="2138"/>
                  <a:pt x="1078" y="2138"/>
                </a:cubicBezTo>
                <a:cubicBezTo>
                  <a:pt x="1340" y="2138"/>
                  <a:pt x="1606" y="2040"/>
                  <a:pt x="1822" y="1822"/>
                </a:cubicBezTo>
                <a:cubicBezTo>
                  <a:pt x="2496" y="1147"/>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48"/>
          <p:cNvSpPr/>
          <p:nvPr/>
        </p:nvSpPr>
        <p:spPr>
          <a:xfrm>
            <a:off x="1243817" y="1111906"/>
            <a:ext cx="39022" cy="33287"/>
          </a:xfrm>
          <a:custGeom>
            <a:rect b="b" l="l" r="r" t="t"/>
            <a:pathLst>
              <a:path extrusionOk="0" h="2130" w="2497">
                <a:moveTo>
                  <a:pt x="1074" y="1"/>
                </a:moveTo>
                <a:cubicBezTo>
                  <a:pt x="480" y="1"/>
                  <a:pt x="9" y="472"/>
                  <a:pt x="1" y="1066"/>
                </a:cubicBezTo>
                <a:cubicBezTo>
                  <a:pt x="1" y="1703"/>
                  <a:pt x="529" y="2129"/>
                  <a:pt x="1077" y="2129"/>
                </a:cubicBezTo>
                <a:cubicBezTo>
                  <a:pt x="1339" y="2129"/>
                  <a:pt x="1606" y="2032"/>
                  <a:pt x="1822" y="1813"/>
                </a:cubicBezTo>
                <a:cubicBezTo>
                  <a:pt x="2496" y="1147"/>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48"/>
          <p:cNvSpPr/>
          <p:nvPr/>
        </p:nvSpPr>
        <p:spPr>
          <a:xfrm>
            <a:off x="1243817" y="1016625"/>
            <a:ext cx="39022" cy="33349"/>
          </a:xfrm>
          <a:custGeom>
            <a:rect b="b" l="l" r="r" t="t"/>
            <a:pathLst>
              <a:path extrusionOk="0" h="2134" w="2497">
                <a:moveTo>
                  <a:pt x="1074" y="1"/>
                </a:moveTo>
                <a:cubicBezTo>
                  <a:pt x="480" y="1"/>
                  <a:pt x="9" y="480"/>
                  <a:pt x="1" y="1065"/>
                </a:cubicBezTo>
                <a:cubicBezTo>
                  <a:pt x="1" y="1709"/>
                  <a:pt x="530" y="2133"/>
                  <a:pt x="1078" y="2133"/>
                </a:cubicBezTo>
                <a:cubicBezTo>
                  <a:pt x="1340" y="2133"/>
                  <a:pt x="1606" y="2037"/>
                  <a:pt x="1822" y="1822"/>
                </a:cubicBezTo>
                <a:cubicBezTo>
                  <a:pt x="2496" y="1147"/>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48"/>
          <p:cNvSpPr/>
          <p:nvPr/>
        </p:nvSpPr>
        <p:spPr>
          <a:xfrm>
            <a:off x="1243817" y="968977"/>
            <a:ext cx="39022" cy="33412"/>
          </a:xfrm>
          <a:custGeom>
            <a:rect b="b" l="l" r="r" t="t"/>
            <a:pathLst>
              <a:path extrusionOk="0" h="2138" w="2497">
                <a:moveTo>
                  <a:pt x="1074" y="1"/>
                </a:moveTo>
                <a:cubicBezTo>
                  <a:pt x="480" y="1"/>
                  <a:pt x="9" y="481"/>
                  <a:pt x="1" y="1066"/>
                </a:cubicBezTo>
                <a:cubicBezTo>
                  <a:pt x="1" y="1710"/>
                  <a:pt x="530" y="2138"/>
                  <a:pt x="1078" y="2138"/>
                </a:cubicBezTo>
                <a:cubicBezTo>
                  <a:pt x="1340" y="2138"/>
                  <a:pt x="1606" y="2040"/>
                  <a:pt x="1822" y="1822"/>
                </a:cubicBezTo>
                <a:cubicBezTo>
                  <a:pt x="2496" y="1147"/>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48"/>
          <p:cNvSpPr/>
          <p:nvPr/>
        </p:nvSpPr>
        <p:spPr>
          <a:xfrm>
            <a:off x="1243817" y="921344"/>
            <a:ext cx="39022" cy="33412"/>
          </a:xfrm>
          <a:custGeom>
            <a:rect b="b" l="l" r="r" t="t"/>
            <a:pathLst>
              <a:path extrusionOk="0" h="2138" w="2497">
                <a:moveTo>
                  <a:pt x="1074" y="0"/>
                </a:moveTo>
                <a:cubicBezTo>
                  <a:pt x="480" y="9"/>
                  <a:pt x="9" y="480"/>
                  <a:pt x="1" y="1074"/>
                </a:cubicBezTo>
                <a:cubicBezTo>
                  <a:pt x="1" y="1711"/>
                  <a:pt x="529" y="2137"/>
                  <a:pt x="1077" y="2137"/>
                </a:cubicBezTo>
                <a:cubicBezTo>
                  <a:pt x="1339" y="2137"/>
                  <a:pt x="1606" y="2040"/>
                  <a:pt x="1822" y="1821"/>
                </a:cubicBezTo>
                <a:cubicBezTo>
                  <a:pt x="2496" y="1155"/>
                  <a:pt x="2017" y="0"/>
                  <a:pt x="10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48"/>
          <p:cNvSpPr/>
          <p:nvPr/>
        </p:nvSpPr>
        <p:spPr>
          <a:xfrm>
            <a:off x="1196309" y="1445147"/>
            <a:ext cx="38881" cy="33333"/>
          </a:xfrm>
          <a:custGeom>
            <a:rect b="b" l="l" r="r" t="t"/>
            <a:pathLst>
              <a:path extrusionOk="0" h="2133" w="2488">
                <a:moveTo>
                  <a:pt x="1065" y="0"/>
                </a:moveTo>
                <a:cubicBezTo>
                  <a:pt x="472" y="0"/>
                  <a:pt x="0" y="480"/>
                  <a:pt x="0" y="1065"/>
                </a:cubicBezTo>
                <a:cubicBezTo>
                  <a:pt x="0" y="1709"/>
                  <a:pt x="526" y="2133"/>
                  <a:pt x="1072" y="2133"/>
                </a:cubicBezTo>
                <a:cubicBezTo>
                  <a:pt x="1332" y="2133"/>
                  <a:pt x="1598" y="2036"/>
                  <a:pt x="1813" y="1821"/>
                </a:cubicBezTo>
                <a:cubicBezTo>
                  <a:pt x="2488"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48"/>
          <p:cNvSpPr/>
          <p:nvPr/>
        </p:nvSpPr>
        <p:spPr>
          <a:xfrm>
            <a:off x="1196309" y="1397498"/>
            <a:ext cx="38881" cy="33412"/>
          </a:xfrm>
          <a:custGeom>
            <a:rect b="b" l="l" r="r" t="t"/>
            <a:pathLst>
              <a:path extrusionOk="0" h="2138" w="2488">
                <a:moveTo>
                  <a:pt x="1065" y="1"/>
                </a:moveTo>
                <a:cubicBezTo>
                  <a:pt x="472" y="1"/>
                  <a:pt x="0" y="480"/>
                  <a:pt x="0" y="1065"/>
                </a:cubicBezTo>
                <a:cubicBezTo>
                  <a:pt x="0" y="1709"/>
                  <a:pt x="525" y="2137"/>
                  <a:pt x="1072" y="2137"/>
                </a:cubicBezTo>
                <a:cubicBezTo>
                  <a:pt x="1332" y="2137"/>
                  <a:pt x="1598" y="2040"/>
                  <a:pt x="1813" y="1821"/>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48"/>
          <p:cNvSpPr/>
          <p:nvPr/>
        </p:nvSpPr>
        <p:spPr>
          <a:xfrm>
            <a:off x="1196309" y="1349850"/>
            <a:ext cx="38881" cy="33412"/>
          </a:xfrm>
          <a:custGeom>
            <a:rect b="b" l="l" r="r" t="t"/>
            <a:pathLst>
              <a:path extrusionOk="0" h="2138" w="2488">
                <a:moveTo>
                  <a:pt x="1065" y="1"/>
                </a:moveTo>
                <a:cubicBezTo>
                  <a:pt x="472" y="9"/>
                  <a:pt x="0" y="481"/>
                  <a:pt x="0" y="1074"/>
                </a:cubicBezTo>
                <a:cubicBezTo>
                  <a:pt x="0" y="1712"/>
                  <a:pt x="525" y="2138"/>
                  <a:pt x="1070" y="2138"/>
                </a:cubicBezTo>
                <a:cubicBezTo>
                  <a:pt x="1332" y="2138"/>
                  <a:pt x="1597" y="2040"/>
                  <a:pt x="1813" y="1822"/>
                </a:cubicBezTo>
                <a:cubicBezTo>
                  <a:pt x="2488" y="1155"/>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48"/>
          <p:cNvSpPr/>
          <p:nvPr/>
        </p:nvSpPr>
        <p:spPr>
          <a:xfrm>
            <a:off x="1196309" y="1302343"/>
            <a:ext cx="38881" cy="33302"/>
          </a:xfrm>
          <a:custGeom>
            <a:rect b="b" l="l" r="r" t="t"/>
            <a:pathLst>
              <a:path extrusionOk="0" h="2131" w="2488">
                <a:moveTo>
                  <a:pt x="1065" y="1"/>
                </a:moveTo>
                <a:cubicBezTo>
                  <a:pt x="472" y="1"/>
                  <a:pt x="0" y="472"/>
                  <a:pt x="0" y="1066"/>
                </a:cubicBezTo>
                <a:cubicBezTo>
                  <a:pt x="0" y="1707"/>
                  <a:pt x="522" y="2131"/>
                  <a:pt x="1067" y="2131"/>
                </a:cubicBezTo>
                <a:cubicBezTo>
                  <a:pt x="1329" y="2131"/>
                  <a:pt x="1596" y="2033"/>
                  <a:pt x="1813" y="1813"/>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48"/>
          <p:cNvSpPr/>
          <p:nvPr/>
        </p:nvSpPr>
        <p:spPr>
          <a:xfrm>
            <a:off x="1196309" y="1254710"/>
            <a:ext cx="38881" cy="33333"/>
          </a:xfrm>
          <a:custGeom>
            <a:rect b="b" l="l" r="r" t="t"/>
            <a:pathLst>
              <a:path extrusionOk="0" h="2133" w="2488">
                <a:moveTo>
                  <a:pt x="1065" y="0"/>
                </a:moveTo>
                <a:cubicBezTo>
                  <a:pt x="472" y="0"/>
                  <a:pt x="0" y="480"/>
                  <a:pt x="0" y="1065"/>
                </a:cubicBezTo>
                <a:cubicBezTo>
                  <a:pt x="0" y="1709"/>
                  <a:pt x="526" y="2133"/>
                  <a:pt x="1072" y="2133"/>
                </a:cubicBezTo>
                <a:cubicBezTo>
                  <a:pt x="1332" y="2133"/>
                  <a:pt x="1598" y="2036"/>
                  <a:pt x="1813" y="1821"/>
                </a:cubicBezTo>
                <a:cubicBezTo>
                  <a:pt x="2488"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48"/>
          <p:cNvSpPr/>
          <p:nvPr/>
        </p:nvSpPr>
        <p:spPr>
          <a:xfrm>
            <a:off x="1196309" y="1207062"/>
            <a:ext cx="38881" cy="33349"/>
          </a:xfrm>
          <a:custGeom>
            <a:rect b="b" l="l" r="r" t="t"/>
            <a:pathLst>
              <a:path extrusionOk="0" h="2134" w="2488">
                <a:moveTo>
                  <a:pt x="1065" y="1"/>
                </a:moveTo>
                <a:cubicBezTo>
                  <a:pt x="472" y="1"/>
                  <a:pt x="0" y="480"/>
                  <a:pt x="0" y="1065"/>
                </a:cubicBezTo>
                <a:cubicBezTo>
                  <a:pt x="0" y="1709"/>
                  <a:pt x="526" y="2133"/>
                  <a:pt x="1072" y="2133"/>
                </a:cubicBezTo>
                <a:cubicBezTo>
                  <a:pt x="1332" y="2133"/>
                  <a:pt x="1598" y="2037"/>
                  <a:pt x="1813" y="1822"/>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48"/>
          <p:cNvSpPr/>
          <p:nvPr/>
        </p:nvSpPr>
        <p:spPr>
          <a:xfrm>
            <a:off x="1196309" y="1159413"/>
            <a:ext cx="38881" cy="33412"/>
          </a:xfrm>
          <a:custGeom>
            <a:rect b="b" l="l" r="r" t="t"/>
            <a:pathLst>
              <a:path extrusionOk="0" h="2138" w="2488">
                <a:moveTo>
                  <a:pt x="1065" y="1"/>
                </a:moveTo>
                <a:cubicBezTo>
                  <a:pt x="472" y="1"/>
                  <a:pt x="0" y="481"/>
                  <a:pt x="0" y="1066"/>
                </a:cubicBezTo>
                <a:cubicBezTo>
                  <a:pt x="0" y="1710"/>
                  <a:pt x="525" y="2138"/>
                  <a:pt x="1072" y="2138"/>
                </a:cubicBezTo>
                <a:cubicBezTo>
                  <a:pt x="1332" y="2138"/>
                  <a:pt x="1598" y="2040"/>
                  <a:pt x="1813" y="1822"/>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48"/>
          <p:cNvSpPr/>
          <p:nvPr/>
        </p:nvSpPr>
        <p:spPr>
          <a:xfrm>
            <a:off x="1196309" y="1111906"/>
            <a:ext cx="38881" cy="33287"/>
          </a:xfrm>
          <a:custGeom>
            <a:rect b="b" l="l" r="r" t="t"/>
            <a:pathLst>
              <a:path extrusionOk="0" h="2130" w="2488">
                <a:moveTo>
                  <a:pt x="1065" y="1"/>
                </a:moveTo>
                <a:cubicBezTo>
                  <a:pt x="472" y="1"/>
                  <a:pt x="0" y="472"/>
                  <a:pt x="0" y="1066"/>
                </a:cubicBezTo>
                <a:cubicBezTo>
                  <a:pt x="0" y="1703"/>
                  <a:pt x="525" y="2129"/>
                  <a:pt x="1070" y="2129"/>
                </a:cubicBezTo>
                <a:cubicBezTo>
                  <a:pt x="1332" y="2129"/>
                  <a:pt x="1597" y="2032"/>
                  <a:pt x="1813" y="1813"/>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48"/>
          <p:cNvSpPr/>
          <p:nvPr/>
        </p:nvSpPr>
        <p:spPr>
          <a:xfrm>
            <a:off x="1196309" y="968977"/>
            <a:ext cx="38881" cy="33412"/>
          </a:xfrm>
          <a:custGeom>
            <a:rect b="b" l="l" r="r" t="t"/>
            <a:pathLst>
              <a:path extrusionOk="0" h="2138" w="2488">
                <a:moveTo>
                  <a:pt x="1065" y="1"/>
                </a:moveTo>
                <a:cubicBezTo>
                  <a:pt x="472" y="1"/>
                  <a:pt x="0" y="481"/>
                  <a:pt x="0" y="1066"/>
                </a:cubicBezTo>
                <a:cubicBezTo>
                  <a:pt x="0" y="1710"/>
                  <a:pt x="525" y="2138"/>
                  <a:pt x="1072" y="2138"/>
                </a:cubicBezTo>
                <a:cubicBezTo>
                  <a:pt x="1332" y="2138"/>
                  <a:pt x="1598" y="2040"/>
                  <a:pt x="1813" y="1822"/>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48"/>
          <p:cNvSpPr/>
          <p:nvPr/>
        </p:nvSpPr>
        <p:spPr>
          <a:xfrm>
            <a:off x="1148661" y="1397498"/>
            <a:ext cx="38897" cy="33412"/>
          </a:xfrm>
          <a:custGeom>
            <a:rect b="b" l="l" r="r" t="t"/>
            <a:pathLst>
              <a:path extrusionOk="0" h="2138" w="2489">
                <a:moveTo>
                  <a:pt x="1066" y="1"/>
                </a:moveTo>
                <a:cubicBezTo>
                  <a:pt x="480" y="1"/>
                  <a:pt x="1" y="480"/>
                  <a:pt x="1" y="1065"/>
                </a:cubicBezTo>
                <a:cubicBezTo>
                  <a:pt x="1" y="1709"/>
                  <a:pt x="526" y="2137"/>
                  <a:pt x="1075" y="2137"/>
                </a:cubicBezTo>
                <a:cubicBezTo>
                  <a:pt x="1336" y="2137"/>
                  <a:pt x="1604" y="2040"/>
                  <a:pt x="1822" y="1821"/>
                </a:cubicBezTo>
                <a:cubicBezTo>
                  <a:pt x="2488"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48"/>
          <p:cNvSpPr/>
          <p:nvPr/>
        </p:nvSpPr>
        <p:spPr>
          <a:xfrm>
            <a:off x="1148661" y="1349850"/>
            <a:ext cx="38897" cy="33412"/>
          </a:xfrm>
          <a:custGeom>
            <a:rect b="b" l="l" r="r" t="t"/>
            <a:pathLst>
              <a:path extrusionOk="0" h="2138" w="2489">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48"/>
          <p:cNvSpPr/>
          <p:nvPr/>
        </p:nvSpPr>
        <p:spPr>
          <a:xfrm>
            <a:off x="1148661" y="1302343"/>
            <a:ext cx="38897" cy="33349"/>
          </a:xfrm>
          <a:custGeom>
            <a:rect b="b" l="l" r="r" t="t"/>
            <a:pathLst>
              <a:path extrusionOk="0" h="2134" w="2489">
                <a:moveTo>
                  <a:pt x="1066" y="1"/>
                </a:moveTo>
                <a:cubicBezTo>
                  <a:pt x="480" y="1"/>
                  <a:pt x="1" y="472"/>
                  <a:pt x="1" y="1066"/>
                </a:cubicBezTo>
                <a:cubicBezTo>
                  <a:pt x="1" y="1709"/>
                  <a:pt x="526" y="2133"/>
                  <a:pt x="1075" y="2133"/>
                </a:cubicBezTo>
                <a:cubicBezTo>
                  <a:pt x="1337" y="2133"/>
                  <a:pt x="1604" y="2037"/>
                  <a:pt x="1822" y="1822"/>
                </a:cubicBezTo>
                <a:cubicBezTo>
                  <a:pt x="2488"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48"/>
          <p:cNvSpPr/>
          <p:nvPr/>
        </p:nvSpPr>
        <p:spPr>
          <a:xfrm>
            <a:off x="1148661" y="1254710"/>
            <a:ext cx="38897" cy="33333"/>
          </a:xfrm>
          <a:custGeom>
            <a:rect b="b" l="l" r="r" t="t"/>
            <a:pathLst>
              <a:path extrusionOk="0" h="2133" w="2489">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48"/>
          <p:cNvSpPr/>
          <p:nvPr/>
        </p:nvSpPr>
        <p:spPr>
          <a:xfrm>
            <a:off x="1148661" y="1207062"/>
            <a:ext cx="38897" cy="33349"/>
          </a:xfrm>
          <a:custGeom>
            <a:rect b="b" l="l" r="r" t="t"/>
            <a:pathLst>
              <a:path extrusionOk="0" h="2134" w="2489">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48"/>
          <p:cNvSpPr/>
          <p:nvPr/>
        </p:nvSpPr>
        <p:spPr>
          <a:xfrm>
            <a:off x="1148661" y="1159413"/>
            <a:ext cx="38897" cy="33412"/>
          </a:xfrm>
          <a:custGeom>
            <a:rect b="b" l="l" r="r" t="t"/>
            <a:pathLst>
              <a:path extrusionOk="0" h="2138" w="2489">
                <a:moveTo>
                  <a:pt x="1066" y="1"/>
                </a:moveTo>
                <a:cubicBezTo>
                  <a:pt x="480" y="9"/>
                  <a:pt x="1" y="481"/>
                  <a:pt x="1" y="1066"/>
                </a:cubicBezTo>
                <a:cubicBezTo>
                  <a:pt x="1" y="1710"/>
                  <a:pt x="526" y="2138"/>
                  <a:pt x="1075" y="2138"/>
                </a:cubicBezTo>
                <a:cubicBezTo>
                  <a:pt x="1336" y="2138"/>
                  <a:pt x="1604" y="2040"/>
                  <a:pt x="1822" y="1822"/>
                </a:cubicBezTo>
                <a:cubicBezTo>
                  <a:pt x="2488"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48"/>
          <p:cNvSpPr/>
          <p:nvPr/>
        </p:nvSpPr>
        <p:spPr>
          <a:xfrm>
            <a:off x="1148661" y="1111906"/>
            <a:ext cx="38897" cy="33287"/>
          </a:xfrm>
          <a:custGeom>
            <a:rect b="b" l="l" r="r" t="t"/>
            <a:pathLst>
              <a:path extrusionOk="0" h="2130" w="2489">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48"/>
          <p:cNvSpPr/>
          <p:nvPr/>
        </p:nvSpPr>
        <p:spPr>
          <a:xfrm>
            <a:off x="1101028" y="1349850"/>
            <a:ext cx="38881" cy="33412"/>
          </a:xfrm>
          <a:custGeom>
            <a:rect b="b" l="l" r="r" t="t"/>
            <a:pathLst>
              <a:path extrusionOk="0" h="2138" w="2488">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48"/>
          <p:cNvSpPr/>
          <p:nvPr/>
        </p:nvSpPr>
        <p:spPr>
          <a:xfrm>
            <a:off x="1101028" y="1302343"/>
            <a:ext cx="38881" cy="33302"/>
          </a:xfrm>
          <a:custGeom>
            <a:rect b="b" l="l" r="r" t="t"/>
            <a:pathLst>
              <a:path extrusionOk="0" h="2131" w="2488">
                <a:moveTo>
                  <a:pt x="1065" y="1"/>
                </a:moveTo>
                <a:cubicBezTo>
                  <a:pt x="480" y="1"/>
                  <a:pt x="0" y="472"/>
                  <a:pt x="0" y="1066"/>
                </a:cubicBezTo>
                <a:cubicBezTo>
                  <a:pt x="0" y="1707"/>
                  <a:pt x="522" y="2131"/>
                  <a:pt x="1069" y="2131"/>
                </a:cubicBezTo>
                <a:cubicBezTo>
                  <a:pt x="1333" y="2131"/>
                  <a:pt x="1602" y="2033"/>
                  <a:pt x="1821" y="1813"/>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48"/>
          <p:cNvSpPr/>
          <p:nvPr/>
        </p:nvSpPr>
        <p:spPr>
          <a:xfrm>
            <a:off x="1101028" y="1254710"/>
            <a:ext cx="38881" cy="33333"/>
          </a:xfrm>
          <a:custGeom>
            <a:rect b="b" l="l" r="r" t="t"/>
            <a:pathLst>
              <a:path extrusionOk="0" h="2133" w="2488">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48"/>
          <p:cNvSpPr/>
          <p:nvPr/>
        </p:nvSpPr>
        <p:spPr>
          <a:xfrm>
            <a:off x="1101028" y="1207062"/>
            <a:ext cx="38881" cy="33349"/>
          </a:xfrm>
          <a:custGeom>
            <a:rect b="b" l="l" r="r" t="t"/>
            <a:pathLst>
              <a:path extrusionOk="0" h="2134" w="2488">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48"/>
          <p:cNvSpPr/>
          <p:nvPr/>
        </p:nvSpPr>
        <p:spPr>
          <a:xfrm>
            <a:off x="1101028" y="1159413"/>
            <a:ext cx="38881" cy="33412"/>
          </a:xfrm>
          <a:custGeom>
            <a:rect b="b" l="l" r="r" t="t"/>
            <a:pathLst>
              <a:path extrusionOk="0" h="2138" w="2488">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48"/>
          <p:cNvSpPr/>
          <p:nvPr/>
        </p:nvSpPr>
        <p:spPr>
          <a:xfrm>
            <a:off x="1101028" y="1111906"/>
            <a:ext cx="38881" cy="33287"/>
          </a:xfrm>
          <a:custGeom>
            <a:rect b="b" l="l" r="r" t="t"/>
            <a:pathLst>
              <a:path extrusionOk="0" h="2130" w="2488">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48"/>
          <p:cNvSpPr/>
          <p:nvPr/>
        </p:nvSpPr>
        <p:spPr>
          <a:xfrm>
            <a:off x="1053380" y="1254710"/>
            <a:ext cx="39022" cy="33333"/>
          </a:xfrm>
          <a:custGeom>
            <a:rect b="b" l="l" r="r" t="t"/>
            <a:pathLst>
              <a:path extrusionOk="0" h="2133" w="2497">
                <a:moveTo>
                  <a:pt x="1066" y="0"/>
                </a:moveTo>
                <a:cubicBezTo>
                  <a:pt x="480" y="0"/>
                  <a:pt x="1" y="480"/>
                  <a:pt x="1" y="1065"/>
                </a:cubicBezTo>
                <a:cubicBezTo>
                  <a:pt x="1" y="1709"/>
                  <a:pt x="526" y="2133"/>
                  <a:pt x="1075" y="2133"/>
                </a:cubicBezTo>
                <a:cubicBezTo>
                  <a:pt x="1337" y="2133"/>
                  <a:pt x="1604" y="2036"/>
                  <a:pt x="1822" y="1821"/>
                </a:cubicBezTo>
                <a:cubicBezTo>
                  <a:pt x="2496"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48"/>
          <p:cNvSpPr/>
          <p:nvPr/>
        </p:nvSpPr>
        <p:spPr>
          <a:xfrm>
            <a:off x="1053380" y="1207062"/>
            <a:ext cx="39022" cy="33349"/>
          </a:xfrm>
          <a:custGeom>
            <a:rect b="b" l="l" r="r" t="t"/>
            <a:pathLst>
              <a:path extrusionOk="0" h="2134" w="2497">
                <a:moveTo>
                  <a:pt x="1066" y="1"/>
                </a:moveTo>
                <a:cubicBezTo>
                  <a:pt x="480" y="1"/>
                  <a:pt x="1" y="480"/>
                  <a:pt x="1" y="1065"/>
                </a:cubicBezTo>
                <a:cubicBezTo>
                  <a:pt x="1" y="1709"/>
                  <a:pt x="526" y="2133"/>
                  <a:pt x="1075" y="2133"/>
                </a:cubicBezTo>
                <a:cubicBezTo>
                  <a:pt x="1337" y="2133"/>
                  <a:pt x="1604" y="2037"/>
                  <a:pt x="1822" y="1822"/>
                </a:cubicBezTo>
                <a:cubicBezTo>
                  <a:pt x="2496"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48"/>
          <p:cNvSpPr/>
          <p:nvPr/>
        </p:nvSpPr>
        <p:spPr>
          <a:xfrm>
            <a:off x="1053380" y="1159413"/>
            <a:ext cx="39022" cy="33412"/>
          </a:xfrm>
          <a:custGeom>
            <a:rect b="b" l="l" r="r" t="t"/>
            <a:pathLst>
              <a:path extrusionOk="0" h="2138" w="2497">
                <a:moveTo>
                  <a:pt x="1066" y="1"/>
                </a:moveTo>
                <a:cubicBezTo>
                  <a:pt x="480" y="1"/>
                  <a:pt x="1" y="481"/>
                  <a:pt x="1" y="1066"/>
                </a:cubicBezTo>
                <a:cubicBezTo>
                  <a:pt x="1" y="1710"/>
                  <a:pt x="526" y="2138"/>
                  <a:pt x="1074" y="2138"/>
                </a:cubicBezTo>
                <a:cubicBezTo>
                  <a:pt x="1336" y="2138"/>
                  <a:pt x="1604" y="2040"/>
                  <a:pt x="1822" y="1822"/>
                </a:cubicBezTo>
                <a:cubicBezTo>
                  <a:pt x="2496"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48"/>
          <p:cNvSpPr/>
          <p:nvPr/>
        </p:nvSpPr>
        <p:spPr>
          <a:xfrm>
            <a:off x="1053380" y="1111906"/>
            <a:ext cx="39022" cy="33287"/>
          </a:xfrm>
          <a:custGeom>
            <a:rect b="b" l="l" r="r" t="t"/>
            <a:pathLst>
              <a:path extrusionOk="0" h="2130" w="2497">
                <a:moveTo>
                  <a:pt x="1066" y="1"/>
                </a:moveTo>
                <a:cubicBezTo>
                  <a:pt x="480" y="1"/>
                  <a:pt x="1" y="472"/>
                  <a:pt x="1" y="1066"/>
                </a:cubicBezTo>
                <a:cubicBezTo>
                  <a:pt x="1" y="1703"/>
                  <a:pt x="525" y="2129"/>
                  <a:pt x="1073" y="2129"/>
                </a:cubicBezTo>
                <a:cubicBezTo>
                  <a:pt x="1336" y="2129"/>
                  <a:pt x="1603" y="2032"/>
                  <a:pt x="1822" y="1813"/>
                </a:cubicBezTo>
                <a:cubicBezTo>
                  <a:pt x="2496"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48"/>
          <p:cNvSpPr/>
          <p:nvPr/>
        </p:nvSpPr>
        <p:spPr>
          <a:xfrm>
            <a:off x="1005747" y="1254710"/>
            <a:ext cx="38881" cy="33333"/>
          </a:xfrm>
          <a:custGeom>
            <a:rect b="b" l="l" r="r" t="t"/>
            <a:pathLst>
              <a:path extrusionOk="0" h="2133" w="2488">
                <a:moveTo>
                  <a:pt x="1065" y="0"/>
                </a:moveTo>
                <a:cubicBezTo>
                  <a:pt x="480" y="0"/>
                  <a:pt x="0" y="472"/>
                  <a:pt x="0" y="1065"/>
                </a:cubicBezTo>
                <a:cubicBezTo>
                  <a:pt x="0" y="1709"/>
                  <a:pt x="525" y="2133"/>
                  <a:pt x="1072" y="2133"/>
                </a:cubicBezTo>
                <a:cubicBezTo>
                  <a:pt x="1332" y="2133"/>
                  <a:pt x="1598" y="2036"/>
                  <a:pt x="1813" y="1821"/>
                </a:cubicBezTo>
                <a:cubicBezTo>
                  <a:pt x="2488"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48"/>
          <p:cNvSpPr/>
          <p:nvPr/>
        </p:nvSpPr>
        <p:spPr>
          <a:xfrm>
            <a:off x="1005747" y="1207062"/>
            <a:ext cx="38881" cy="33349"/>
          </a:xfrm>
          <a:custGeom>
            <a:rect b="b" l="l" r="r" t="t"/>
            <a:pathLst>
              <a:path extrusionOk="0" h="2134" w="2488">
                <a:moveTo>
                  <a:pt x="1065" y="1"/>
                </a:moveTo>
                <a:cubicBezTo>
                  <a:pt x="480" y="1"/>
                  <a:pt x="0" y="480"/>
                  <a:pt x="0" y="1065"/>
                </a:cubicBezTo>
                <a:cubicBezTo>
                  <a:pt x="0" y="1709"/>
                  <a:pt x="525" y="2133"/>
                  <a:pt x="1072" y="2133"/>
                </a:cubicBezTo>
                <a:cubicBezTo>
                  <a:pt x="1332" y="2133"/>
                  <a:pt x="1598" y="2037"/>
                  <a:pt x="1813" y="1822"/>
                </a:cubicBezTo>
                <a:cubicBezTo>
                  <a:pt x="2488" y="1155"/>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48"/>
          <p:cNvSpPr/>
          <p:nvPr/>
        </p:nvSpPr>
        <p:spPr>
          <a:xfrm>
            <a:off x="1005747" y="1159413"/>
            <a:ext cx="38881" cy="33412"/>
          </a:xfrm>
          <a:custGeom>
            <a:rect b="b" l="l" r="r" t="t"/>
            <a:pathLst>
              <a:path extrusionOk="0" h="2138" w="2488">
                <a:moveTo>
                  <a:pt x="1065" y="1"/>
                </a:moveTo>
                <a:cubicBezTo>
                  <a:pt x="480" y="1"/>
                  <a:pt x="0" y="481"/>
                  <a:pt x="0" y="1066"/>
                </a:cubicBezTo>
                <a:cubicBezTo>
                  <a:pt x="0" y="1710"/>
                  <a:pt x="525" y="2138"/>
                  <a:pt x="1071" y="2138"/>
                </a:cubicBezTo>
                <a:cubicBezTo>
                  <a:pt x="1332" y="2138"/>
                  <a:pt x="1598" y="2040"/>
                  <a:pt x="1813" y="1822"/>
                </a:cubicBezTo>
                <a:cubicBezTo>
                  <a:pt x="2488" y="1155"/>
                  <a:pt x="2016" y="9"/>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48"/>
          <p:cNvSpPr/>
          <p:nvPr/>
        </p:nvSpPr>
        <p:spPr>
          <a:xfrm>
            <a:off x="1005747" y="1111906"/>
            <a:ext cx="38881" cy="33287"/>
          </a:xfrm>
          <a:custGeom>
            <a:rect b="b" l="l" r="r" t="t"/>
            <a:pathLst>
              <a:path extrusionOk="0" h="2130" w="2488">
                <a:moveTo>
                  <a:pt x="1065" y="1"/>
                </a:moveTo>
                <a:cubicBezTo>
                  <a:pt x="480" y="1"/>
                  <a:pt x="0" y="472"/>
                  <a:pt x="0" y="1066"/>
                </a:cubicBezTo>
                <a:cubicBezTo>
                  <a:pt x="0" y="1703"/>
                  <a:pt x="525" y="2129"/>
                  <a:pt x="1070" y="2129"/>
                </a:cubicBezTo>
                <a:cubicBezTo>
                  <a:pt x="1331" y="2129"/>
                  <a:pt x="1597" y="2032"/>
                  <a:pt x="1813" y="1813"/>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48"/>
          <p:cNvSpPr/>
          <p:nvPr/>
        </p:nvSpPr>
        <p:spPr>
          <a:xfrm>
            <a:off x="958099" y="1254710"/>
            <a:ext cx="38897" cy="33333"/>
          </a:xfrm>
          <a:custGeom>
            <a:rect b="b" l="l" r="r" t="t"/>
            <a:pathLst>
              <a:path extrusionOk="0" h="2133" w="2489">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48"/>
          <p:cNvSpPr/>
          <p:nvPr/>
        </p:nvSpPr>
        <p:spPr>
          <a:xfrm>
            <a:off x="958099" y="1207062"/>
            <a:ext cx="38897" cy="33349"/>
          </a:xfrm>
          <a:custGeom>
            <a:rect b="b" l="l" r="r" t="t"/>
            <a:pathLst>
              <a:path extrusionOk="0" h="2134" w="2489">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48"/>
          <p:cNvSpPr/>
          <p:nvPr/>
        </p:nvSpPr>
        <p:spPr>
          <a:xfrm>
            <a:off x="958099" y="1159413"/>
            <a:ext cx="38897" cy="33412"/>
          </a:xfrm>
          <a:custGeom>
            <a:rect b="b" l="l" r="r" t="t"/>
            <a:pathLst>
              <a:path extrusionOk="0" h="2138" w="2489">
                <a:moveTo>
                  <a:pt x="1066" y="1"/>
                </a:moveTo>
                <a:cubicBezTo>
                  <a:pt x="480" y="9"/>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48"/>
          <p:cNvSpPr/>
          <p:nvPr/>
        </p:nvSpPr>
        <p:spPr>
          <a:xfrm>
            <a:off x="958099" y="1111906"/>
            <a:ext cx="38897" cy="33287"/>
          </a:xfrm>
          <a:custGeom>
            <a:rect b="b" l="l" r="r" t="t"/>
            <a:pathLst>
              <a:path extrusionOk="0" h="2130" w="2489">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48"/>
          <p:cNvSpPr/>
          <p:nvPr/>
        </p:nvSpPr>
        <p:spPr>
          <a:xfrm>
            <a:off x="910467" y="1254710"/>
            <a:ext cx="39006" cy="33333"/>
          </a:xfrm>
          <a:custGeom>
            <a:rect b="b" l="l" r="r" t="t"/>
            <a:pathLst>
              <a:path extrusionOk="0" h="2133" w="2496">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48"/>
          <p:cNvSpPr/>
          <p:nvPr/>
        </p:nvSpPr>
        <p:spPr>
          <a:xfrm>
            <a:off x="910467" y="1207062"/>
            <a:ext cx="39006" cy="33349"/>
          </a:xfrm>
          <a:custGeom>
            <a:rect b="b" l="l" r="r" t="t"/>
            <a:pathLst>
              <a:path extrusionOk="0" h="2134" w="2496">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48"/>
          <p:cNvSpPr/>
          <p:nvPr/>
        </p:nvSpPr>
        <p:spPr>
          <a:xfrm>
            <a:off x="910467" y="1159413"/>
            <a:ext cx="39006" cy="33412"/>
          </a:xfrm>
          <a:custGeom>
            <a:rect b="b" l="l" r="r" t="t"/>
            <a:pathLst>
              <a:path extrusionOk="0" h="2138" w="2496">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48"/>
          <p:cNvSpPr/>
          <p:nvPr/>
        </p:nvSpPr>
        <p:spPr>
          <a:xfrm>
            <a:off x="910467" y="1111906"/>
            <a:ext cx="39006" cy="33287"/>
          </a:xfrm>
          <a:custGeom>
            <a:rect b="b" l="l" r="r" t="t"/>
            <a:pathLst>
              <a:path extrusionOk="0" h="2130" w="2496">
                <a:moveTo>
                  <a:pt x="1065" y="1"/>
                </a:moveTo>
                <a:cubicBezTo>
                  <a:pt x="480" y="1"/>
                  <a:pt x="0" y="472"/>
                  <a:pt x="0" y="1066"/>
                </a:cubicBezTo>
                <a:cubicBezTo>
                  <a:pt x="0" y="1703"/>
                  <a:pt x="524" y="2129"/>
                  <a:pt x="1073" y="2129"/>
                </a:cubicBezTo>
                <a:cubicBezTo>
                  <a:pt x="1335" y="2129"/>
                  <a:pt x="1603" y="2032"/>
                  <a:pt x="1821" y="1813"/>
                </a:cubicBezTo>
                <a:cubicBezTo>
                  <a:pt x="2496"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48"/>
          <p:cNvSpPr/>
          <p:nvPr/>
        </p:nvSpPr>
        <p:spPr>
          <a:xfrm>
            <a:off x="862818" y="1254710"/>
            <a:ext cx="39022" cy="33333"/>
          </a:xfrm>
          <a:custGeom>
            <a:rect b="b" l="l" r="r" t="t"/>
            <a:pathLst>
              <a:path extrusionOk="0" h="2133" w="2497">
                <a:moveTo>
                  <a:pt x="1074" y="0"/>
                </a:moveTo>
                <a:cubicBezTo>
                  <a:pt x="480" y="0"/>
                  <a:pt x="9" y="480"/>
                  <a:pt x="0" y="1065"/>
                </a:cubicBezTo>
                <a:cubicBezTo>
                  <a:pt x="0" y="1709"/>
                  <a:pt x="530" y="2133"/>
                  <a:pt x="1078" y="2133"/>
                </a:cubicBezTo>
                <a:cubicBezTo>
                  <a:pt x="1340" y="2133"/>
                  <a:pt x="1606" y="2036"/>
                  <a:pt x="1821" y="1821"/>
                </a:cubicBezTo>
                <a:cubicBezTo>
                  <a:pt x="2496" y="1146"/>
                  <a:pt x="2017" y="0"/>
                  <a:pt x="10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48"/>
          <p:cNvSpPr/>
          <p:nvPr/>
        </p:nvSpPr>
        <p:spPr>
          <a:xfrm>
            <a:off x="862818" y="1207062"/>
            <a:ext cx="39022" cy="33349"/>
          </a:xfrm>
          <a:custGeom>
            <a:rect b="b" l="l" r="r" t="t"/>
            <a:pathLst>
              <a:path extrusionOk="0" h="2134" w="2497">
                <a:moveTo>
                  <a:pt x="1074" y="1"/>
                </a:moveTo>
                <a:cubicBezTo>
                  <a:pt x="480" y="1"/>
                  <a:pt x="9" y="480"/>
                  <a:pt x="0" y="1065"/>
                </a:cubicBezTo>
                <a:cubicBezTo>
                  <a:pt x="0" y="1709"/>
                  <a:pt x="530" y="2133"/>
                  <a:pt x="1078" y="2133"/>
                </a:cubicBezTo>
                <a:cubicBezTo>
                  <a:pt x="1340" y="2133"/>
                  <a:pt x="1606" y="2037"/>
                  <a:pt x="1821" y="1822"/>
                </a:cubicBezTo>
                <a:cubicBezTo>
                  <a:pt x="2496" y="1147"/>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48"/>
          <p:cNvSpPr/>
          <p:nvPr/>
        </p:nvSpPr>
        <p:spPr>
          <a:xfrm>
            <a:off x="862818" y="1159413"/>
            <a:ext cx="39022" cy="33412"/>
          </a:xfrm>
          <a:custGeom>
            <a:rect b="b" l="l" r="r" t="t"/>
            <a:pathLst>
              <a:path extrusionOk="0" h="2138" w="2497">
                <a:moveTo>
                  <a:pt x="1074" y="1"/>
                </a:moveTo>
                <a:cubicBezTo>
                  <a:pt x="480" y="9"/>
                  <a:pt x="9" y="481"/>
                  <a:pt x="0" y="1066"/>
                </a:cubicBezTo>
                <a:cubicBezTo>
                  <a:pt x="0" y="1710"/>
                  <a:pt x="529" y="2138"/>
                  <a:pt x="1078" y="2138"/>
                </a:cubicBezTo>
                <a:cubicBezTo>
                  <a:pt x="1340" y="2138"/>
                  <a:pt x="1606" y="2040"/>
                  <a:pt x="1821" y="1822"/>
                </a:cubicBezTo>
                <a:cubicBezTo>
                  <a:pt x="2496" y="1147"/>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48"/>
          <p:cNvSpPr/>
          <p:nvPr/>
        </p:nvSpPr>
        <p:spPr>
          <a:xfrm>
            <a:off x="862818" y="1111906"/>
            <a:ext cx="39022" cy="33287"/>
          </a:xfrm>
          <a:custGeom>
            <a:rect b="b" l="l" r="r" t="t"/>
            <a:pathLst>
              <a:path extrusionOk="0" h="2130" w="2497">
                <a:moveTo>
                  <a:pt x="1074" y="1"/>
                </a:moveTo>
                <a:cubicBezTo>
                  <a:pt x="480" y="1"/>
                  <a:pt x="9" y="472"/>
                  <a:pt x="0" y="1066"/>
                </a:cubicBezTo>
                <a:cubicBezTo>
                  <a:pt x="0" y="1703"/>
                  <a:pt x="529" y="2129"/>
                  <a:pt x="1077" y="2129"/>
                </a:cubicBezTo>
                <a:cubicBezTo>
                  <a:pt x="1339" y="2129"/>
                  <a:pt x="1606" y="2032"/>
                  <a:pt x="1821" y="1813"/>
                </a:cubicBezTo>
                <a:cubicBezTo>
                  <a:pt x="2496" y="1147"/>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48"/>
          <p:cNvSpPr/>
          <p:nvPr/>
        </p:nvSpPr>
        <p:spPr>
          <a:xfrm>
            <a:off x="815311" y="1302343"/>
            <a:ext cx="38975" cy="33302"/>
          </a:xfrm>
          <a:custGeom>
            <a:rect b="b" l="l" r="r" t="t"/>
            <a:pathLst>
              <a:path extrusionOk="0" h="2131" w="2494">
                <a:moveTo>
                  <a:pt x="1075" y="1"/>
                </a:moveTo>
                <a:cubicBezTo>
                  <a:pt x="1072" y="1"/>
                  <a:pt x="1068" y="1"/>
                  <a:pt x="1065" y="1"/>
                </a:cubicBezTo>
                <a:cubicBezTo>
                  <a:pt x="480" y="1"/>
                  <a:pt x="0" y="480"/>
                  <a:pt x="0" y="1066"/>
                </a:cubicBezTo>
                <a:cubicBezTo>
                  <a:pt x="0" y="1707"/>
                  <a:pt x="522" y="2131"/>
                  <a:pt x="1069" y="2131"/>
                </a:cubicBezTo>
                <a:cubicBezTo>
                  <a:pt x="1333" y="2131"/>
                  <a:pt x="1602" y="2033"/>
                  <a:pt x="1821" y="1813"/>
                </a:cubicBezTo>
                <a:cubicBezTo>
                  <a:pt x="2493" y="1149"/>
                  <a:pt x="2020" y="1"/>
                  <a:pt x="10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48"/>
          <p:cNvSpPr/>
          <p:nvPr/>
        </p:nvSpPr>
        <p:spPr>
          <a:xfrm>
            <a:off x="815311" y="1254694"/>
            <a:ext cx="38975" cy="33318"/>
          </a:xfrm>
          <a:custGeom>
            <a:rect b="b" l="l" r="r" t="t"/>
            <a:pathLst>
              <a:path extrusionOk="0" h="2132" w="2494">
                <a:moveTo>
                  <a:pt x="1075" y="1"/>
                </a:moveTo>
                <a:cubicBezTo>
                  <a:pt x="1072" y="1"/>
                  <a:pt x="1068" y="1"/>
                  <a:pt x="1065" y="1"/>
                </a:cubicBezTo>
                <a:cubicBezTo>
                  <a:pt x="480" y="1"/>
                  <a:pt x="0" y="481"/>
                  <a:pt x="0" y="1066"/>
                </a:cubicBezTo>
                <a:cubicBezTo>
                  <a:pt x="0" y="1708"/>
                  <a:pt x="526" y="2131"/>
                  <a:pt x="1073" y="2131"/>
                </a:cubicBezTo>
                <a:cubicBezTo>
                  <a:pt x="1336" y="2131"/>
                  <a:pt x="1604" y="2033"/>
                  <a:pt x="1821" y="1814"/>
                </a:cubicBezTo>
                <a:cubicBezTo>
                  <a:pt x="2493" y="1150"/>
                  <a:pt x="2020" y="1"/>
                  <a:pt x="10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48"/>
          <p:cNvSpPr/>
          <p:nvPr/>
        </p:nvSpPr>
        <p:spPr>
          <a:xfrm>
            <a:off x="815311" y="1207062"/>
            <a:ext cx="39006" cy="33349"/>
          </a:xfrm>
          <a:custGeom>
            <a:rect b="b" l="l" r="r" t="t"/>
            <a:pathLst>
              <a:path extrusionOk="0" h="2134" w="2496">
                <a:moveTo>
                  <a:pt x="1065" y="1"/>
                </a:moveTo>
                <a:cubicBezTo>
                  <a:pt x="480" y="1"/>
                  <a:pt x="0" y="480"/>
                  <a:pt x="0" y="1065"/>
                </a:cubicBezTo>
                <a:cubicBezTo>
                  <a:pt x="0" y="1709"/>
                  <a:pt x="529" y="2133"/>
                  <a:pt x="1078" y="2133"/>
                </a:cubicBezTo>
                <a:cubicBezTo>
                  <a:pt x="1339" y="2133"/>
                  <a:pt x="1606" y="2037"/>
                  <a:pt x="1821" y="1822"/>
                </a:cubicBezTo>
                <a:cubicBezTo>
                  <a:pt x="2496"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48"/>
          <p:cNvSpPr/>
          <p:nvPr/>
        </p:nvSpPr>
        <p:spPr>
          <a:xfrm>
            <a:off x="815311" y="1159413"/>
            <a:ext cx="39006" cy="33412"/>
          </a:xfrm>
          <a:custGeom>
            <a:rect b="b" l="l" r="r" t="t"/>
            <a:pathLst>
              <a:path extrusionOk="0" h="2138" w="2496">
                <a:moveTo>
                  <a:pt x="1065" y="1"/>
                </a:moveTo>
                <a:cubicBezTo>
                  <a:pt x="480" y="9"/>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48"/>
          <p:cNvSpPr/>
          <p:nvPr/>
        </p:nvSpPr>
        <p:spPr>
          <a:xfrm>
            <a:off x="815311" y="1111906"/>
            <a:ext cx="38975" cy="33302"/>
          </a:xfrm>
          <a:custGeom>
            <a:rect b="b" l="l" r="r" t="t"/>
            <a:pathLst>
              <a:path extrusionOk="0" h="2131" w="2494">
                <a:moveTo>
                  <a:pt x="1075" y="1"/>
                </a:moveTo>
                <a:cubicBezTo>
                  <a:pt x="1072" y="1"/>
                  <a:pt x="1068" y="1"/>
                  <a:pt x="1065" y="1"/>
                </a:cubicBezTo>
                <a:cubicBezTo>
                  <a:pt x="480" y="1"/>
                  <a:pt x="0" y="472"/>
                  <a:pt x="0" y="1066"/>
                </a:cubicBezTo>
                <a:cubicBezTo>
                  <a:pt x="0" y="1708"/>
                  <a:pt x="522" y="2131"/>
                  <a:pt x="1069" y="2131"/>
                </a:cubicBezTo>
                <a:cubicBezTo>
                  <a:pt x="1333" y="2131"/>
                  <a:pt x="1602" y="2033"/>
                  <a:pt x="1821" y="1813"/>
                </a:cubicBezTo>
                <a:cubicBezTo>
                  <a:pt x="2493" y="1141"/>
                  <a:pt x="2020" y="1"/>
                  <a:pt x="10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48"/>
          <p:cNvSpPr/>
          <p:nvPr/>
        </p:nvSpPr>
        <p:spPr>
          <a:xfrm>
            <a:off x="767662" y="1349850"/>
            <a:ext cx="38897" cy="33412"/>
          </a:xfrm>
          <a:custGeom>
            <a:rect b="b" l="l" r="r" t="t"/>
            <a:pathLst>
              <a:path extrusionOk="0" h="2138" w="2489">
                <a:moveTo>
                  <a:pt x="1065" y="1"/>
                </a:moveTo>
                <a:cubicBezTo>
                  <a:pt x="480" y="9"/>
                  <a:pt x="1" y="481"/>
                  <a:pt x="1" y="1074"/>
                </a:cubicBezTo>
                <a:cubicBezTo>
                  <a:pt x="1" y="1712"/>
                  <a:pt x="525" y="2138"/>
                  <a:pt x="1073" y="2138"/>
                </a:cubicBezTo>
                <a:cubicBezTo>
                  <a:pt x="1335" y="2138"/>
                  <a:pt x="1603" y="2040"/>
                  <a:pt x="1822" y="1822"/>
                </a:cubicBezTo>
                <a:cubicBezTo>
                  <a:pt x="2488" y="1147"/>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48"/>
          <p:cNvSpPr/>
          <p:nvPr/>
        </p:nvSpPr>
        <p:spPr>
          <a:xfrm>
            <a:off x="767662" y="1302343"/>
            <a:ext cx="38897" cy="33302"/>
          </a:xfrm>
          <a:custGeom>
            <a:rect b="b" l="l" r="r" t="t"/>
            <a:pathLst>
              <a:path extrusionOk="0" h="2131" w="2489">
                <a:moveTo>
                  <a:pt x="1065" y="1"/>
                </a:moveTo>
                <a:cubicBezTo>
                  <a:pt x="480" y="1"/>
                  <a:pt x="1" y="472"/>
                  <a:pt x="1" y="1066"/>
                </a:cubicBezTo>
                <a:cubicBezTo>
                  <a:pt x="1" y="1707"/>
                  <a:pt x="523" y="2131"/>
                  <a:pt x="1070" y="2131"/>
                </a:cubicBezTo>
                <a:cubicBezTo>
                  <a:pt x="1333" y="2131"/>
                  <a:pt x="1602" y="2033"/>
                  <a:pt x="1822" y="1813"/>
                </a:cubicBezTo>
                <a:cubicBezTo>
                  <a:pt x="2488" y="1147"/>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48"/>
          <p:cNvSpPr/>
          <p:nvPr/>
        </p:nvSpPr>
        <p:spPr>
          <a:xfrm>
            <a:off x="767662" y="1254710"/>
            <a:ext cx="38897" cy="33333"/>
          </a:xfrm>
          <a:custGeom>
            <a:rect b="b" l="l" r="r" t="t"/>
            <a:pathLst>
              <a:path extrusionOk="0" h="2133" w="2489">
                <a:moveTo>
                  <a:pt x="1065" y="0"/>
                </a:moveTo>
                <a:cubicBezTo>
                  <a:pt x="480" y="0"/>
                  <a:pt x="1" y="480"/>
                  <a:pt x="1" y="1065"/>
                </a:cubicBezTo>
                <a:cubicBezTo>
                  <a:pt x="1" y="1709"/>
                  <a:pt x="526" y="2133"/>
                  <a:pt x="1075" y="2133"/>
                </a:cubicBezTo>
                <a:cubicBezTo>
                  <a:pt x="1336" y="2133"/>
                  <a:pt x="1604" y="2036"/>
                  <a:pt x="1822" y="1821"/>
                </a:cubicBezTo>
                <a:cubicBezTo>
                  <a:pt x="2488" y="1146"/>
                  <a:pt x="2017"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48"/>
          <p:cNvSpPr/>
          <p:nvPr/>
        </p:nvSpPr>
        <p:spPr>
          <a:xfrm>
            <a:off x="767662" y="1207062"/>
            <a:ext cx="38897" cy="33349"/>
          </a:xfrm>
          <a:custGeom>
            <a:rect b="b" l="l" r="r" t="t"/>
            <a:pathLst>
              <a:path extrusionOk="0" h="2134" w="2489">
                <a:moveTo>
                  <a:pt x="1065" y="1"/>
                </a:moveTo>
                <a:cubicBezTo>
                  <a:pt x="480" y="1"/>
                  <a:pt x="1" y="480"/>
                  <a:pt x="1" y="1065"/>
                </a:cubicBezTo>
                <a:cubicBezTo>
                  <a:pt x="1" y="1709"/>
                  <a:pt x="526" y="2133"/>
                  <a:pt x="1075" y="2133"/>
                </a:cubicBezTo>
                <a:cubicBezTo>
                  <a:pt x="1336" y="2133"/>
                  <a:pt x="1604" y="2037"/>
                  <a:pt x="1822" y="1822"/>
                </a:cubicBezTo>
                <a:cubicBezTo>
                  <a:pt x="2488" y="1147"/>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48"/>
          <p:cNvSpPr/>
          <p:nvPr/>
        </p:nvSpPr>
        <p:spPr>
          <a:xfrm>
            <a:off x="767662" y="1159413"/>
            <a:ext cx="38897" cy="33412"/>
          </a:xfrm>
          <a:custGeom>
            <a:rect b="b" l="l" r="r" t="t"/>
            <a:pathLst>
              <a:path extrusionOk="0" h="2138" w="2489">
                <a:moveTo>
                  <a:pt x="1065" y="1"/>
                </a:moveTo>
                <a:cubicBezTo>
                  <a:pt x="480" y="9"/>
                  <a:pt x="1" y="481"/>
                  <a:pt x="1" y="1066"/>
                </a:cubicBezTo>
                <a:cubicBezTo>
                  <a:pt x="1" y="1710"/>
                  <a:pt x="526" y="2138"/>
                  <a:pt x="1074" y="2138"/>
                </a:cubicBezTo>
                <a:cubicBezTo>
                  <a:pt x="1336" y="2138"/>
                  <a:pt x="1604" y="2040"/>
                  <a:pt x="1822" y="1822"/>
                </a:cubicBezTo>
                <a:cubicBezTo>
                  <a:pt x="2488" y="1147"/>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48"/>
          <p:cNvSpPr/>
          <p:nvPr/>
        </p:nvSpPr>
        <p:spPr>
          <a:xfrm>
            <a:off x="767662" y="1111906"/>
            <a:ext cx="38850" cy="33287"/>
          </a:xfrm>
          <a:custGeom>
            <a:rect b="b" l="l" r="r" t="t"/>
            <a:pathLst>
              <a:path extrusionOk="0" h="2130" w="2486">
                <a:moveTo>
                  <a:pt x="1075" y="1"/>
                </a:moveTo>
                <a:cubicBezTo>
                  <a:pt x="1072" y="1"/>
                  <a:pt x="1069" y="1"/>
                  <a:pt x="1065" y="1"/>
                </a:cubicBezTo>
                <a:cubicBezTo>
                  <a:pt x="480" y="1"/>
                  <a:pt x="1" y="472"/>
                  <a:pt x="1" y="1066"/>
                </a:cubicBezTo>
                <a:cubicBezTo>
                  <a:pt x="1" y="1703"/>
                  <a:pt x="525" y="2129"/>
                  <a:pt x="1073" y="2129"/>
                </a:cubicBezTo>
                <a:cubicBezTo>
                  <a:pt x="1335" y="2129"/>
                  <a:pt x="1603" y="2032"/>
                  <a:pt x="1822" y="1813"/>
                </a:cubicBezTo>
                <a:cubicBezTo>
                  <a:pt x="2486" y="1149"/>
                  <a:pt x="2020" y="1"/>
                  <a:pt x="10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48"/>
          <p:cNvSpPr/>
          <p:nvPr/>
        </p:nvSpPr>
        <p:spPr>
          <a:xfrm>
            <a:off x="720030" y="1349850"/>
            <a:ext cx="38881" cy="33412"/>
          </a:xfrm>
          <a:custGeom>
            <a:rect b="b" l="l" r="r" t="t"/>
            <a:pathLst>
              <a:path extrusionOk="0" h="2138" w="2488">
                <a:moveTo>
                  <a:pt x="1065" y="1"/>
                </a:moveTo>
                <a:cubicBezTo>
                  <a:pt x="480" y="9"/>
                  <a:pt x="0" y="481"/>
                  <a:pt x="0" y="1074"/>
                </a:cubicBezTo>
                <a:cubicBezTo>
                  <a:pt x="0" y="1712"/>
                  <a:pt x="524" y="2138"/>
                  <a:pt x="1073" y="2138"/>
                </a:cubicBezTo>
                <a:cubicBezTo>
                  <a:pt x="1335" y="2138"/>
                  <a:pt x="1603" y="2040"/>
                  <a:pt x="1821" y="1822"/>
                </a:cubicBezTo>
                <a:cubicBezTo>
                  <a:pt x="2488" y="1155"/>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48"/>
          <p:cNvSpPr/>
          <p:nvPr/>
        </p:nvSpPr>
        <p:spPr>
          <a:xfrm>
            <a:off x="720030" y="1254710"/>
            <a:ext cx="38881" cy="33333"/>
          </a:xfrm>
          <a:custGeom>
            <a:rect b="b" l="l" r="r" t="t"/>
            <a:pathLst>
              <a:path extrusionOk="0" h="2133" w="2488">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48"/>
          <p:cNvSpPr/>
          <p:nvPr/>
        </p:nvSpPr>
        <p:spPr>
          <a:xfrm>
            <a:off x="720030" y="1207062"/>
            <a:ext cx="38881" cy="33349"/>
          </a:xfrm>
          <a:custGeom>
            <a:rect b="b" l="l" r="r" t="t"/>
            <a:pathLst>
              <a:path extrusionOk="0" h="2134" w="2488">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48"/>
          <p:cNvSpPr/>
          <p:nvPr/>
        </p:nvSpPr>
        <p:spPr>
          <a:xfrm>
            <a:off x="720030" y="1159413"/>
            <a:ext cx="38881" cy="33412"/>
          </a:xfrm>
          <a:custGeom>
            <a:rect b="b" l="l" r="r" t="t"/>
            <a:pathLst>
              <a:path extrusionOk="0" h="2138" w="2488">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48"/>
          <p:cNvSpPr/>
          <p:nvPr/>
        </p:nvSpPr>
        <p:spPr>
          <a:xfrm>
            <a:off x="3339011" y="1778497"/>
            <a:ext cx="39022" cy="33412"/>
          </a:xfrm>
          <a:custGeom>
            <a:rect b="b" l="l" r="r" t="t"/>
            <a:pathLst>
              <a:path extrusionOk="0" h="2138" w="2497">
                <a:moveTo>
                  <a:pt x="1065" y="1"/>
                </a:moveTo>
                <a:cubicBezTo>
                  <a:pt x="480" y="9"/>
                  <a:pt x="1" y="480"/>
                  <a:pt x="1" y="1074"/>
                </a:cubicBezTo>
                <a:cubicBezTo>
                  <a:pt x="1" y="1712"/>
                  <a:pt x="529" y="2137"/>
                  <a:pt x="1077" y="2137"/>
                </a:cubicBezTo>
                <a:cubicBezTo>
                  <a:pt x="1339" y="2137"/>
                  <a:pt x="1606" y="2040"/>
                  <a:pt x="1822" y="1822"/>
                </a:cubicBezTo>
                <a:cubicBezTo>
                  <a:pt x="2496" y="1147"/>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48"/>
          <p:cNvSpPr/>
          <p:nvPr/>
        </p:nvSpPr>
        <p:spPr>
          <a:xfrm>
            <a:off x="3339011" y="1826145"/>
            <a:ext cx="39022" cy="33349"/>
          </a:xfrm>
          <a:custGeom>
            <a:rect b="b" l="l" r="r" t="t"/>
            <a:pathLst>
              <a:path extrusionOk="0" h="2134" w="2497">
                <a:moveTo>
                  <a:pt x="1065" y="0"/>
                </a:moveTo>
                <a:cubicBezTo>
                  <a:pt x="480" y="0"/>
                  <a:pt x="1" y="480"/>
                  <a:pt x="1" y="1065"/>
                </a:cubicBezTo>
                <a:cubicBezTo>
                  <a:pt x="1" y="1709"/>
                  <a:pt x="526" y="2133"/>
                  <a:pt x="1075" y="2133"/>
                </a:cubicBezTo>
                <a:cubicBezTo>
                  <a:pt x="1336" y="2133"/>
                  <a:pt x="1604" y="2036"/>
                  <a:pt x="1822" y="1821"/>
                </a:cubicBezTo>
                <a:cubicBezTo>
                  <a:pt x="2496" y="1146"/>
                  <a:pt x="2017"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48"/>
          <p:cNvSpPr/>
          <p:nvPr/>
        </p:nvSpPr>
        <p:spPr>
          <a:xfrm>
            <a:off x="3386660" y="1826145"/>
            <a:ext cx="38881" cy="33349"/>
          </a:xfrm>
          <a:custGeom>
            <a:rect b="b" l="l" r="r" t="t"/>
            <a:pathLst>
              <a:path extrusionOk="0" h="2134" w="2488">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48"/>
          <p:cNvSpPr/>
          <p:nvPr/>
        </p:nvSpPr>
        <p:spPr>
          <a:xfrm>
            <a:off x="3386660" y="1921426"/>
            <a:ext cx="38881" cy="33302"/>
          </a:xfrm>
          <a:custGeom>
            <a:rect b="b" l="l" r="r" t="t"/>
            <a:pathLst>
              <a:path extrusionOk="0" h="2131" w="2488">
                <a:moveTo>
                  <a:pt x="1065" y="0"/>
                </a:moveTo>
                <a:cubicBezTo>
                  <a:pt x="480"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48"/>
          <p:cNvSpPr/>
          <p:nvPr/>
        </p:nvSpPr>
        <p:spPr>
          <a:xfrm>
            <a:off x="3434292" y="1873778"/>
            <a:ext cx="38897" cy="33349"/>
          </a:xfrm>
          <a:custGeom>
            <a:rect b="b" l="l" r="r" t="t"/>
            <a:pathLst>
              <a:path extrusionOk="0" h="2134" w="2489">
                <a:moveTo>
                  <a:pt x="1066" y="1"/>
                </a:moveTo>
                <a:cubicBezTo>
                  <a:pt x="480" y="1"/>
                  <a:pt x="1" y="480"/>
                  <a:pt x="1" y="1066"/>
                </a:cubicBezTo>
                <a:cubicBezTo>
                  <a:pt x="1" y="1709"/>
                  <a:pt x="526" y="2134"/>
                  <a:pt x="1075" y="2134"/>
                </a:cubicBezTo>
                <a:cubicBezTo>
                  <a:pt x="1336" y="2134"/>
                  <a:pt x="1604" y="2037"/>
                  <a:pt x="1822" y="1822"/>
                </a:cubicBezTo>
                <a:cubicBezTo>
                  <a:pt x="2488"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48"/>
          <p:cNvSpPr/>
          <p:nvPr/>
        </p:nvSpPr>
        <p:spPr>
          <a:xfrm>
            <a:off x="3386660" y="1873778"/>
            <a:ext cx="38881" cy="33349"/>
          </a:xfrm>
          <a:custGeom>
            <a:rect b="b" l="l" r="r" t="t"/>
            <a:pathLst>
              <a:path extrusionOk="0" h="2134" w="2488">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48"/>
          <p:cNvSpPr/>
          <p:nvPr/>
        </p:nvSpPr>
        <p:spPr>
          <a:xfrm>
            <a:off x="3767533" y="1064273"/>
            <a:ext cx="39006" cy="33333"/>
          </a:xfrm>
          <a:custGeom>
            <a:rect b="b" l="l" r="r" t="t"/>
            <a:pathLst>
              <a:path extrusionOk="0" h="2133" w="2496">
                <a:moveTo>
                  <a:pt x="1073" y="0"/>
                </a:moveTo>
                <a:cubicBezTo>
                  <a:pt x="480" y="0"/>
                  <a:pt x="8" y="480"/>
                  <a:pt x="0" y="1065"/>
                </a:cubicBezTo>
                <a:cubicBezTo>
                  <a:pt x="0" y="1709"/>
                  <a:pt x="525" y="2133"/>
                  <a:pt x="1074" y="2133"/>
                </a:cubicBezTo>
                <a:cubicBezTo>
                  <a:pt x="1336" y="2133"/>
                  <a:pt x="1603" y="2036"/>
                  <a:pt x="1821" y="1821"/>
                </a:cubicBezTo>
                <a:cubicBezTo>
                  <a:pt x="2496" y="1146"/>
                  <a:pt x="2016" y="0"/>
                  <a:pt x="10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48"/>
          <p:cNvSpPr/>
          <p:nvPr/>
        </p:nvSpPr>
        <p:spPr>
          <a:xfrm>
            <a:off x="3767533" y="1111906"/>
            <a:ext cx="39006" cy="33287"/>
          </a:xfrm>
          <a:custGeom>
            <a:rect b="b" l="l" r="r" t="t"/>
            <a:pathLst>
              <a:path extrusionOk="0" h="2130" w="2496">
                <a:moveTo>
                  <a:pt x="1073" y="1"/>
                </a:moveTo>
                <a:cubicBezTo>
                  <a:pt x="480" y="1"/>
                  <a:pt x="8" y="472"/>
                  <a:pt x="0" y="1066"/>
                </a:cubicBezTo>
                <a:cubicBezTo>
                  <a:pt x="0" y="1703"/>
                  <a:pt x="525" y="2129"/>
                  <a:pt x="1073" y="2129"/>
                </a:cubicBezTo>
                <a:cubicBezTo>
                  <a:pt x="1335" y="2129"/>
                  <a:pt x="1603" y="2032"/>
                  <a:pt x="1821" y="1813"/>
                </a:cubicBezTo>
                <a:cubicBezTo>
                  <a:pt x="2496" y="1147"/>
                  <a:pt x="2016" y="1"/>
                  <a:pt x="10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48"/>
          <p:cNvSpPr/>
          <p:nvPr/>
        </p:nvSpPr>
        <p:spPr>
          <a:xfrm>
            <a:off x="3767533" y="1159413"/>
            <a:ext cx="39006" cy="33412"/>
          </a:xfrm>
          <a:custGeom>
            <a:rect b="b" l="l" r="r" t="t"/>
            <a:pathLst>
              <a:path extrusionOk="0" h="2138" w="2496">
                <a:moveTo>
                  <a:pt x="1073" y="1"/>
                </a:moveTo>
                <a:cubicBezTo>
                  <a:pt x="480" y="1"/>
                  <a:pt x="8" y="481"/>
                  <a:pt x="0" y="1066"/>
                </a:cubicBezTo>
                <a:cubicBezTo>
                  <a:pt x="0" y="1710"/>
                  <a:pt x="525" y="2138"/>
                  <a:pt x="1074" y="2138"/>
                </a:cubicBezTo>
                <a:cubicBezTo>
                  <a:pt x="1336" y="2138"/>
                  <a:pt x="1603" y="2040"/>
                  <a:pt x="1821" y="1822"/>
                </a:cubicBezTo>
                <a:cubicBezTo>
                  <a:pt x="2496" y="1155"/>
                  <a:pt x="2016" y="1"/>
                  <a:pt x="10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48"/>
          <p:cNvSpPr/>
          <p:nvPr/>
        </p:nvSpPr>
        <p:spPr>
          <a:xfrm>
            <a:off x="3767533" y="1207062"/>
            <a:ext cx="39006" cy="33349"/>
          </a:xfrm>
          <a:custGeom>
            <a:rect b="b" l="l" r="r" t="t"/>
            <a:pathLst>
              <a:path extrusionOk="0" h="2134" w="2496">
                <a:moveTo>
                  <a:pt x="1073" y="1"/>
                </a:moveTo>
                <a:cubicBezTo>
                  <a:pt x="480" y="1"/>
                  <a:pt x="8" y="480"/>
                  <a:pt x="0" y="1065"/>
                </a:cubicBezTo>
                <a:cubicBezTo>
                  <a:pt x="0" y="1709"/>
                  <a:pt x="525" y="2133"/>
                  <a:pt x="1074" y="2133"/>
                </a:cubicBezTo>
                <a:cubicBezTo>
                  <a:pt x="1336" y="2133"/>
                  <a:pt x="1603" y="2037"/>
                  <a:pt x="1821" y="1822"/>
                </a:cubicBezTo>
                <a:cubicBezTo>
                  <a:pt x="2496" y="1147"/>
                  <a:pt x="2016" y="1"/>
                  <a:pt x="10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48"/>
          <p:cNvSpPr/>
          <p:nvPr/>
        </p:nvSpPr>
        <p:spPr>
          <a:xfrm>
            <a:off x="3767533" y="1254710"/>
            <a:ext cx="39006" cy="33333"/>
          </a:xfrm>
          <a:custGeom>
            <a:rect b="b" l="l" r="r" t="t"/>
            <a:pathLst>
              <a:path extrusionOk="0" h="2133" w="2496">
                <a:moveTo>
                  <a:pt x="1073" y="0"/>
                </a:moveTo>
                <a:cubicBezTo>
                  <a:pt x="480" y="0"/>
                  <a:pt x="8" y="480"/>
                  <a:pt x="0" y="1065"/>
                </a:cubicBezTo>
                <a:cubicBezTo>
                  <a:pt x="0" y="1709"/>
                  <a:pt x="525" y="2133"/>
                  <a:pt x="1074" y="2133"/>
                </a:cubicBezTo>
                <a:cubicBezTo>
                  <a:pt x="1336" y="2133"/>
                  <a:pt x="1603" y="2036"/>
                  <a:pt x="1821" y="1821"/>
                </a:cubicBezTo>
                <a:cubicBezTo>
                  <a:pt x="2496" y="1146"/>
                  <a:pt x="2016" y="0"/>
                  <a:pt x="10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48"/>
          <p:cNvSpPr/>
          <p:nvPr/>
        </p:nvSpPr>
        <p:spPr>
          <a:xfrm>
            <a:off x="3767533" y="1302343"/>
            <a:ext cx="39006" cy="33349"/>
          </a:xfrm>
          <a:custGeom>
            <a:rect b="b" l="l" r="r" t="t"/>
            <a:pathLst>
              <a:path extrusionOk="0" h="2134" w="2496">
                <a:moveTo>
                  <a:pt x="1073" y="1"/>
                </a:moveTo>
                <a:cubicBezTo>
                  <a:pt x="480" y="1"/>
                  <a:pt x="8" y="472"/>
                  <a:pt x="0" y="1066"/>
                </a:cubicBezTo>
                <a:cubicBezTo>
                  <a:pt x="0" y="1709"/>
                  <a:pt x="525" y="2133"/>
                  <a:pt x="1074" y="2133"/>
                </a:cubicBezTo>
                <a:cubicBezTo>
                  <a:pt x="1336" y="2133"/>
                  <a:pt x="1603" y="2037"/>
                  <a:pt x="1821" y="1822"/>
                </a:cubicBezTo>
                <a:cubicBezTo>
                  <a:pt x="2496" y="1147"/>
                  <a:pt x="2016" y="1"/>
                  <a:pt x="10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48"/>
          <p:cNvSpPr/>
          <p:nvPr/>
        </p:nvSpPr>
        <p:spPr>
          <a:xfrm>
            <a:off x="3767533" y="1349850"/>
            <a:ext cx="39006" cy="33412"/>
          </a:xfrm>
          <a:custGeom>
            <a:rect b="b" l="l" r="r" t="t"/>
            <a:pathLst>
              <a:path extrusionOk="0" h="2138" w="2496">
                <a:moveTo>
                  <a:pt x="1073" y="1"/>
                </a:moveTo>
                <a:cubicBezTo>
                  <a:pt x="480" y="9"/>
                  <a:pt x="8" y="481"/>
                  <a:pt x="0" y="1074"/>
                </a:cubicBezTo>
                <a:cubicBezTo>
                  <a:pt x="0" y="1712"/>
                  <a:pt x="525" y="2138"/>
                  <a:pt x="1073" y="2138"/>
                </a:cubicBezTo>
                <a:cubicBezTo>
                  <a:pt x="1335" y="2138"/>
                  <a:pt x="1603" y="2040"/>
                  <a:pt x="1821" y="1822"/>
                </a:cubicBezTo>
                <a:cubicBezTo>
                  <a:pt x="2496" y="1155"/>
                  <a:pt x="2016" y="1"/>
                  <a:pt x="10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48"/>
          <p:cNvSpPr/>
          <p:nvPr/>
        </p:nvSpPr>
        <p:spPr>
          <a:xfrm>
            <a:off x="3767533" y="1397498"/>
            <a:ext cx="39006" cy="33412"/>
          </a:xfrm>
          <a:custGeom>
            <a:rect b="b" l="l" r="r" t="t"/>
            <a:pathLst>
              <a:path extrusionOk="0" h="2138" w="2496">
                <a:moveTo>
                  <a:pt x="1073" y="1"/>
                </a:moveTo>
                <a:cubicBezTo>
                  <a:pt x="480" y="1"/>
                  <a:pt x="8" y="480"/>
                  <a:pt x="0" y="1065"/>
                </a:cubicBezTo>
                <a:cubicBezTo>
                  <a:pt x="0" y="1709"/>
                  <a:pt x="525" y="2137"/>
                  <a:pt x="1074" y="2137"/>
                </a:cubicBezTo>
                <a:cubicBezTo>
                  <a:pt x="1336" y="2137"/>
                  <a:pt x="1603" y="2040"/>
                  <a:pt x="1821" y="1821"/>
                </a:cubicBezTo>
                <a:cubicBezTo>
                  <a:pt x="2496" y="1147"/>
                  <a:pt x="2016" y="1"/>
                  <a:pt x="10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48"/>
          <p:cNvSpPr/>
          <p:nvPr/>
        </p:nvSpPr>
        <p:spPr>
          <a:xfrm>
            <a:off x="3767533" y="1445147"/>
            <a:ext cx="39006" cy="33333"/>
          </a:xfrm>
          <a:custGeom>
            <a:rect b="b" l="l" r="r" t="t"/>
            <a:pathLst>
              <a:path extrusionOk="0" h="2133" w="2496">
                <a:moveTo>
                  <a:pt x="1073" y="0"/>
                </a:moveTo>
                <a:cubicBezTo>
                  <a:pt x="480" y="0"/>
                  <a:pt x="8" y="480"/>
                  <a:pt x="0" y="1065"/>
                </a:cubicBezTo>
                <a:cubicBezTo>
                  <a:pt x="0" y="1709"/>
                  <a:pt x="525" y="2133"/>
                  <a:pt x="1074" y="2133"/>
                </a:cubicBezTo>
                <a:cubicBezTo>
                  <a:pt x="1336" y="2133"/>
                  <a:pt x="1603" y="2036"/>
                  <a:pt x="1821" y="1821"/>
                </a:cubicBezTo>
                <a:cubicBezTo>
                  <a:pt x="2496" y="1146"/>
                  <a:pt x="2016" y="0"/>
                  <a:pt x="10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48"/>
          <p:cNvSpPr/>
          <p:nvPr/>
        </p:nvSpPr>
        <p:spPr>
          <a:xfrm>
            <a:off x="3767533" y="1492779"/>
            <a:ext cx="39006" cy="33349"/>
          </a:xfrm>
          <a:custGeom>
            <a:rect b="b" l="l" r="r" t="t"/>
            <a:pathLst>
              <a:path extrusionOk="0" h="2134" w="2496">
                <a:moveTo>
                  <a:pt x="1073" y="1"/>
                </a:moveTo>
                <a:cubicBezTo>
                  <a:pt x="480" y="1"/>
                  <a:pt x="8" y="480"/>
                  <a:pt x="0" y="1066"/>
                </a:cubicBezTo>
                <a:cubicBezTo>
                  <a:pt x="0" y="1709"/>
                  <a:pt x="525" y="2133"/>
                  <a:pt x="1074" y="2133"/>
                </a:cubicBezTo>
                <a:cubicBezTo>
                  <a:pt x="1336" y="2133"/>
                  <a:pt x="1603" y="2037"/>
                  <a:pt x="1821" y="1822"/>
                </a:cubicBezTo>
                <a:cubicBezTo>
                  <a:pt x="2496" y="1147"/>
                  <a:pt x="2016" y="1"/>
                  <a:pt x="10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48"/>
          <p:cNvSpPr/>
          <p:nvPr/>
        </p:nvSpPr>
        <p:spPr>
          <a:xfrm>
            <a:off x="3767533" y="1540428"/>
            <a:ext cx="39100" cy="33396"/>
          </a:xfrm>
          <a:custGeom>
            <a:rect b="b" l="l" r="r" t="t"/>
            <a:pathLst>
              <a:path extrusionOk="0" h="2137" w="2502">
                <a:moveTo>
                  <a:pt x="1083" y="0"/>
                </a:moveTo>
                <a:cubicBezTo>
                  <a:pt x="1080" y="0"/>
                  <a:pt x="1077" y="0"/>
                  <a:pt x="1073" y="0"/>
                </a:cubicBezTo>
                <a:cubicBezTo>
                  <a:pt x="480" y="0"/>
                  <a:pt x="0" y="480"/>
                  <a:pt x="0" y="1065"/>
                </a:cubicBezTo>
                <a:cubicBezTo>
                  <a:pt x="0" y="1709"/>
                  <a:pt x="529" y="2137"/>
                  <a:pt x="1080" y="2137"/>
                </a:cubicBezTo>
                <a:cubicBezTo>
                  <a:pt x="1343" y="2137"/>
                  <a:pt x="1611" y="2039"/>
                  <a:pt x="1829" y="1821"/>
                </a:cubicBezTo>
                <a:cubicBezTo>
                  <a:pt x="2502" y="1149"/>
                  <a:pt x="2028" y="0"/>
                  <a:pt x="10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48"/>
          <p:cNvSpPr/>
          <p:nvPr/>
        </p:nvSpPr>
        <p:spPr>
          <a:xfrm>
            <a:off x="3767533" y="1588060"/>
            <a:ext cx="39006" cy="33412"/>
          </a:xfrm>
          <a:custGeom>
            <a:rect b="b" l="l" r="r" t="t"/>
            <a:pathLst>
              <a:path extrusionOk="0" h="2138" w="2496">
                <a:moveTo>
                  <a:pt x="1073" y="1"/>
                </a:moveTo>
                <a:cubicBezTo>
                  <a:pt x="480" y="1"/>
                  <a:pt x="0" y="480"/>
                  <a:pt x="0" y="1066"/>
                </a:cubicBezTo>
                <a:cubicBezTo>
                  <a:pt x="0" y="1709"/>
                  <a:pt x="525" y="2137"/>
                  <a:pt x="1074" y="2137"/>
                </a:cubicBezTo>
                <a:cubicBezTo>
                  <a:pt x="1336" y="2137"/>
                  <a:pt x="1603" y="2040"/>
                  <a:pt x="1821" y="1822"/>
                </a:cubicBezTo>
                <a:cubicBezTo>
                  <a:pt x="2496" y="1147"/>
                  <a:pt x="2016" y="1"/>
                  <a:pt x="10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48"/>
          <p:cNvSpPr/>
          <p:nvPr/>
        </p:nvSpPr>
        <p:spPr>
          <a:xfrm>
            <a:off x="3767533" y="1635708"/>
            <a:ext cx="39006" cy="33349"/>
          </a:xfrm>
          <a:custGeom>
            <a:rect b="b" l="l" r="r" t="t"/>
            <a:pathLst>
              <a:path extrusionOk="0" h="2134" w="2496">
                <a:moveTo>
                  <a:pt x="1073" y="0"/>
                </a:moveTo>
                <a:cubicBezTo>
                  <a:pt x="480" y="0"/>
                  <a:pt x="8" y="480"/>
                  <a:pt x="0" y="1065"/>
                </a:cubicBezTo>
                <a:cubicBezTo>
                  <a:pt x="0" y="1709"/>
                  <a:pt x="525" y="2133"/>
                  <a:pt x="1074" y="2133"/>
                </a:cubicBezTo>
                <a:cubicBezTo>
                  <a:pt x="1336" y="2133"/>
                  <a:pt x="1603" y="2036"/>
                  <a:pt x="1821" y="1821"/>
                </a:cubicBezTo>
                <a:cubicBezTo>
                  <a:pt x="2496" y="1146"/>
                  <a:pt x="2016" y="0"/>
                  <a:pt x="10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48"/>
          <p:cNvSpPr/>
          <p:nvPr/>
        </p:nvSpPr>
        <p:spPr>
          <a:xfrm>
            <a:off x="3767533" y="1683341"/>
            <a:ext cx="39006" cy="33318"/>
          </a:xfrm>
          <a:custGeom>
            <a:rect b="b" l="l" r="r" t="t"/>
            <a:pathLst>
              <a:path extrusionOk="0" h="2132" w="2496">
                <a:moveTo>
                  <a:pt x="1073" y="1"/>
                </a:moveTo>
                <a:cubicBezTo>
                  <a:pt x="480" y="1"/>
                  <a:pt x="0" y="472"/>
                  <a:pt x="0" y="1066"/>
                </a:cubicBezTo>
                <a:cubicBezTo>
                  <a:pt x="0" y="1708"/>
                  <a:pt x="526" y="2131"/>
                  <a:pt x="1073" y="2131"/>
                </a:cubicBezTo>
                <a:cubicBezTo>
                  <a:pt x="1336" y="2131"/>
                  <a:pt x="1604" y="2033"/>
                  <a:pt x="1821" y="1814"/>
                </a:cubicBezTo>
                <a:cubicBezTo>
                  <a:pt x="2496" y="1147"/>
                  <a:pt x="2016" y="1"/>
                  <a:pt x="10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48"/>
          <p:cNvSpPr/>
          <p:nvPr/>
        </p:nvSpPr>
        <p:spPr>
          <a:xfrm>
            <a:off x="3529448" y="1064273"/>
            <a:ext cx="39022" cy="33333"/>
          </a:xfrm>
          <a:custGeom>
            <a:rect b="b" l="l" r="r" t="t"/>
            <a:pathLst>
              <a:path extrusionOk="0" h="2133" w="2497">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48"/>
          <p:cNvSpPr/>
          <p:nvPr/>
        </p:nvSpPr>
        <p:spPr>
          <a:xfrm>
            <a:off x="3529448" y="1111906"/>
            <a:ext cx="39022" cy="33287"/>
          </a:xfrm>
          <a:custGeom>
            <a:rect b="b" l="l" r="r" t="t"/>
            <a:pathLst>
              <a:path extrusionOk="0" h="2130" w="2497">
                <a:moveTo>
                  <a:pt x="1074" y="1"/>
                </a:moveTo>
                <a:cubicBezTo>
                  <a:pt x="480" y="1"/>
                  <a:pt x="9" y="472"/>
                  <a:pt x="1" y="1066"/>
                </a:cubicBezTo>
                <a:cubicBezTo>
                  <a:pt x="1" y="1703"/>
                  <a:pt x="525" y="2129"/>
                  <a:pt x="1073" y="2129"/>
                </a:cubicBezTo>
                <a:cubicBezTo>
                  <a:pt x="1335" y="2129"/>
                  <a:pt x="1603" y="2032"/>
                  <a:pt x="1822" y="1813"/>
                </a:cubicBezTo>
                <a:cubicBezTo>
                  <a:pt x="2496" y="1147"/>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48"/>
          <p:cNvSpPr/>
          <p:nvPr/>
        </p:nvSpPr>
        <p:spPr>
          <a:xfrm>
            <a:off x="3529448" y="1159413"/>
            <a:ext cx="39022" cy="33412"/>
          </a:xfrm>
          <a:custGeom>
            <a:rect b="b" l="l" r="r" t="t"/>
            <a:pathLst>
              <a:path extrusionOk="0" h="2138" w="2497">
                <a:moveTo>
                  <a:pt x="1074" y="1"/>
                </a:moveTo>
                <a:cubicBezTo>
                  <a:pt x="480" y="1"/>
                  <a:pt x="9" y="481"/>
                  <a:pt x="1" y="1066"/>
                </a:cubicBezTo>
                <a:cubicBezTo>
                  <a:pt x="1" y="1710"/>
                  <a:pt x="526" y="2138"/>
                  <a:pt x="1074" y="2138"/>
                </a:cubicBezTo>
                <a:cubicBezTo>
                  <a:pt x="1336" y="2138"/>
                  <a:pt x="1604" y="2040"/>
                  <a:pt x="1822" y="1822"/>
                </a:cubicBezTo>
                <a:cubicBezTo>
                  <a:pt x="2496" y="1155"/>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48"/>
          <p:cNvSpPr/>
          <p:nvPr/>
        </p:nvSpPr>
        <p:spPr>
          <a:xfrm>
            <a:off x="3529448" y="1207062"/>
            <a:ext cx="39022" cy="33349"/>
          </a:xfrm>
          <a:custGeom>
            <a:rect b="b" l="l" r="r" t="t"/>
            <a:pathLst>
              <a:path extrusionOk="0" h="2134" w="2497">
                <a:moveTo>
                  <a:pt x="1074" y="1"/>
                </a:moveTo>
                <a:cubicBezTo>
                  <a:pt x="480" y="1"/>
                  <a:pt x="9" y="480"/>
                  <a:pt x="1" y="1065"/>
                </a:cubicBezTo>
                <a:cubicBezTo>
                  <a:pt x="1" y="1709"/>
                  <a:pt x="526" y="2133"/>
                  <a:pt x="1075" y="2133"/>
                </a:cubicBezTo>
                <a:cubicBezTo>
                  <a:pt x="1336" y="2133"/>
                  <a:pt x="1604" y="2037"/>
                  <a:pt x="1822" y="1822"/>
                </a:cubicBezTo>
                <a:cubicBezTo>
                  <a:pt x="2496" y="1147"/>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48"/>
          <p:cNvSpPr/>
          <p:nvPr/>
        </p:nvSpPr>
        <p:spPr>
          <a:xfrm>
            <a:off x="3529448" y="1254710"/>
            <a:ext cx="39022" cy="33333"/>
          </a:xfrm>
          <a:custGeom>
            <a:rect b="b" l="l" r="r" t="t"/>
            <a:pathLst>
              <a:path extrusionOk="0" h="2133" w="2497">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48"/>
          <p:cNvSpPr/>
          <p:nvPr/>
        </p:nvSpPr>
        <p:spPr>
          <a:xfrm>
            <a:off x="3529448" y="1302343"/>
            <a:ext cx="39022" cy="33349"/>
          </a:xfrm>
          <a:custGeom>
            <a:rect b="b" l="l" r="r" t="t"/>
            <a:pathLst>
              <a:path extrusionOk="0" h="2134" w="2497">
                <a:moveTo>
                  <a:pt x="1074" y="1"/>
                </a:moveTo>
                <a:cubicBezTo>
                  <a:pt x="480" y="1"/>
                  <a:pt x="9" y="472"/>
                  <a:pt x="1" y="1066"/>
                </a:cubicBezTo>
                <a:cubicBezTo>
                  <a:pt x="1" y="1709"/>
                  <a:pt x="526" y="2133"/>
                  <a:pt x="1075" y="2133"/>
                </a:cubicBezTo>
                <a:cubicBezTo>
                  <a:pt x="1336" y="2133"/>
                  <a:pt x="1604" y="2037"/>
                  <a:pt x="1822" y="1822"/>
                </a:cubicBezTo>
                <a:cubicBezTo>
                  <a:pt x="2496" y="1147"/>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48"/>
          <p:cNvSpPr/>
          <p:nvPr/>
        </p:nvSpPr>
        <p:spPr>
          <a:xfrm>
            <a:off x="3529448" y="1349850"/>
            <a:ext cx="39022" cy="33412"/>
          </a:xfrm>
          <a:custGeom>
            <a:rect b="b" l="l" r="r" t="t"/>
            <a:pathLst>
              <a:path extrusionOk="0" h="2138" w="2497">
                <a:moveTo>
                  <a:pt x="1074" y="1"/>
                </a:moveTo>
                <a:cubicBezTo>
                  <a:pt x="480" y="9"/>
                  <a:pt x="9" y="481"/>
                  <a:pt x="1" y="1074"/>
                </a:cubicBezTo>
                <a:cubicBezTo>
                  <a:pt x="1" y="1712"/>
                  <a:pt x="525" y="2138"/>
                  <a:pt x="1073" y="2138"/>
                </a:cubicBezTo>
                <a:cubicBezTo>
                  <a:pt x="1335" y="2138"/>
                  <a:pt x="1603" y="2040"/>
                  <a:pt x="1822" y="1822"/>
                </a:cubicBezTo>
                <a:cubicBezTo>
                  <a:pt x="2496" y="1155"/>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48"/>
          <p:cNvSpPr/>
          <p:nvPr/>
        </p:nvSpPr>
        <p:spPr>
          <a:xfrm>
            <a:off x="3529448" y="1397498"/>
            <a:ext cx="39022" cy="33412"/>
          </a:xfrm>
          <a:custGeom>
            <a:rect b="b" l="l" r="r" t="t"/>
            <a:pathLst>
              <a:path extrusionOk="0" h="2138" w="2497">
                <a:moveTo>
                  <a:pt x="1074" y="1"/>
                </a:moveTo>
                <a:cubicBezTo>
                  <a:pt x="480" y="1"/>
                  <a:pt x="9" y="480"/>
                  <a:pt x="1" y="1065"/>
                </a:cubicBezTo>
                <a:cubicBezTo>
                  <a:pt x="1" y="1709"/>
                  <a:pt x="526" y="2137"/>
                  <a:pt x="1074" y="2137"/>
                </a:cubicBezTo>
                <a:cubicBezTo>
                  <a:pt x="1336" y="2137"/>
                  <a:pt x="1604" y="2040"/>
                  <a:pt x="1822" y="1821"/>
                </a:cubicBezTo>
                <a:cubicBezTo>
                  <a:pt x="2496" y="1147"/>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48"/>
          <p:cNvSpPr/>
          <p:nvPr/>
        </p:nvSpPr>
        <p:spPr>
          <a:xfrm>
            <a:off x="3529448" y="1445147"/>
            <a:ext cx="39022" cy="33333"/>
          </a:xfrm>
          <a:custGeom>
            <a:rect b="b" l="l" r="r" t="t"/>
            <a:pathLst>
              <a:path extrusionOk="0" h="2133" w="2497">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48"/>
          <p:cNvSpPr/>
          <p:nvPr/>
        </p:nvSpPr>
        <p:spPr>
          <a:xfrm>
            <a:off x="3529448" y="1492779"/>
            <a:ext cx="39022" cy="33349"/>
          </a:xfrm>
          <a:custGeom>
            <a:rect b="b" l="l" r="r" t="t"/>
            <a:pathLst>
              <a:path extrusionOk="0" h="2134" w="2497">
                <a:moveTo>
                  <a:pt x="1074" y="1"/>
                </a:moveTo>
                <a:cubicBezTo>
                  <a:pt x="480" y="1"/>
                  <a:pt x="9" y="480"/>
                  <a:pt x="1" y="1066"/>
                </a:cubicBezTo>
                <a:cubicBezTo>
                  <a:pt x="1" y="1709"/>
                  <a:pt x="526" y="2133"/>
                  <a:pt x="1075" y="2133"/>
                </a:cubicBezTo>
                <a:cubicBezTo>
                  <a:pt x="1336" y="2133"/>
                  <a:pt x="1604" y="2037"/>
                  <a:pt x="1822" y="1822"/>
                </a:cubicBezTo>
                <a:cubicBezTo>
                  <a:pt x="2496" y="1147"/>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48"/>
          <p:cNvSpPr/>
          <p:nvPr/>
        </p:nvSpPr>
        <p:spPr>
          <a:xfrm>
            <a:off x="3529448" y="1540428"/>
            <a:ext cx="39116" cy="33396"/>
          </a:xfrm>
          <a:custGeom>
            <a:rect b="b" l="l" r="r" t="t"/>
            <a:pathLst>
              <a:path extrusionOk="0" h="2137" w="2503">
                <a:moveTo>
                  <a:pt x="1084" y="0"/>
                </a:moveTo>
                <a:cubicBezTo>
                  <a:pt x="1080" y="0"/>
                  <a:pt x="1077" y="0"/>
                  <a:pt x="1074" y="0"/>
                </a:cubicBezTo>
                <a:cubicBezTo>
                  <a:pt x="480" y="0"/>
                  <a:pt x="1" y="480"/>
                  <a:pt x="1" y="1065"/>
                </a:cubicBezTo>
                <a:cubicBezTo>
                  <a:pt x="1" y="1709"/>
                  <a:pt x="529" y="2137"/>
                  <a:pt x="1080" y="2137"/>
                </a:cubicBezTo>
                <a:cubicBezTo>
                  <a:pt x="1344" y="2137"/>
                  <a:pt x="1612" y="2039"/>
                  <a:pt x="1830" y="1821"/>
                </a:cubicBezTo>
                <a:cubicBezTo>
                  <a:pt x="2502" y="1149"/>
                  <a:pt x="2028" y="0"/>
                  <a:pt x="10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48"/>
          <p:cNvSpPr/>
          <p:nvPr/>
        </p:nvSpPr>
        <p:spPr>
          <a:xfrm>
            <a:off x="3529448" y="1588060"/>
            <a:ext cx="39022" cy="33412"/>
          </a:xfrm>
          <a:custGeom>
            <a:rect b="b" l="l" r="r" t="t"/>
            <a:pathLst>
              <a:path extrusionOk="0" h="2138" w="2497">
                <a:moveTo>
                  <a:pt x="1074" y="1"/>
                </a:moveTo>
                <a:cubicBezTo>
                  <a:pt x="480" y="1"/>
                  <a:pt x="1" y="480"/>
                  <a:pt x="1" y="1066"/>
                </a:cubicBezTo>
                <a:cubicBezTo>
                  <a:pt x="1" y="1709"/>
                  <a:pt x="526" y="2137"/>
                  <a:pt x="1074" y="2137"/>
                </a:cubicBezTo>
                <a:cubicBezTo>
                  <a:pt x="1336" y="2137"/>
                  <a:pt x="1604" y="2040"/>
                  <a:pt x="1822" y="1822"/>
                </a:cubicBezTo>
                <a:cubicBezTo>
                  <a:pt x="2496" y="1147"/>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48"/>
          <p:cNvSpPr/>
          <p:nvPr/>
        </p:nvSpPr>
        <p:spPr>
          <a:xfrm>
            <a:off x="3291363" y="1540428"/>
            <a:ext cx="39116" cy="33396"/>
          </a:xfrm>
          <a:custGeom>
            <a:rect b="b" l="l" r="r" t="t"/>
            <a:pathLst>
              <a:path extrusionOk="0" h="2137" w="2503">
                <a:moveTo>
                  <a:pt x="1084" y="0"/>
                </a:moveTo>
                <a:cubicBezTo>
                  <a:pt x="1081" y="0"/>
                  <a:pt x="1077" y="0"/>
                  <a:pt x="1074" y="0"/>
                </a:cubicBezTo>
                <a:cubicBezTo>
                  <a:pt x="481" y="0"/>
                  <a:pt x="9" y="480"/>
                  <a:pt x="1" y="1065"/>
                </a:cubicBezTo>
                <a:cubicBezTo>
                  <a:pt x="1" y="1709"/>
                  <a:pt x="530" y="2137"/>
                  <a:pt x="1081" y="2137"/>
                </a:cubicBezTo>
                <a:cubicBezTo>
                  <a:pt x="1344" y="2137"/>
                  <a:pt x="1612" y="2039"/>
                  <a:pt x="1830" y="1821"/>
                </a:cubicBezTo>
                <a:cubicBezTo>
                  <a:pt x="2502" y="1149"/>
                  <a:pt x="2029" y="0"/>
                  <a:pt x="10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48"/>
          <p:cNvSpPr/>
          <p:nvPr/>
        </p:nvSpPr>
        <p:spPr>
          <a:xfrm>
            <a:off x="3291363" y="1683341"/>
            <a:ext cx="39022" cy="33318"/>
          </a:xfrm>
          <a:custGeom>
            <a:rect b="b" l="l" r="r" t="t"/>
            <a:pathLst>
              <a:path extrusionOk="0" h="2132" w="2497">
                <a:moveTo>
                  <a:pt x="1074" y="1"/>
                </a:moveTo>
                <a:cubicBezTo>
                  <a:pt x="481" y="1"/>
                  <a:pt x="9" y="472"/>
                  <a:pt x="1" y="1066"/>
                </a:cubicBezTo>
                <a:cubicBezTo>
                  <a:pt x="1" y="1708"/>
                  <a:pt x="527" y="2131"/>
                  <a:pt x="1074" y="2131"/>
                </a:cubicBezTo>
                <a:cubicBezTo>
                  <a:pt x="1337" y="2131"/>
                  <a:pt x="1605" y="2033"/>
                  <a:pt x="1822" y="1814"/>
                </a:cubicBezTo>
                <a:cubicBezTo>
                  <a:pt x="2497" y="1147"/>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48"/>
          <p:cNvSpPr/>
          <p:nvPr/>
        </p:nvSpPr>
        <p:spPr>
          <a:xfrm>
            <a:off x="3291363" y="1635708"/>
            <a:ext cx="39022" cy="33349"/>
          </a:xfrm>
          <a:custGeom>
            <a:rect b="b" l="l" r="r" t="t"/>
            <a:pathLst>
              <a:path extrusionOk="0" h="2134" w="2497">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48"/>
          <p:cNvSpPr/>
          <p:nvPr/>
        </p:nvSpPr>
        <p:spPr>
          <a:xfrm>
            <a:off x="3291363" y="1588060"/>
            <a:ext cx="39022" cy="33412"/>
          </a:xfrm>
          <a:custGeom>
            <a:rect b="b" l="l" r="r" t="t"/>
            <a:pathLst>
              <a:path extrusionOk="0" h="2138" w="2497">
                <a:moveTo>
                  <a:pt x="1074" y="1"/>
                </a:moveTo>
                <a:cubicBezTo>
                  <a:pt x="481" y="1"/>
                  <a:pt x="9" y="480"/>
                  <a:pt x="1" y="1066"/>
                </a:cubicBezTo>
                <a:cubicBezTo>
                  <a:pt x="1" y="1709"/>
                  <a:pt x="530" y="2137"/>
                  <a:pt x="1078" y="2137"/>
                </a:cubicBezTo>
                <a:cubicBezTo>
                  <a:pt x="1340" y="2137"/>
                  <a:pt x="1607" y="2040"/>
                  <a:pt x="1822" y="1822"/>
                </a:cubicBezTo>
                <a:cubicBezTo>
                  <a:pt x="2497" y="1147"/>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48"/>
          <p:cNvSpPr/>
          <p:nvPr/>
        </p:nvSpPr>
        <p:spPr>
          <a:xfrm>
            <a:off x="3339011" y="1540428"/>
            <a:ext cx="39116" cy="33396"/>
          </a:xfrm>
          <a:custGeom>
            <a:rect b="b" l="l" r="r" t="t"/>
            <a:pathLst>
              <a:path extrusionOk="0" h="2137" w="2503">
                <a:moveTo>
                  <a:pt x="1076" y="0"/>
                </a:moveTo>
                <a:cubicBezTo>
                  <a:pt x="1072" y="0"/>
                  <a:pt x="1069" y="0"/>
                  <a:pt x="1065" y="0"/>
                </a:cubicBezTo>
                <a:cubicBezTo>
                  <a:pt x="480" y="0"/>
                  <a:pt x="1" y="480"/>
                  <a:pt x="1" y="1065"/>
                </a:cubicBezTo>
                <a:cubicBezTo>
                  <a:pt x="1" y="1709"/>
                  <a:pt x="529" y="2137"/>
                  <a:pt x="1080" y="2137"/>
                </a:cubicBezTo>
                <a:cubicBezTo>
                  <a:pt x="1343" y="2137"/>
                  <a:pt x="1612" y="2039"/>
                  <a:pt x="1830" y="1821"/>
                </a:cubicBezTo>
                <a:cubicBezTo>
                  <a:pt x="2502" y="1149"/>
                  <a:pt x="2028" y="0"/>
                  <a:pt x="10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48"/>
          <p:cNvSpPr/>
          <p:nvPr/>
        </p:nvSpPr>
        <p:spPr>
          <a:xfrm>
            <a:off x="3339011" y="1588060"/>
            <a:ext cx="39022" cy="33412"/>
          </a:xfrm>
          <a:custGeom>
            <a:rect b="b" l="l" r="r" t="t"/>
            <a:pathLst>
              <a:path extrusionOk="0" h="2138" w="2497">
                <a:moveTo>
                  <a:pt x="1065" y="1"/>
                </a:moveTo>
                <a:cubicBezTo>
                  <a:pt x="480" y="1"/>
                  <a:pt x="1" y="480"/>
                  <a:pt x="1" y="1066"/>
                </a:cubicBezTo>
                <a:cubicBezTo>
                  <a:pt x="1" y="1709"/>
                  <a:pt x="526" y="2137"/>
                  <a:pt x="1074" y="2137"/>
                </a:cubicBezTo>
                <a:cubicBezTo>
                  <a:pt x="1336" y="2137"/>
                  <a:pt x="1603" y="2040"/>
                  <a:pt x="1822" y="1822"/>
                </a:cubicBezTo>
                <a:cubicBezTo>
                  <a:pt x="2496" y="1147"/>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48"/>
          <p:cNvSpPr/>
          <p:nvPr/>
        </p:nvSpPr>
        <p:spPr>
          <a:xfrm>
            <a:off x="3386660" y="1111906"/>
            <a:ext cx="38881" cy="33287"/>
          </a:xfrm>
          <a:custGeom>
            <a:rect b="b" l="l" r="r" t="t"/>
            <a:pathLst>
              <a:path extrusionOk="0" h="2130" w="2488">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48"/>
          <p:cNvSpPr/>
          <p:nvPr/>
        </p:nvSpPr>
        <p:spPr>
          <a:xfrm>
            <a:off x="3386660" y="1159413"/>
            <a:ext cx="38881" cy="33412"/>
          </a:xfrm>
          <a:custGeom>
            <a:rect b="b" l="l" r="r" t="t"/>
            <a:pathLst>
              <a:path extrusionOk="0" h="2138" w="2488">
                <a:moveTo>
                  <a:pt x="1065" y="1"/>
                </a:moveTo>
                <a:cubicBezTo>
                  <a:pt x="480" y="1"/>
                  <a:pt x="0" y="481"/>
                  <a:pt x="0" y="1066"/>
                </a:cubicBezTo>
                <a:cubicBezTo>
                  <a:pt x="0" y="1710"/>
                  <a:pt x="525" y="2138"/>
                  <a:pt x="1074" y="2138"/>
                </a:cubicBezTo>
                <a:cubicBezTo>
                  <a:pt x="1336" y="2138"/>
                  <a:pt x="1603" y="2040"/>
                  <a:pt x="1821" y="1822"/>
                </a:cubicBezTo>
                <a:cubicBezTo>
                  <a:pt x="2488" y="1155"/>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48"/>
          <p:cNvSpPr/>
          <p:nvPr/>
        </p:nvSpPr>
        <p:spPr>
          <a:xfrm>
            <a:off x="3386660" y="1207062"/>
            <a:ext cx="38881" cy="33349"/>
          </a:xfrm>
          <a:custGeom>
            <a:rect b="b" l="l" r="r" t="t"/>
            <a:pathLst>
              <a:path extrusionOk="0" h="2134" w="2488">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48"/>
          <p:cNvSpPr/>
          <p:nvPr/>
        </p:nvSpPr>
        <p:spPr>
          <a:xfrm>
            <a:off x="3386660" y="1254710"/>
            <a:ext cx="38881" cy="33333"/>
          </a:xfrm>
          <a:custGeom>
            <a:rect b="b" l="l" r="r" t="t"/>
            <a:pathLst>
              <a:path extrusionOk="0" h="2133" w="2488">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48"/>
          <p:cNvSpPr/>
          <p:nvPr/>
        </p:nvSpPr>
        <p:spPr>
          <a:xfrm>
            <a:off x="3386660" y="1302343"/>
            <a:ext cx="38881" cy="33349"/>
          </a:xfrm>
          <a:custGeom>
            <a:rect b="b" l="l" r="r" t="t"/>
            <a:pathLst>
              <a:path extrusionOk="0" h="2134" w="2488">
                <a:moveTo>
                  <a:pt x="1065" y="1"/>
                </a:moveTo>
                <a:cubicBezTo>
                  <a:pt x="480" y="1"/>
                  <a:pt x="0" y="472"/>
                  <a:pt x="0" y="1066"/>
                </a:cubicBezTo>
                <a:cubicBezTo>
                  <a:pt x="0" y="1709"/>
                  <a:pt x="525" y="2133"/>
                  <a:pt x="1074" y="2133"/>
                </a:cubicBezTo>
                <a:cubicBezTo>
                  <a:pt x="1336" y="2133"/>
                  <a:pt x="1603" y="2037"/>
                  <a:pt x="1821" y="1822"/>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48"/>
          <p:cNvSpPr/>
          <p:nvPr/>
        </p:nvSpPr>
        <p:spPr>
          <a:xfrm>
            <a:off x="3386660" y="1349850"/>
            <a:ext cx="38881" cy="33412"/>
          </a:xfrm>
          <a:custGeom>
            <a:rect b="b" l="l" r="r" t="t"/>
            <a:pathLst>
              <a:path extrusionOk="0" h="2138" w="2488">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48"/>
          <p:cNvSpPr/>
          <p:nvPr/>
        </p:nvSpPr>
        <p:spPr>
          <a:xfrm>
            <a:off x="3386660" y="1397498"/>
            <a:ext cx="38881" cy="33412"/>
          </a:xfrm>
          <a:custGeom>
            <a:rect b="b" l="l" r="r" t="t"/>
            <a:pathLst>
              <a:path extrusionOk="0" h="2138" w="2488">
                <a:moveTo>
                  <a:pt x="1065" y="1"/>
                </a:moveTo>
                <a:cubicBezTo>
                  <a:pt x="480" y="1"/>
                  <a:pt x="0" y="480"/>
                  <a:pt x="0" y="1065"/>
                </a:cubicBezTo>
                <a:cubicBezTo>
                  <a:pt x="0" y="1709"/>
                  <a:pt x="525" y="2137"/>
                  <a:pt x="1074" y="2137"/>
                </a:cubicBezTo>
                <a:cubicBezTo>
                  <a:pt x="1336" y="2137"/>
                  <a:pt x="1603" y="2040"/>
                  <a:pt x="1821" y="1821"/>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48"/>
          <p:cNvSpPr/>
          <p:nvPr/>
        </p:nvSpPr>
        <p:spPr>
          <a:xfrm>
            <a:off x="3386660" y="1445147"/>
            <a:ext cx="38881" cy="33333"/>
          </a:xfrm>
          <a:custGeom>
            <a:rect b="b" l="l" r="r" t="t"/>
            <a:pathLst>
              <a:path extrusionOk="0" h="2133" w="2488">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48"/>
          <p:cNvSpPr/>
          <p:nvPr/>
        </p:nvSpPr>
        <p:spPr>
          <a:xfrm>
            <a:off x="3386660" y="1492779"/>
            <a:ext cx="38881" cy="33349"/>
          </a:xfrm>
          <a:custGeom>
            <a:rect b="b" l="l" r="r" t="t"/>
            <a:pathLst>
              <a:path extrusionOk="0" h="2134" w="2488">
                <a:moveTo>
                  <a:pt x="1065" y="1"/>
                </a:moveTo>
                <a:cubicBezTo>
                  <a:pt x="480" y="1"/>
                  <a:pt x="0" y="480"/>
                  <a:pt x="0" y="1066"/>
                </a:cubicBezTo>
                <a:cubicBezTo>
                  <a:pt x="0" y="1709"/>
                  <a:pt x="525" y="2133"/>
                  <a:pt x="1074" y="2133"/>
                </a:cubicBezTo>
                <a:cubicBezTo>
                  <a:pt x="1336" y="2133"/>
                  <a:pt x="1603" y="2037"/>
                  <a:pt x="1821" y="1822"/>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48"/>
          <p:cNvSpPr/>
          <p:nvPr/>
        </p:nvSpPr>
        <p:spPr>
          <a:xfrm>
            <a:off x="3386660" y="1540428"/>
            <a:ext cx="38975" cy="33396"/>
          </a:xfrm>
          <a:custGeom>
            <a:rect b="b" l="l" r="r" t="t"/>
            <a:pathLst>
              <a:path extrusionOk="0" h="2137" w="2494">
                <a:moveTo>
                  <a:pt x="1075" y="0"/>
                </a:moveTo>
                <a:cubicBezTo>
                  <a:pt x="1072" y="0"/>
                  <a:pt x="1068" y="0"/>
                  <a:pt x="1065" y="0"/>
                </a:cubicBezTo>
                <a:cubicBezTo>
                  <a:pt x="480" y="0"/>
                  <a:pt x="0" y="480"/>
                  <a:pt x="0" y="1065"/>
                </a:cubicBezTo>
                <a:cubicBezTo>
                  <a:pt x="0" y="1709"/>
                  <a:pt x="529" y="2137"/>
                  <a:pt x="1080" y="2137"/>
                </a:cubicBezTo>
                <a:cubicBezTo>
                  <a:pt x="1343" y="2137"/>
                  <a:pt x="1611" y="2039"/>
                  <a:pt x="1829" y="1821"/>
                </a:cubicBezTo>
                <a:cubicBezTo>
                  <a:pt x="2493" y="1149"/>
                  <a:pt x="2020" y="0"/>
                  <a:pt x="10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48"/>
          <p:cNvSpPr/>
          <p:nvPr/>
        </p:nvSpPr>
        <p:spPr>
          <a:xfrm>
            <a:off x="3386660" y="1588060"/>
            <a:ext cx="38881" cy="33412"/>
          </a:xfrm>
          <a:custGeom>
            <a:rect b="b" l="l" r="r" t="t"/>
            <a:pathLst>
              <a:path extrusionOk="0" h="2138" w="2488">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48"/>
          <p:cNvSpPr/>
          <p:nvPr/>
        </p:nvSpPr>
        <p:spPr>
          <a:xfrm>
            <a:off x="3386660" y="1635708"/>
            <a:ext cx="38881" cy="33349"/>
          </a:xfrm>
          <a:custGeom>
            <a:rect b="b" l="l" r="r" t="t"/>
            <a:pathLst>
              <a:path extrusionOk="0" h="2134" w="2488">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48"/>
          <p:cNvSpPr/>
          <p:nvPr/>
        </p:nvSpPr>
        <p:spPr>
          <a:xfrm>
            <a:off x="3434292" y="1111906"/>
            <a:ext cx="38897" cy="33287"/>
          </a:xfrm>
          <a:custGeom>
            <a:rect b="b" l="l" r="r" t="t"/>
            <a:pathLst>
              <a:path extrusionOk="0" h="2130" w="2489">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48"/>
          <p:cNvSpPr/>
          <p:nvPr/>
        </p:nvSpPr>
        <p:spPr>
          <a:xfrm>
            <a:off x="3434292" y="1159413"/>
            <a:ext cx="38897" cy="33412"/>
          </a:xfrm>
          <a:custGeom>
            <a:rect b="b" l="l" r="r" t="t"/>
            <a:pathLst>
              <a:path extrusionOk="0" h="2138" w="2489">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48"/>
          <p:cNvSpPr/>
          <p:nvPr/>
        </p:nvSpPr>
        <p:spPr>
          <a:xfrm>
            <a:off x="3434292" y="1207062"/>
            <a:ext cx="38897" cy="33349"/>
          </a:xfrm>
          <a:custGeom>
            <a:rect b="b" l="l" r="r" t="t"/>
            <a:pathLst>
              <a:path extrusionOk="0" h="2134" w="2489">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48"/>
          <p:cNvSpPr/>
          <p:nvPr/>
        </p:nvSpPr>
        <p:spPr>
          <a:xfrm>
            <a:off x="3434292" y="1254710"/>
            <a:ext cx="38897" cy="33333"/>
          </a:xfrm>
          <a:custGeom>
            <a:rect b="b" l="l" r="r" t="t"/>
            <a:pathLst>
              <a:path extrusionOk="0" h="2133" w="2489">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48"/>
          <p:cNvSpPr/>
          <p:nvPr/>
        </p:nvSpPr>
        <p:spPr>
          <a:xfrm>
            <a:off x="3434292" y="1302343"/>
            <a:ext cx="38897" cy="33302"/>
          </a:xfrm>
          <a:custGeom>
            <a:rect b="b" l="l" r="r" t="t"/>
            <a:pathLst>
              <a:path extrusionOk="0" h="2131" w="2489">
                <a:moveTo>
                  <a:pt x="1066" y="1"/>
                </a:moveTo>
                <a:cubicBezTo>
                  <a:pt x="480" y="1"/>
                  <a:pt x="1" y="472"/>
                  <a:pt x="1" y="1066"/>
                </a:cubicBezTo>
                <a:cubicBezTo>
                  <a:pt x="1" y="1707"/>
                  <a:pt x="523" y="2131"/>
                  <a:pt x="1070" y="2131"/>
                </a:cubicBezTo>
                <a:cubicBezTo>
                  <a:pt x="1333" y="2131"/>
                  <a:pt x="1602" y="2033"/>
                  <a:pt x="1822" y="1813"/>
                </a:cubicBezTo>
                <a:cubicBezTo>
                  <a:pt x="2488"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48"/>
          <p:cNvSpPr/>
          <p:nvPr/>
        </p:nvSpPr>
        <p:spPr>
          <a:xfrm>
            <a:off x="3434292" y="1349850"/>
            <a:ext cx="38897" cy="33412"/>
          </a:xfrm>
          <a:custGeom>
            <a:rect b="b" l="l" r="r" t="t"/>
            <a:pathLst>
              <a:path extrusionOk="0" h="2138" w="2489">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48"/>
          <p:cNvSpPr/>
          <p:nvPr/>
        </p:nvSpPr>
        <p:spPr>
          <a:xfrm>
            <a:off x="3434292" y="1397498"/>
            <a:ext cx="38897" cy="33412"/>
          </a:xfrm>
          <a:custGeom>
            <a:rect b="b" l="l" r="r" t="t"/>
            <a:pathLst>
              <a:path extrusionOk="0" h="2138" w="2489">
                <a:moveTo>
                  <a:pt x="1066" y="1"/>
                </a:moveTo>
                <a:cubicBezTo>
                  <a:pt x="480" y="1"/>
                  <a:pt x="1" y="480"/>
                  <a:pt x="1" y="1065"/>
                </a:cubicBezTo>
                <a:cubicBezTo>
                  <a:pt x="1" y="1709"/>
                  <a:pt x="526" y="2137"/>
                  <a:pt x="1074" y="2137"/>
                </a:cubicBezTo>
                <a:cubicBezTo>
                  <a:pt x="1336" y="2137"/>
                  <a:pt x="1604" y="2040"/>
                  <a:pt x="1822" y="1821"/>
                </a:cubicBezTo>
                <a:cubicBezTo>
                  <a:pt x="2488"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48"/>
          <p:cNvSpPr/>
          <p:nvPr/>
        </p:nvSpPr>
        <p:spPr>
          <a:xfrm>
            <a:off x="3434292" y="1445147"/>
            <a:ext cx="38897" cy="33333"/>
          </a:xfrm>
          <a:custGeom>
            <a:rect b="b" l="l" r="r" t="t"/>
            <a:pathLst>
              <a:path extrusionOk="0" h="2133" w="2489">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48"/>
          <p:cNvSpPr/>
          <p:nvPr/>
        </p:nvSpPr>
        <p:spPr>
          <a:xfrm>
            <a:off x="3434292" y="1492779"/>
            <a:ext cx="38897" cy="33349"/>
          </a:xfrm>
          <a:custGeom>
            <a:rect b="b" l="l" r="r" t="t"/>
            <a:pathLst>
              <a:path extrusionOk="0" h="2134" w="2489">
                <a:moveTo>
                  <a:pt x="1066" y="1"/>
                </a:moveTo>
                <a:cubicBezTo>
                  <a:pt x="480" y="1"/>
                  <a:pt x="1" y="480"/>
                  <a:pt x="1" y="1066"/>
                </a:cubicBezTo>
                <a:cubicBezTo>
                  <a:pt x="1" y="1709"/>
                  <a:pt x="526" y="2133"/>
                  <a:pt x="1075" y="2133"/>
                </a:cubicBezTo>
                <a:cubicBezTo>
                  <a:pt x="1336" y="2133"/>
                  <a:pt x="1604" y="2037"/>
                  <a:pt x="1822" y="1822"/>
                </a:cubicBezTo>
                <a:cubicBezTo>
                  <a:pt x="2488"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48"/>
          <p:cNvSpPr/>
          <p:nvPr/>
        </p:nvSpPr>
        <p:spPr>
          <a:xfrm>
            <a:off x="3434292" y="1540428"/>
            <a:ext cx="38975" cy="33396"/>
          </a:xfrm>
          <a:custGeom>
            <a:rect b="b" l="l" r="r" t="t"/>
            <a:pathLst>
              <a:path extrusionOk="0" h="2137" w="2494">
                <a:moveTo>
                  <a:pt x="1076" y="0"/>
                </a:moveTo>
                <a:cubicBezTo>
                  <a:pt x="1072" y="0"/>
                  <a:pt x="1069" y="0"/>
                  <a:pt x="1066" y="0"/>
                </a:cubicBezTo>
                <a:cubicBezTo>
                  <a:pt x="480" y="0"/>
                  <a:pt x="1" y="480"/>
                  <a:pt x="1" y="1065"/>
                </a:cubicBezTo>
                <a:cubicBezTo>
                  <a:pt x="1" y="1709"/>
                  <a:pt x="529" y="2137"/>
                  <a:pt x="1078" y="2137"/>
                </a:cubicBezTo>
                <a:cubicBezTo>
                  <a:pt x="1340" y="2137"/>
                  <a:pt x="1606" y="2039"/>
                  <a:pt x="1822" y="1821"/>
                </a:cubicBezTo>
                <a:cubicBezTo>
                  <a:pt x="2494" y="1149"/>
                  <a:pt x="2020" y="0"/>
                  <a:pt x="10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48"/>
          <p:cNvSpPr/>
          <p:nvPr/>
        </p:nvSpPr>
        <p:spPr>
          <a:xfrm>
            <a:off x="3434292" y="1588060"/>
            <a:ext cx="38897" cy="33412"/>
          </a:xfrm>
          <a:custGeom>
            <a:rect b="b" l="l" r="r" t="t"/>
            <a:pathLst>
              <a:path extrusionOk="0" h="2138" w="2489">
                <a:moveTo>
                  <a:pt x="1066" y="1"/>
                </a:moveTo>
                <a:cubicBezTo>
                  <a:pt x="480" y="1"/>
                  <a:pt x="1" y="480"/>
                  <a:pt x="1" y="1066"/>
                </a:cubicBezTo>
                <a:cubicBezTo>
                  <a:pt x="1" y="1709"/>
                  <a:pt x="526" y="2137"/>
                  <a:pt x="1074" y="2137"/>
                </a:cubicBezTo>
                <a:cubicBezTo>
                  <a:pt x="1336" y="2137"/>
                  <a:pt x="1604" y="2040"/>
                  <a:pt x="1822" y="1822"/>
                </a:cubicBezTo>
                <a:cubicBezTo>
                  <a:pt x="2488"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48"/>
          <p:cNvSpPr/>
          <p:nvPr/>
        </p:nvSpPr>
        <p:spPr>
          <a:xfrm>
            <a:off x="3434292" y="1635708"/>
            <a:ext cx="38897" cy="33349"/>
          </a:xfrm>
          <a:custGeom>
            <a:rect b="b" l="l" r="r" t="t"/>
            <a:pathLst>
              <a:path extrusionOk="0" h="2134" w="2489">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48"/>
          <p:cNvSpPr/>
          <p:nvPr/>
        </p:nvSpPr>
        <p:spPr>
          <a:xfrm>
            <a:off x="3481940" y="1111906"/>
            <a:ext cx="38881" cy="33287"/>
          </a:xfrm>
          <a:custGeom>
            <a:rect b="b" l="l" r="r" t="t"/>
            <a:pathLst>
              <a:path extrusionOk="0" h="2130" w="2488">
                <a:moveTo>
                  <a:pt x="1065" y="1"/>
                </a:moveTo>
                <a:cubicBezTo>
                  <a:pt x="472" y="1"/>
                  <a:pt x="0" y="472"/>
                  <a:pt x="0" y="1066"/>
                </a:cubicBezTo>
                <a:cubicBezTo>
                  <a:pt x="0" y="1703"/>
                  <a:pt x="525" y="2129"/>
                  <a:pt x="1070" y="2129"/>
                </a:cubicBezTo>
                <a:cubicBezTo>
                  <a:pt x="1331" y="2129"/>
                  <a:pt x="1597" y="2032"/>
                  <a:pt x="1813" y="1813"/>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48"/>
          <p:cNvSpPr/>
          <p:nvPr/>
        </p:nvSpPr>
        <p:spPr>
          <a:xfrm>
            <a:off x="3481940" y="1159413"/>
            <a:ext cx="38881" cy="33412"/>
          </a:xfrm>
          <a:custGeom>
            <a:rect b="b" l="l" r="r" t="t"/>
            <a:pathLst>
              <a:path extrusionOk="0" h="2138" w="2488">
                <a:moveTo>
                  <a:pt x="1065" y="1"/>
                </a:moveTo>
                <a:cubicBezTo>
                  <a:pt x="472" y="9"/>
                  <a:pt x="0" y="481"/>
                  <a:pt x="0" y="1066"/>
                </a:cubicBezTo>
                <a:cubicBezTo>
                  <a:pt x="0" y="1710"/>
                  <a:pt x="525" y="2138"/>
                  <a:pt x="1071" y="2138"/>
                </a:cubicBezTo>
                <a:cubicBezTo>
                  <a:pt x="1332" y="2138"/>
                  <a:pt x="1598" y="2040"/>
                  <a:pt x="1813" y="1822"/>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48"/>
          <p:cNvSpPr/>
          <p:nvPr/>
        </p:nvSpPr>
        <p:spPr>
          <a:xfrm>
            <a:off x="3481940" y="1207062"/>
            <a:ext cx="38881" cy="33349"/>
          </a:xfrm>
          <a:custGeom>
            <a:rect b="b" l="l" r="r" t="t"/>
            <a:pathLst>
              <a:path extrusionOk="0" h="2134" w="2488">
                <a:moveTo>
                  <a:pt x="1065" y="1"/>
                </a:moveTo>
                <a:cubicBezTo>
                  <a:pt x="472" y="1"/>
                  <a:pt x="0" y="480"/>
                  <a:pt x="0" y="1065"/>
                </a:cubicBezTo>
                <a:cubicBezTo>
                  <a:pt x="0" y="1709"/>
                  <a:pt x="525" y="2133"/>
                  <a:pt x="1072" y="2133"/>
                </a:cubicBezTo>
                <a:cubicBezTo>
                  <a:pt x="1332" y="2133"/>
                  <a:pt x="1598" y="2037"/>
                  <a:pt x="1813" y="1822"/>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48"/>
          <p:cNvSpPr/>
          <p:nvPr/>
        </p:nvSpPr>
        <p:spPr>
          <a:xfrm>
            <a:off x="3481940" y="1254710"/>
            <a:ext cx="38881" cy="33333"/>
          </a:xfrm>
          <a:custGeom>
            <a:rect b="b" l="l" r="r" t="t"/>
            <a:pathLst>
              <a:path extrusionOk="0" h="2133" w="2488">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48"/>
          <p:cNvSpPr/>
          <p:nvPr/>
        </p:nvSpPr>
        <p:spPr>
          <a:xfrm>
            <a:off x="3481940" y="1302343"/>
            <a:ext cx="38881" cy="33302"/>
          </a:xfrm>
          <a:custGeom>
            <a:rect b="b" l="l" r="r" t="t"/>
            <a:pathLst>
              <a:path extrusionOk="0" h="2131" w="2488">
                <a:moveTo>
                  <a:pt x="1065" y="1"/>
                </a:moveTo>
                <a:cubicBezTo>
                  <a:pt x="472" y="1"/>
                  <a:pt x="0" y="472"/>
                  <a:pt x="0" y="1066"/>
                </a:cubicBezTo>
                <a:cubicBezTo>
                  <a:pt x="0" y="1707"/>
                  <a:pt x="522" y="2131"/>
                  <a:pt x="1067" y="2131"/>
                </a:cubicBezTo>
                <a:cubicBezTo>
                  <a:pt x="1329" y="2131"/>
                  <a:pt x="1596" y="2033"/>
                  <a:pt x="1813" y="1813"/>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48"/>
          <p:cNvSpPr/>
          <p:nvPr/>
        </p:nvSpPr>
        <p:spPr>
          <a:xfrm>
            <a:off x="3481940" y="1349850"/>
            <a:ext cx="38881" cy="33412"/>
          </a:xfrm>
          <a:custGeom>
            <a:rect b="b" l="l" r="r" t="t"/>
            <a:pathLst>
              <a:path extrusionOk="0" h="2138" w="2488">
                <a:moveTo>
                  <a:pt x="1065" y="1"/>
                </a:moveTo>
                <a:cubicBezTo>
                  <a:pt x="472" y="9"/>
                  <a:pt x="0" y="481"/>
                  <a:pt x="0" y="1074"/>
                </a:cubicBezTo>
                <a:cubicBezTo>
                  <a:pt x="0" y="1712"/>
                  <a:pt x="525" y="2138"/>
                  <a:pt x="1070" y="2138"/>
                </a:cubicBezTo>
                <a:cubicBezTo>
                  <a:pt x="1331" y="2138"/>
                  <a:pt x="1597" y="2040"/>
                  <a:pt x="1813" y="1822"/>
                </a:cubicBezTo>
                <a:cubicBezTo>
                  <a:pt x="2488" y="1155"/>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48"/>
          <p:cNvSpPr/>
          <p:nvPr/>
        </p:nvSpPr>
        <p:spPr>
          <a:xfrm>
            <a:off x="3481940" y="1397498"/>
            <a:ext cx="38881" cy="33412"/>
          </a:xfrm>
          <a:custGeom>
            <a:rect b="b" l="l" r="r" t="t"/>
            <a:pathLst>
              <a:path extrusionOk="0" h="2138" w="2488">
                <a:moveTo>
                  <a:pt x="1065" y="1"/>
                </a:moveTo>
                <a:cubicBezTo>
                  <a:pt x="472" y="1"/>
                  <a:pt x="0" y="480"/>
                  <a:pt x="0" y="1065"/>
                </a:cubicBezTo>
                <a:cubicBezTo>
                  <a:pt x="0" y="1709"/>
                  <a:pt x="525" y="2137"/>
                  <a:pt x="1071" y="2137"/>
                </a:cubicBezTo>
                <a:cubicBezTo>
                  <a:pt x="1332" y="2137"/>
                  <a:pt x="1598" y="2040"/>
                  <a:pt x="1813" y="1821"/>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48"/>
          <p:cNvSpPr/>
          <p:nvPr/>
        </p:nvSpPr>
        <p:spPr>
          <a:xfrm>
            <a:off x="3481940" y="1445147"/>
            <a:ext cx="38881" cy="33333"/>
          </a:xfrm>
          <a:custGeom>
            <a:rect b="b" l="l" r="r" t="t"/>
            <a:pathLst>
              <a:path extrusionOk="0" h="2133" w="2488">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48"/>
          <p:cNvSpPr/>
          <p:nvPr/>
        </p:nvSpPr>
        <p:spPr>
          <a:xfrm>
            <a:off x="3481940" y="1492779"/>
            <a:ext cx="38881" cy="33349"/>
          </a:xfrm>
          <a:custGeom>
            <a:rect b="b" l="l" r="r" t="t"/>
            <a:pathLst>
              <a:path extrusionOk="0" h="2134" w="2488">
                <a:moveTo>
                  <a:pt x="1065" y="1"/>
                </a:moveTo>
                <a:cubicBezTo>
                  <a:pt x="472" y="1"/>
                  <a:pt x="0" y="480"/>
                  <a:pt x="0" y="1066"/>
                </a:cubicBezTo>
                <a:cubicBezTo>
                  <a:pt x="0" y="1709"/>
                  <a:pt x="525" y="2133"/>
                  <a:pt x="1072" y="2133"/>
                </a:cubicBezTo>
                <a:cubicBezTo>
                  <a:pt x="1332" y="2133"/>
                  <a:pt x="1598" y="2037"/>
                  <a:pt x="1813" y="1822"/>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48"/>
          <p:cNvSpPr/>
          <p:nvPr/>
        </p:nvSpPr>
        <p:spPr>
          <a:xfrm>
            <a:off x="3481940" y="1540428"/>
            <a:ext cx="38975" cy="33396"/>
          </a:xfrm>
          <a:custGeom>
            <a:rect b="b" l="l" r="r" t="t"/>
            <a:pathLst>
              <a:path extrusionOk="0" h="2137" w="2494">
                <a:moveTo>
                  <a:pt x="1075" y="0"/>
                </a:moveTo>
                <a:cubicBezTo>
                  <a:pt x="1072" y="0"/>
                  <a:pt x="1068" y="0"/>
                  <a:pt x="1065" y="0"/>
                </a:cubicBezTo>
                <a:cubicBezTo>
                  <a:pt x="472" y="0"/>
                  <a:pt x="0" y="480"/>
                  <a:pt x="0" y="1065"/>
                </a:cubicBezTo>
                <a:cubicBezTo>
                  <a:pt x="0" y="1709"/>
                  <a:pt x="525" y="2137"/>
                  <a:pt x="1074" y="2137"/>
                </a:cubicBezTo>
                <a:cubicBezTo>
                  <a:pt x="1336" y="2137"/>
                  <a:pt x="1603" y="2039"/>
                  <a:pt x="1821" y="1821"/>
                </a:cubicBezTo>
                <a:cubicBezTo>
                  <a:pt x="2494" y="1149"/>
                  <a:pt x="2020" y="0"/>
                  <a:pt x="10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48"/>
          <p:cNvSpPr/>
          <p:nvPr/>
        </p:nvSpPr>
        <p:spPr>
          <a:xfrm>
            <a:off x="3481940" y="1588060"/>
            <a:ext cx="38881" cy="33412"/>
          </a:xfrm>
          <a:custGeom>
            <a:rect b="b" l="l" r="r" t="t"/>
            <a:pathLst>
              <a:path extrusionOk="0" h="2138" w="2488">
                <a:moveTo>
                  <a:pt x="1065" y="1"/>
                </a:moveTo>
                <a:cubicBezTo>
                  <a:pt x="472" y="1"/>
                  <a:pt x="0" y="480"/>
                  <a:pt x="0" y="1066"/>
                </a:cubicBezTo>
                <a:cubicBezTo>
                  <a:pt x="0" y="1709"/>
                  <a:pt x="525" y="2137"/>
                  <a:pt x="1071" y="2137"/>
                </a:cubicBezTo>
                <a:cubicBezTo>
                  <a:pt x="1332" y="2137"/>
                  <a:pt x="1598" y="2040"/>
                  <a:pt x="1813" y="1822"/>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48"/>
          <p:cNvSpPr/>
          <p:nvPr/>
        </p:nvSpPr>
        <p:spPr>
          <a:xfrm>
            <a:off x="3481940" y="1635708"/>
            <a:ext cx="38881" cy="33349"/>
          </a:xfrm>
          <a:custGeom>
            <a:rect b="b" l="l" r="r" t="t"/>
            <a:pathLst>
              <a:path extrusionOk="0" h="2134" w="2488">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48"/>
          <p:cNvSpPr/>
          <p:nvPr/>
        </p:nvSpPr>
        <p:spPr>
          <a:xfrm>
            <a:off x="3529448" y="1635708"/>
            <a:ext cx="39022" cy="33349"/>
          </a:xfrm>
          <a:custGeom>
            <a:rect b="b" l="l" r="r" t="t"/>
            <a:pathLst>
              <a:path extrusionOk="0" h="2134" w="2497">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48"/>
          <p:cNvSpPr/>
          <p:nvPr/>
        </p:nvSpPr>
        <p:spPr>
          <a:xfrm>
            <a:off x="3529448" y="1683341"/>
            <a:ext cx="39022" cy="33318"/>
          </a:xfrm>
          <a:custGeom>
            <a:rect b="b" l="l" r="r" t="t"/>
            <a:pathLst>
              <a:path extrusionOk="0" h="2132" w="2497">
                <a:moveTo>
                  <a:pt x="1074" y="1"/>
                </a:moveTo>
                <a:cubicBezTo>
                  <a:pt x="480" y="1"/>
                  <a:pt x="1" y="472"/>
                  <a:pt x="1" y="1066"/>
                </a:cubicBezTo>
                <a:cubicBezTo>
                  <a:pt x="1" y="1708"/>
                  <a:pt x="526" y="2131"/>
                  <a:pt x="1073" y="2131"/>
                </a:cubicBezTo>
                <a:cubicBezTo>
                  <a:pt x="1337" y="2131"/>
                  <a:pt x="1605" y="2033"/>
                  <a:pt x="1822" y="1814"/>
                </a:cubicBezTo>
                <a:cubicBezTo>
                  <a:pt x="2496" y="1147"/>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48"/>
          <p:cNvSpPr/>
          <p:nvPr/>
        </p:nvSpPr>
        <p:spPr>
          <a:xfrm>
            <a:off x="3577096" y="1064273"/>
            <a:ext cx="39006" cy="33333"/>
          </a:xfrm>
          <a:custGeom>
            <a:rect b="b" l="l" r="r" t="t"/>
            <a:pathLst>
              <a:path extrusionOk="0" h="2133" w="2496">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48"/>
          <p:cNvSpPr/>
          <p:nvPr/>
        </p:nvSpPr>
        <p:spPr>
          <a:xfrm>
            <a:off x="3577096" y="1111906"/>
            <a:ext cx="39006" cy="33287"/>
          </a:xfrm>
          <a:custGeom>
            <a:rect b="b" l="l" r="r" t="t"/>
            <a:pathLst>
              <a:path extrusionOk="0" h="2130" w="2496">
                <a:moveTo>
                  <a:pt x="1065" y="1"/>
                </a:moveTo>
                <a:cubicBezTo>
                  <a:pt x="480" y="1"/>
                  <a:pt x="0" y="472"/>
                  <a:pt x="0" y="1066"/>
                </a:cubicBezTo>
                <a:cubicBezTo>
                  <a:pt x="0" y="1703"/>
                  <a:pt x="525" y="2129"/>
                  <a:pt x="1073" y="2129"/>
                </a:cubicBezTo>
                <a:cubicBezTo>
                  <a:pt x="1335" y="2129"/>
                  <a:pt x="1603" y="2032"/>
                  <a:pt x="1821" y="1813"/>
                </a:cubicBezTo>
                <a:cubicBezTo>
                  <a:pt x="2496"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48"/>
          <p:cNvSpPr/>
          <p:nvPr/>
        </p:nvSpPr>
        <p:spPr>
          <a:xfrm>
            <a:off x="3577096" y="1159413"/>
            <a:ext cx="39006" cy="33412"/>
          </a:xfrm>
          <a:custGeom>
            <a:rect b="b" l="l" r="r" t="t"/>
            <a:pathLst>
              <a:path extrusionOk="0" h="2138" w="2496">
                <a:moveTo>
                  <a:pt x="1065" y="1"/>
                </a:moveTo>
                <a:cubicBezTo>
                  <a:pt x="480" y="9"/>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48"/>
          <p:cNvSpPr/>
          <p:nvPr/>
        </p:nvSpPr>
        <p:spPr>
          <a:xfrm>
            <a:off x="3577096" y="1207062"/>
            <a:ext cx="39006" cy="33349"/>
          </a:xfrm>
          <a:custGeom>
            <a:rect b="b" l="l" r="r" t="t"/>
            <a:pathLst>
              <a:path extrusionOk="0" h="2134" w="2496">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48"/>
          <p:cNvSpPr/>
          <p:nvPr/>
        </p:nvSpPr>
        <p:spPr>
          <a:xfrm>
            <a:off x="3577096" y="1254710"/>
            <a:ext cx="39006" cy="33333"/>
          </a:xfrm>
          <a:custGeom>
            <a:rect b="b" l="l" r="r" t="t"/>
            <a:pathLst>
              <a:path extrusionOk="0" h="2133" w="2496">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48"/>
          <p:cNvSpPr/>
          <p:nvPr/>
        </p:nvSpPr>
        <p:spPr>
          <a:xfrm>
            <a:off x="3577096" y="1302343"/>
            <a:ext cx="39006" cy="33302"/>
          </a:xfrm>
          <a:custGeom>
            <a:rect b="b" l="l" r="r" t="t"/>
            <a:pathLst>
              <a:path extrusionOk="0" h="2131" w="2496">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48"/>
          <p:cNvSpPr/>
          <p:nvPr/>
        </p:nvSpPr>
        <p:spPr>
          <a:xfrm>
            <a:off x="3577096" y="1349850"/>
            <a:ext cx="39006" cy="33412"/>
          </a:xfrm>
          <a:custGeom>
            <a:rect b="b" l="l" r="r" t="t"/>
            <a:pathLst>
              <a:path extrusionOk="0" h="2138" w="2496">
                <a:moveTo>
                  <a:pt x="1065" y="1"/>
                </a:moveTo>
                <a:cubicBezTo>
                  <a:pt x="480" y="9"/>
                  <a:pt x="0" y="481"/>
                  <a:pt x="0" y="1074"/>
                </a:cubicBezTo>
                <a:cubicBezTo>
                  <a:pt x="0" y="1712"/>
                  <a:pt x="525" y="2138"/>
                  <a:pt x="1073" y="2138"/>
                </a:cubicBezTo>
                <a:cubicBezTo>
                  <a:pt x="1335" y="2138"/>
                  <a:pt x="1603" y="2040"/>
                  <a:pt x="1821" y="1822"/>
                </a:cubicBezTo>
                <a:cubicBezTo>
                  <a:pt x="2496" y="1155"/>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48"/>
          <p:cNvSpPr/>
          <p:nvPr/>
        </p:nvSpPr>
        <p:spPr>
          <a:xfrm>
            <a:off x="3577096" y="1397498"/>
            <a:ext cx="39006" cy="33412"/>
          </a:xfrm>
          <a:custGeom>
            <a:rect b="b" l="l" r="r" t="t"/>
            <a:pathLst>
              <a:path extrusionOk="0" h="2138" w="2496">
                <a:moveTo>
                  <a:pt x="1065" y="1"/>
                </a:moveTo>
                <a:cubicBezTo>
                  <a:pt x="480" y="1"/>
                  <a:pt x="0" y="480"/>
                  <a:pt x="0" y="1065"/>
                </a:cubicBezTo>
                <a:cubicBezTo>
                  <a:pt x="0" y="1709"/>
                  <a:pt x="525" y="2137"/>
                  <a:pt x="1074" y="2137"/>
                </a:cubicBezTo>
                <a:cubicBezTo>
                  <a:pt x="1336" y="2137"/>
                  <a:pt x="1603" y="2040"/>
                  <a:pt x="1821" y="1821"/>
                </a:cubicBezTo>
                <a:cubicBezTo>
                  <a:pt x="2496"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48"/>
          <p:cNvSpPr/>
          <p:nvPr/>
        </p:nvSpPr>
        <p:spPr>
          <a:xfrm>
            <a:off x="3577096" y="1445147"/>
            <a:ext cx="39006" cy="33333"/>
          </a:xfrm>
          <a:custGeom>
            <a:rect b="b" l="l" r="r" t="t"/>
            <a:pathLst>
              <a:path extrusionOk="0" h="2133" w="2496">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48"/>
          <p:cNvSpPr/>
          <p:nvPr/>
        </p:nvSpPr>
        <p:spPr>
          <a:xfrm>
            <a:off x="3577096" y="1492779"/>
            <a:ext cx="39006" cy="33349"/>
          </a:xfrm>
          <a:custGeom>
            <a:rect b="b" l="l" r="r" t="t"/>
            <a:pathLst>
              <a:path extrusionOk="0" h="2134" w="2496">
                <a:moveTo>
                  <a:pt x="1065" y="1"/>
                </a:moveTo>
                <a:cubicBezTo>
                  <a:pt x="480" y="1"/>
                  <a:pt x="0" y="480"/>
                  <a:pt x="0" y="1066"/>
                </a:cubicBezTo>
                <a:cubicBezTo>
                  <a:pt x="0" y="1709"/>
                  <a:pt x="525" y="2133"/>
                  <a:pt x="1074" y="2133"/>
                </a:cubicBezTo>
                <a:cubicBezTo>
                  <a:pt x="1336" y="2133"/>
                  <a:pt x="1603" y="2037"/>
                  <a:pt x="1821" y="1822"/>
                </a:cubicBezTo>
                <a:cubicBezTo>
                  <a:pt x="2496"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48"/>
          <p:cNvSpPr/>
          <p:nvPr/>
        </p:nvSpPr>
        <p:spPr>
          <a:xfrm>
            <a:off x="3577096" y="1540428"/>
            <a:ext cx="39100" cy="33396"/>
          </a:xfrm>
          <a:custGeom>
            <a:rect b="b" l="l" r="r" t="t"/>
            <a:pathLst>
              <a:path extrusionOk="0" h="2137" w="2502">
                <a:moveTo>
                  <a:pt x="1075" y="0"/>
                </a:moveTo>
                <a:cubicBezTo>
                  <a:pt x="1072" y="0"/>
                  <a:pt x="1068"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48"/>
          <p:cNvSpPr/>
          <p:nvPr/>
        </p:nvSpPr>
        <p:spPr>
          <a:xfrm>
            <a:off x="3577096" y="1588060"/>
            <a:ext cx="39006" cy="33412"/>
          </a:xfrm>
          <a:custGeom>
            <a:rect b="b" l="l" r="r" t="t"/>
            <a:pathLst>
              <a:path extrusionOk="0" h="2138" w="2496">
                <a:moveTo>
                  <a:pt x="1065" y="1"/>
                </a:moveTo>
                <a:cubicBezTo>
                  <a:pt x="480" y="1"/>
                  <a:pt x="0"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48"/>
          <p:cNvSpPr/>
          <p:nvPr/>
        </p:nvSpPr>
        <p:spPr>
          <a:xfrm>
            <a:off x="3577096" y="1635708"/>
            <a:ext cx="39006" cy="33349"/>
          </a:xfrm>
          <a:custGeom>
            <a:rect b="b" l="l" r="r" t="t"/>
            <a:pathLst>
              <a:path extrusionOk="0" h="2134" w="2496">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48"/>
          <p:cNvSpPr/>
          <p:nvPr/>
        </p:nvSpPr>
        <p:spPr>
          <a:xfrm>
            <a:off x="3577096" y="1683341"/>
            <a:ext cx="39006" cy="33318"/>
          </a:xfrm>
          <a:custGeom>
            <a:rect b="b" l="l" r="r" t="t"/>
            <a:pathLst>
              <a:path extrusionOk="0" h="2132" w="2496">
                <a:moveTo>
                  <a:pt x="1065" y="1"/>
                </a:moveTo>
                <a:cubicBezTo>
                  <a:pt x="480" y="1"/>
                  <a:pt x="0" y="480"/>
                  <a:pt x="0" y="1066"/>
                </a:cubicBezTo>
                <a:cubicBezTo>
                  <a:pt x="0" y="1708"/>
                  <a:pt x="522" y="2131"/>
                  <a:pt x="1069" y="2131"/>
                </a:cubicBezTo>
                <a:cubicBezTo>
                  <a:pt x="1333" y="2131"/>
                  <a:pt x="1602" y="2033"/>
                  <a:pt x="1821" y="1814"/>
                </a:cubicBezTo>
                <a:cubicBezTo>
                  <a:pt x="2496"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48"/>
          <p:cNvSpPr/>
          <p:nvPr/>
        </p:nvSpPr>
        <p:spPr>
          <a:xfrm>
            <a:off x="3624729" y="1064273"/>
            <a:ext cx="38897" cy="33333"/>
          </a:xfrm>
          <a:custGeom>
            <a:rect b="b" l="l" r="r" t="t"/>
            <a:pathLst>
              <a:path extrusionOk="0" h="2133" w="2489">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48"/>
          <p:cNvSpPr/>
          <p:nvPr/>
        </p:nvSpPr>
        <p:spPr>
          <a:xfrm>
            <a:off x="3624729" y="1111906"/>
            <a:ext cx="38897" cy="33287"/>
          </a:xfrm>
          <a:custGeom>
            <a:rect b="b" l="l" r="r" t="t"/>
            <a:pathLst>
              <a:path extrusionOk="0" h="2130" w="2489">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48"/>
          <p:cNvSpPr/>
          <p:nvPr/>
        </p:nvSpPr>
        <p:spPr>
          <a:xfrm>
            <a:off x="3624729" y="1159413"/>
            <a:ext cx="38897" cy="33412"/>
          </a:xfrm>
          <a:custGeom>
            <a:rect b="b" l="l" r="r" t="t"/>
            <a:pathLst>
              <a:path extrusionOk="0" h="2138" w="2489">
                <a:moveTo>
                  <a:pt x="1066" y="1"/>
                </a:moveTo>
                <a:cubicBezTo>
                  <a:pt x="480" y="1"/>
                  <a:pt x="1" y="481"/>
                  <a:pt x="1" y="1066"/>
                </a:cubicBezTo>
                <a:cubicBezTo>
                  <a:pt x="1" y="1710"/>
                  <a:pt x="526" y="2138"/>
                  <a:pt x="1074" y="2138"/>
                </a:cubicBezTo>
                <a:cubicBezTo>
                  <a:pt x="1336" y="2138"/>
                  <a:pt x="1604" y="2040"/>
                  <a:pt x="1822" y="1822"/>
                </a:cubicBezTo>
                <a:cubicBezTo>
                  <a:pt x="2488" y="1155"/>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48"/>
          <p:cNvSpPr/>
          <p:nvPr/>
        </p:nvSpPr>
        <p:spPr>
          <a:xfrm>
            <a:off x="3624729" y="1207062"/>
            <a:ext cx="38897" cy="33349"/>
          </a:xfrm>
          <a:custGeom>
            <a:rect b="b" l="l" r="r" t="t"/>
            <a:pathLst>
              <a:path extrusionOk="0" h="2134" w="2489">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48"/>
          <p:cNvSpPr/>
          <p:nvPr/>
        </p:nvSpPr>
        <p:spPr>
          <a:xfrm>
            <a:off x="3624729" y="1254710"/>
            <a:ext cx="38897" cy="33333"/>
          </a:xfrm>
          <a:custGeom>
            <a:rect b="b" l="l" r="r" t="t"/>
            <a:pathLst>
              <a:path extrusionOk="0" h="2133" w="2489">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48"/>
          <p:cNvSpPr/>
          <p:nvPr/>
        </p:nvSpPr>
        <p:spPr>
          <a:xfrm>
            <a:off x="3624729" y="1302343"/>
            <a:ext cx="38897" cy="33349"/>
          </a:xfrm>
          <a:custGeom>
            <a:rect b="b" l="l" r="r" t="t"/>
            <a:pathLst>
              <a:path extrusionOk="0" h="2134" w="2489">
                <a:moveTo>
                  <a:pt x="1066" y="1"/>
                </a:moveTo>
                <a:cubicBezTo>
                  <a:pt x="480" y="1"/>
                  <a:pt x="1" y="472"/>
                  <a:pt x="1" y="1066"/>
                </a:cubicBezTo>
                <a:cubicBezTo>
                  <a:pt x="1" y="1709"/>
                  <a:pt x="526" y="2133"/>
                  <a:pt x="1075" y="2133"/>
                </a:cubicBezTo>
                <a:cubicBezTo>
                  <a:pt x="1336" y="2133"/>
                  <a:pt x="1604" y="2037"/>
                  <a:pt x="1822" y="1822"/>
                </a:cubicBezTo>
                <a:cubicBezTo>
                  <a:pt x="2488"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48"/>
          <p:cNvSpPr/>
          <p:nvPr/>
        </p:nvSpPr>
        <p:spPr>
          <a:xfrm>
            <a:off x="3624729" y="1349850"/>
            <a:ext cx="38897" cy="33412"/>
          </a:xfrm>
          <a:custGeom>
            <a:rect b="b" l="l" r="r" t="t"/>
            <a:pathLst>
              <a:path extrusionOk="0" h="2138" w="2489">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48"/>
          <p:cNvSpPr/>
          <p:nvPr/>
        </p:nvSpPr>
        <p:spPr>
          <a:xfrm>
            <a:off x="3624729" y="1397498"/>
            <a:ext cx="38897" cy="33412"/>
          </a:xfrm>
          <a:custGeom>
            <a:rect b="b" l="l" r="r" t="t"/>
            <a:pathLst>
              <a:path extrusionOk="0" h="2138" w="2489">
                <a:moveTo>
                  <a:pt x="1066" y="1"/>
                </a:moveTo>
                <a:cubicBezTo>
                  <a:pt x="480" y="1"/>
                  <a:pt x="1" y="480"/>
                  <a:pt x="1" y="1065"/>
                </a:cubicBezTo>
                <a:cubicBezTo>
                  <a:pt x="1" y="1709"/>
                  <a:pt x="526" y="2137"/>
                  <a:pt x="1074" y="2137"/>
                </a:cubicBezTo>
                <a:cubicBezTo>
                  <a:pt x="1336" y="2137"/>
                  <a:pt x="1604" y="2040"/>
                  <a:pt x="1822" y="1821"/>
                </a:cubicBezTo>
                <a:cubicBezTo>
                  <a:pt x="2488"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48"/>
          <p:cNvSpPr/>
          <p:nvPr/>
        </p:nvSpPr>
        <p:spPr>
          <a:xfrm>
            <a:off x="3624729" y="1445147"/>
            <a:ext cx="38897" cy="33333"/>
          </a:xfrm>
          <a:custGeom>
            <a:rect b="b" l="l" r="r" t="t"/>
            <a:pathLst>
              <a:path extrusionOk="0" h="2133" w="2489">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48"/>
          <p:cNvSpPr/>
          <p:nvPr/>
        </p:nvSpPr>
        <p:spPr>
          <a:xfrm>
            <a:off x="3624729" y="1492779"/>
            <a:ext cx="38897" cy="33349"/>
          </a:xfrm>
          <a:custGeom>
            <a:rect b="b" l="l" r="r" t="t"/>
            <a:pathLst>
              <a:path extrusionOk="0" h="2134" w="2489">
                <a:moveTo>
                  <a:pt x="1066" y="1"/>
                </a:moveTo>
                <a:cubicBezTo>
                  <a:pt x="480" y="1"/>
                  <a:pt x="1" y="480"/>
                  <a:pt x="1" y="1066"/>
                </a:cubicBezTo>
                <a:cubicBezTo>
                  <a:pt x="1" y="1709"/>
                  <a:pt x="526" y="2133"/>
                  <a:pt x="1075" y="2133"/>
                </a:cubicBezTo>
                <a:cubicBezTo>
                  <a:pt x="1336" y="2133"/>
                  <a:pt x="1604" y="2037"/>
                  <a:pt x="1822" y="1822"/>
                </a:cubicBezTo>
                <a:cubicBezTo>
                  <a:pt x="2488"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48"/>
          <p:cNvSpPr/>
          <p:nvPr/>
        </p:nvSpPr>
        <p:spPr>
          <a:xfrm>
            <a:off x="3624729" y="1540428"/>
            <a:ext cx="38991" cy="33396"/>
          </a:xfrm>
          <a:custGeom>
            <a:rect b="b" l="l" r="r" t="t"/>
            <a:pathLst>
              <a:path extrusionOk="0" h="2137" w="2495">
                <a:moveTo>
                  <a:pt x="1076" y="0"/>
                </a:moveTo>
                <a:cubicBezTo>
                  <a:pt x="1072" y="0"/>
                  <a:pt x="1069" y="0"/>
                  <a:pt x="1066" y="0"/>
                </a:cubicBezTo>
                <a:cubicBezTo>
                  <a:pt x="480" y="0"/>
                  <a:pt x="1" y="480"/>
                  <a:pt x="1" y="1065"/>
                </a:cubicBezTo>
                <a:cubicBezTo>
                  <a:pt x="1" y="1709"/>
                  <a:pt x="530" y="2137"/>
                  <a:pt x="1078" y="2137"/>
                </a:cubicBezTo>
                <a:cubicBezTo>
                  <a:pt x="1340" y="2137"/>
                  <a:pt x="1606" y="2039"/>
                  <a:pt x="1822" y="1821"/>
                </a:cubicBezTo>
                <a:cubicBezTo>
                  <a:pt x="2494" y="1149"/>
                  <a:pt x="2020" y="0"/>
                  <a:pt x="10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48"/>
          <p:cNvSpPr/>
          <p:nvPr/>
        </p:nvSpPr>
        <p:spPr>
          <a:xfrm>
            <a:off x="3624729" y="1588060"/>
            <a:ext cx="38897" cy="33412"/>
          </a:xfrm>
          <a:custGeom>
            <a:rect b="b" l="l" r="r" t="t"/>
            <a:pathLst>
              <a:path extrusionOk="0" h="2138" w="2489">
                <a:moveTo>
                  <a:pt x="1066" y="1"/>
                </a:moveTo>
                <a:cubicBezTo>
                  <a:pt x="480" y="1"/>
                  <a:pt x="1" y="480"/>
                  <a:pt x="1" y="1066"/>
                </a:cubicBezTo>
                <a:cubicBezTo>
                  <a:pt x="1" y="1709"/>
                  <a:pt x="526" y="2137"/>
                  <a:pt x="1074" y="2137"/>
                </a:cubicBezTo>
                <a:cubicBezTo>
                  <a:pt x="1336" y="2137"/>
                  <a:pt x="1604" y="2040"/>
                  <a:pt x="1822" y="1822"/>
                </a:cubicBezTo>
                <a:cubicBezTo>
                  <a:pt x="2488"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48"/>
          <p:cNvSpPr/>
          <p:nvPr/>
        </p:nvSpPr>
        <p:spPr>
          <a:xfrm>
            <a:off x="3624729" y="1635708"/>
            <a:ext cx="38897" cy="33349"/>
          </a:xfrm>
          <a:custGeom>
            <a:rect b="b" l="l" r="r" t="t"/>
            <a:pathLst>
              <a:path extrusionOk="0" h="2134" w="2489">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48"/>
          <p:cNvSpPr/>
          <p:nvPr/>
        </p:nvSpPr>
        <p:spPr>
          <a:xfrm>
            <a:off x="3624729" y="1683341"/>
            <a:ext cx="38897" cy="33318"/>
          </a:xfrm>
          <a:custGeom>
            <a:rect b="b" l="l" r="r" t="t"/>
            <a:pathLst>
              <a:path extrusionOk="0" h="2132" w="2489">
                <a:moveTo>
                  <a:pt x="1066" y="1"/>
                </a:moveTo>
                <a:cubicBezTo>
                  <a:pt x="480" y="1"/>
                  <a:pt x="1" y="472"/>
                  <a:pt x="1" y="1066"/>
                </a:cubicBezTo>
                <a:cubicBezTo>
                  <a:pt x="1" y="1708"/>
                  <a:pt x="523" y="2131"/>
                  <a:pt x="1070" y="2131"/>
                </a:cubicBezTo>
                <a:cubicBezTo>
                  <a:pt x="1333" y="2131"/>
                  <a:pt x="1602" y="2033"/>
                  <a:pt x="1822" y="1814"/>
                </a:cubicBezTo>
                <a:cubicBezTo>
                  <a:pt x="2488"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48"/>
          <p:cNvSpPr/>
          <p:nvPr/>
        </p:nvSpPr>
        <p:spPr>
          <a:xfrm>
            <a:off x="3624729" y="1730864"/>
            <a:ext cx="38897" cy="33396"/>
          </a:xfrm>
          <a:custGeom>
            <a:rect b="b" l="l" r="r" t="t"/>
            <a:pathLst>
              <a:path extrusionOk="0" h="2137" w="2489">
                <a:moveTo>
                  <a:pt x="1066" y="0"/>
                </a:moveTo>
                <a:cubicBezTo>
                  <a:pt x="480"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48"/>
          <p:cNvSpPr/>
          <p:nvPr/>
        </p:nvSpPr>
        <p:spPr>
          <a:xfrm>
            <a:off x="3672377" y="1111906"/>
            <a:ext cx="38881" cy="33287"/>
          </a:xfrm>
          <a:custGeom>
            <a:rect b="b" l="l" r="r" t="t"/>
            <a:pathLst>
              <a:path extrusionOk="0" h="2130" w="2488">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48"/>
          <p:cNvSpPr/>
          <p:nvPr/>
        </p:nvSpPr>
        <p:spPr>
          <a:xfrm>
            <a:off x="3672377" y="1159413"/>
            <a:ext cx="38881" cy="33412"/>
          </a:xfrm>
          <a:custGeom>
            <a:rect b="b" l="l" r="r" t="t"/>
            <a:pathLst>
              <a:path extrusionOk="0" h="2138" w="2488">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48"/>
          <p:cNvSpPr/>
          <p:nvPr/>
        </p:nvSpPr>
        <p:spPr>
          <a:xfrm>
            <a:off x="3672377" y="1207062"/>
            <a:ext cx="38881" cy="33349"/>
          </a:xfrm>
          <a:custGeom>
            <a:rect b="b" l="l" r="r" t="t"/>
            <a:pathLst>
              <a:path extrusionOk="0" h="2134" w="2488">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48"/>
          <p:cNvSpPr/>
          <p:nvPr/>
        </p:nvSpPr>
        <p:spPr>
          <a:xfrm>
            <a:off x="3672377" y="1254710"/>
            <a:ext cx="38881" cy="33333"/>
          </a:xfrm>
          <a:custGeom>
            <a:rect b="b" l="l" r="r" t="t"/>
            <a:pathLst>
              <a:path extrusionOk="0" h="2133" w="2488">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48"/>
          <p:cNvSpPr/>
          <p:nvPr/>
        </p:nvSpPr>
        <p:spPr>
          <a:xfrm>
            <a:off x="3672377" y="1302343"/>
            <a:ext cx="38881" cy="33302"/>
          </a:xfrm>
          <a:custGeom>
            <a:rect b="b" l="l" r="r" t="t"/>
            <a:pathLst>
              <a:path extrusionOk="0" h="2131" w="2488">
                <a:moveTo>
                  <a:pt x="1065" y="1"/>
                </a:moveTo>
                <a:cubicBezTo>
                  <a:pt x="480" y="1"/>
                  <a:pt x="0" y="472"/>
                  <a:pt x="0" y="1066"/>
                </a:cubicBezTo>
                <a:cubicBezTo>
                  <a:pt x="0" y="1707"/>
                  <a:pt x="522" y="2131"/>
                  <a:pt x="1069" y="2131"/>
                </a:cubicBezTo>
                <a:cubicBezTo>
                  <a:pt x="1333" y="2131"/>
                  <a:pt x="1602" y="2033"/>
                  <a:pt x="1821" y="1813"/>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48"/>
          <p:cNvSpPr/>
          <p:nvPr/>
        </p:nvSpPr>
        <p:spPr>
          <a:xfrm>
            <a:off x="3672377" y="1349850"/>
            <a:ext cx="38881" cy="33412"/>
          </a:xfrm>
          <a:custGeom>
            <a:rect b="b" l="l" r="r" t="t"/>
            <a:pathLst>
              <a:path extrusionOk="0" h="2138" w="2488">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48"/>
          <p:cNvSpPr/>
          <p:nvPr/>
        </p:nvSpPr>
        <p:spPr>
          <a:xfrm>
            <a:off x="3672377" y="1397498"/>
            <a:ext cx="38881" cy="33412"/>
          </a:xfrm>
          <a:custGeom>
            <a:rect b="b" l="l" r="r" t="t"/>
            <a:pathLst>
              <a:path extrusionOk="0" h="2138" w="2488">
                <a:moveTo>
                  <a:pt x="1065" y="1"/>
                </a:moveTo>
                <a:cubicBezTo>
                  <a:pt x="480" y="1"/>
                  <a:pt x="0" y="480"/>
                  <a:pt x="0" y="1065"/>
                </a:cubicBezTo>
                <a:cubicBezTo>
                  <a:pt x="0" y="1709"/>
                  <a:pt x="525" y="2137"/>
                  <a:pt x="1074" y="2137"/>
                </a:cubicBezTo>
                <a:cubicBezTo>
                  <a:pt x="1336" y="2137"/>
                  <a:pt x="1603" y="2040"/>
                  <a:pt x="1821" y="1821"/>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48"/>
          <p:cNvSpPr/>
          <p:nvPr/>
        </p:nvSpPr>
        <p:spPr>
          <a:xfrm>
            <a:off x="3672377" y="1445147"/>
            <a:ext cx="38881" cy="33333"/>
          </a:xfrm>
          <a:custGeom>
            <a:rect b="b" l="l" r="r" t="t"/>
            <a:pathLst>
              <a:path extrusionOk="0" h="2133" w="2488">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48"/>
          <p:cNvSpPr/>
          <p:nvPr/>
        </p:nvSpPr>
        <p:spPr>
          <a:xfrm>
            <a:off x="3672377" y="1492779"/>
            <a:ext cx="38881" cy="33349"/>
          </a:xfrm>
          <a:custGeom>
            <a:rect b="b" l="l" r="r" t="t"/>
            <a:pathLst>
              <a:path extrusionOk="0" h="2134" w="2488">
                <a:moveTo>
                  <a:pt x="1065" y="1"/>
                </a:moveTo>
                <a:cubicBezTo>
                  <a:pt x="480" y="1"/>
                  <a:pt x="0" y="480"/>
                  <a:pt x="0" y="1066"/>
                </a:cubicBezTo>
                <a:cubicBezTo>
                  <a:pt x="0" y="1709"/>
                  <a:pt x="525" y="2133"/>
                  <a:pt x="1074" y="2133"/>
                </a:cubicBezTo>
                <a:cubicBezTo>
                  <a:pt x="1336" y="2133"/>
                  <a:pt x="1603" y="2037"/>
                  <a:pt x="1821" y="1822"/>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48"/>
          <p:cNvSpPr/>
          <p:nvPr/>
        </p:nvSpPr>
        <p:spPr>
          <a:xfrm>
            <a:off x="3672377" y="1540428"/>
            <a:ext cx="38975" cy="33396"/>
          </a:xfrm>
          <a:custGeom>
            <a:rect b="b" l="l" r="r" t="t"/>
            <a:pathLst>
              <a:path extrusionOk="0" h="2137" w="2494">
                <a:moveTo>
                  <a:pt x="1075" y="0"/>
                </a:moveTo>
                <a:cubicBezTo>
                  <a:pt x="1072" y="0"/>
                  <a:pt x="1068" y="0"/>
                  <a:pt x="1065" y="0"/>
                </a:cubicBezTo>
                <a:cubicBezTo>
                  <a:pt x="472" y="0"/>
                  <a:pt x="0" y="480"/>
                  <a:pt x="0" y="1065"/>
                </a:cubicBezTo>
                <a:cubicBezTo>
                  <a:pt x="0" y="1709"/>
                  <a:pt x="529" y="2137"/>
                  <a:pt x="1078" y="2137"/>
                </a:cubicBezTo>
                <a:cubicBezTo>
                  <a:pt x="1339" y="2137"/>
                  <a:pt x="1606" y="2039"/>
                  <a:pt x="1821" y="1821"/>
                </a:cubicBezTo>
                <a:cubicBezTo>
                  <a:pt x="2494" y="1149"/>
                  <a:pt x="2020" y="0"/>
                  <a:pt x="10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48"/>
          <p:cNvSpPr/>
          <p:nvPr/>
        </p:nvSpPr>
        <p:spPr>
          <a:xfrm>
            <a:off x="3672377" y="1588060"/>
            <a:ext cx="38881" cy="33412"/>
          </a:xfrm>
          <a:custGeom>
            <a:rect b="b" l="l" r="r" t="t"/>
            <a:pathLst>
              <a:path extrusionOk="0" h="2138" w="2488">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48"/>
          <p:cNvSpPr/>
          <p:nvPr/>
        </p:nvSpPr>
        <p:spPr>
          <a:xfrm>
            <a:off x="3672377" y="1635708"/>
            <a:ext cx="38881" cy="33349"/>
          </a:xfrm>
          <a:custGeom>
            <a:rect b="b" l="l" r="r" t="t"/>
            <a:pathLst>
              <a:path extrusionOk="0" h="2134" w="2488">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48"/>
          <p:cNvSpPr/>
          <p:nvPr/>
        </p:nvSpPr>
        <p:spPr>
          <a:xfrm>
            <a:off x="3672377" y="1683341"/>
            <a:ext cx="38881" cy="33318"/>
          </a:xfrm>
          <a:custGeom>
            <a:rect b="b" l="l" r="r" t="t"/>
            <a:pathLst>
              <a:path extrusionOk="0" h="2132" w="2488">
                <a:moveTo>
                  <a:pt x="1065" y="1"/>
                </a:moveTo>
                <a:cubicBezTo>
                  <a:pt x="472"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48"/>
          <p:cNvSpPr/>
          <p:nvPr/>
        </p:nvSpPr>
        <p:spPr>
          <a:xfrm>
            <a:off x="3672377" y="1730864"/>
            <a:ext cx="38881" cy="33396"/>
          </a:xfrm>
          <a:custGeom>
            <a:rect b="b" l="l" r="r" t="t"/>
            <a:pathLst>
              <a:path extrusionOk="0" h="2137" w="2488">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48"/>
          <p:cNvSpPr/>
          <p:nvPr/>
        </p:nvSpPr>
        <p:spPr>
          <a:xfrm>
            <a:off x="3720010" y="1111906"/>
            <a:ext cx="38897" cy="33287"/>
          </a:xfrm>
          <a:custGeom>
            <a:rect b="b" l="l" r="r" t="t"/>
            <a:pathLst>
              <a:path extrusionOk="0" h="2130" w="2489">
                <a:moveTo>
                  <a:pt x="1066" y="1"/>
                </a:moveTo>
                <a:cubicBezTo>
                  <a:pt x="472" y="1"/>
                  <a:pt x="1" y="472"/>
                  <a:pt x="1" y="1066"/>
                </a:cubicBezTo>
                <a:cubicBezTo>
                  <a:pt x="1" y="1703"/>
                  <a:pt x="525" y="2129"/>
                  <a:pt x="1071" y="2129"/>
                </a:cubicBezTo>
                <a:cubicBezTo>
                  <a:pt x="1332" y="2129"/>
                  <a:pt x="1598" y="2032"/>
                  <a:pt x="1814" y="1813"/>
                </a:cubicBezTo>
                <a:cubicBezTo>
                  <a:pt x="2488" y="1147"/>
                  <a:pt x="2009"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48"/>
          <p:cNvSpPr/>
          <p:nvPr/>
        </p:nvSpPr>
        <p:spPr>
          <a:xfrm>
            <a:off x="3720010" y="1159413"/>
            <a:ext cx="38897" cy="33412"/>
          </a:xfrm>
          <a:custGeom>
            <a:rect b="b" l="l" r="r" t="t"/>
            <a:pathLst>
              <a:path extrusionOk="0" h="2138" w="2489">
                <a:moveTo>
                  <a:pt x="1066" y="1"/>
                </a:moveTo>
                <a:cubicBezTo>
                  <a:pt x="472" y="9"/>
                  <a:pt x="1" y="481"/>
                  <a:pt x="1" y="1066"/>
                </a:cubicBezTo>
                <a:cubicBezTo>
                  <a:pt x="1" y="1710"/>
                  <a:pt x="526" y="2138"/>
                  <a:pt x="1072" y="2138"/>
                </a:cubicBezTo>
                <a:cubicBezTo>
                  <a:pt x="1333" y="2138"/>
                  <a:pt x="1598" y="2040"/>
                  <a:pt x="1814" y="1822"/>
                </a:cubicBezTo>
                <a:cubicBezTo>
                  <a:pt x="2488" y="1147"/>
                  <a:pt x="2009"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48"/>
          <p:cNvSpPr/>
          <p:nvPr/>
        </p:nvSpPr>
        <p:spPr>
          <a:xfrm>
            <a:off x="3720010" y="1207062"/>
            <a:ext cx="38897" cy="33349"/>
          </a:xfrm>
          <a:custGeom>
            <a:rect b="b" l="l" r="r" t="t"/>
            <a:pathLst>
              <a:path extrusionOk="0" h="2134" w="2489">
                <a:moveTo>
                  <a:pt x="1066" y="1"/>
                </a:moveTo>
                <a:cubicBezTo>
                  <a:pt x="472" y="1"/>
                  <a:pt x="1" y="480"/>
                  <a:pt x="1" y="1065"/>
                </a:cubicBezTo>
                <a:cubicBezTo>
                  <a:pt x="1" y="1709"/>
                  <a:pt x="526" y="2133"/>
                  <a:pt x="1072" y="2133"/>
                </a:cubicBezTo>
                <a:cubicBezTo>
                  <a:pt x="1333" y="2133"/>
                  <a:pt x="1598" y="2037"/>
                  <a:pt x="1814" y="1822"/>
                </a:cubicBezTo>
                <a:cubicBezTo>
                  <a:pt x="2488" y="1147"/>
                  <a:pt x="2009"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48"/>
          <p:cNvSpPr/>
          <p:nvPr/>
        </p:nvSpPr>
        <p:spPr>
          <a:xfrm>
            <a:off x="3720010" y="1254710"/>
            <a:ext cx="38897" cy="33333"/>
          </a:xfrm>
          <a:custGeom>
            <a:rect b="b" l="l" r="r" t="t"/>
            <a:pathLst>
              <a:path extrusionOk="0" h="2133" w="2489">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48"/>
          <p:cNvSpPr/>
          <p:nvPr/>
        </p:nvSpPr>
        <p:spPr>
          <a:xfrm>
            <a:off x="3720010" y="1302343"/>
            <a:ext cx="38897" cy="33302"/>
          </a:xfrm>
          <a:custGeom>
            <a:rect b="b" l="l" r="r" t="t"/>
            <a:pathLst>
              <a:path extrusionOk="0" h="2131" w="2489">
                <a:moveTo>
                  <a:pt x="1066" y="1"/>
                </a:moveTo>
                <a:cubicBezTo>
                  <a:pt x="472" y="1"/>
                  <a:pt x="1" y="472"/>
                  <a:pt x="1" y="1066"/>
                </a:cubicBezTo>
                <a:cubicBezTo>
                  <a:pt x="1" y="1707"/>
                  <a:pt x="523" y="2131"/>
                  <a:pt x="1067" y="2131"/>
                </a:cubicBezTo>
                <a:cubicBezTo>
                  <a:pt x="1330" y="2131"/>
                  <a:pt x="1597" y="2033"/>
                  <a:pt x="1814" y="1813"/>
                </a:cubicBezTo>
                <a:cubicBezTo>
                  <a:pt x="2488" y="1147"/>
                  <a:pt x="2009"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48"/>
          <p:cNvSpPr/>
          <p:nvPr/>
        </p:nvSpPr>
        <p:spPr>
          <a:xfrm>
            <a:off x="3720010" y="1349850"/>
            <a:ext cx="38897" cy="33412"/>
          </a:xfrm>
          <a:custGeom>
            <a:rect b="b" l="l" r="r" t="t"/>
            <a:pathLst>
              <a:path extrusionOk="0" h="2138" w="2489">
                <a:moveTo>
                  <a:pt x="1066" y="1"/>
                </a:moveTo>
                <a:cubicBezTo>
                  <a:pt x="472" y="9"/>
                  <a:pt x="1" y="481"/>
                  <a:pt x="1" y="1074"/>
                </a:cubicBezTo>
                <a:cubicBezTo>
                  <a:pt x="1" y="1712"/>
                  <a:pt x="525" y="2138"/>
                  <a:pt x="1071" y="2138"/>
                </a:cubicBezTo>
                <a:cubicBezTo>
                  <a:pt x="1332" y="2138"/>
                  <a:pt x="1598" y="2040"/>
                  <a:pt x="1814" y="1822"/>
                </a:cubicBezTo>
                <a:cubicBezTo>
                  <a:pt x="2488" y="1155"/>
                  <a:pt x="2009"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48"/>
          <p:cNvSpPr/>
          <p:nvPr/>
        </p:nvSpPr>
        <p:spPr>
          <a:xfrm>
            <a:off x="3720010" y="1397498"/>
            <a:ext cx="38897" cy="33412"/>
          </a:xfrm>
          <a:custGeom>
            <a:rect b="b" l="l" r="r" t="t"/>
            <a:pathLst>
              <a:path extrusionOk="0" h="2138" w="2489">
                <a:moveTo>
                  <a:pt x="1066" y="1"/>
                </a:moveTo>
                <a:cubicBezTo>
                  <a:pt x="472" y="1"/>
                  <a:pt x="1" y="480"/>
                  <a:pt x="1" y="1065"/>
                </a:cubicBezTo>
                <a:cubicBezTo>
                  <a:pt x="1" y="1709"/>
                  <a:pt x="526" y="2137"/>
                  <a:pt x="1072" y="2137"/>
                </a:cubicBezTo>
                <a:cubicBezTo>
                  <a:pt x="1333" y="2137"/>
                  <a:pt x="1598" y="2040"/>
                  <a:pt x="1814" y="1821"/>
                </a:cubicBezTo>
                <a:cubicBezTo>
                  <a:pt x="2488" y="1147"/>
                  <a:pt x="2009"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48"/>
          <p:cNvSpPr/>
          <p:nvPr/>
        </p:nvSpPr>
        <p:spPr>
          <a:xfrm>
            <a:off x="3720010" y="1445147"/>
            <a:ext cx="38897" cy="33333"/>
          </a:xfrm>
          <a:custGeom>
            <a:rect b="b" l="l" r="r" t="t"/>
            <a:pathLst>
              <a:path extrusionOk="0" h="2133" w="2489">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48"/>
          <p:cNvSpPr/>
          <p:nvPr/>
        </p:nvSpPr>
        <p:spPr>
          <a:xfrm>
            <a:off x="3720010" y="1492779"/>
            <a:ext cx="38897" cy="33349"/>
          </a:xfrm>
          <a:custGeom>
            <a:rect b="b" l="l" r="r" t="t"/>
            <a:pathLst>
              <a:path extrusionOk="0" h="2134" w="2489">
                <a:moveTo>
                  <a:pt x="1066" y="1"/>
                </a:moveTo>
                <a:cubicBezTo>
                  <a:pt x="472" y="1"/>
                  <a:pt x="1" y="480"/>
                  <a:pt x="1" y="1066"/>
                </a:cubicBezTo>
                <a:cubicBezTo>
                  <a:pt x="1" y="1709"/>
                  <a:pt x="526" y="2133"/>
                  <a:pt x="1072" y="2133"/>
                </a:cubicBezTo>
                <a:cubicBezTo>
                  <a:pt x="1333" y="2133"/>
                  <a:pt x="1598" y="2037"/>
                  <a:pt x="1814" y="1822"/>
                </a:cubicBezTo>
                <a:cubicBezTo>
                  <a:pt x="2488" y="1147"/>
                  <a:pt x="2009"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48"/>
          <p:cNvSpPr/>
          <p:nvPr/>
        </p:nvSpPr>
        <p:spPr>
          <a:xfrm>
            <a:off x="3720010" y="1540428"/>
            <a:ext cx="38991" cy="33396"/>
          </a:xfrm>
          <a:custGeom>
            <a:rect b="b" l="l" r="r" t="t"/>
            <a:pathLst>
              <a:path extrusionOk="0" h="2137" w="2495">
                <a:moveTo>
                  <a:pt x="1076" y="0"/>
                </a:moveTo>
                <a:cubicBezTo>
                  <a:pt x="1072" y="0"/>
                  <a:pt x="1069" y="0"/>
                  <a:pt x="1066" y="0"/>
                </a:cubicBezTo>
                <a:cubicBezTo>
                  <a:pt x="472" y="0"/>
                  <a:pt x="1" y="480"/>
                  <a:pt x="1" y="1065"/>
                </a:cubicBezTo>
                <a:cubicBezTo>
                  <a:pt x="1" y="1709"/>
                  <a:pt x="526" y="2137"/>
                  <a:pt x="1075" y="2137"/>
                </a:cubicBezTo>
                <a:cubicBezTo>
                  <a:pt x="1336" y="2137"/>
                  <a:pt x="1604" y="2039"/>
                  <a:pt x="1822" y="1821"/>
                </a:cubicBezTo>
                <a:cubicBezTo>
                  <a:pt x="2494" y="1149"/>
                  <a:pt x="2020" y="0"/>
                  <a:pt x="10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48"/>
          <p:cNvSpPr/>
          <p:nvPr/>
        </p:nvSpPr>
        <p:spPr>
          <a:xfrm>
            <a:off x="3720010" y="1588060"/>
            <a:ext cx="38897" cy="33412"/>
          </a:xfrm>
          <a:custGeom>
            <a:rect b="b" l="l" r="r" t="t"/>
            <a:pathLst>
              <a:path extrusionOk="0" h="2138" w="2489">
                <a:moveTo>
                  <a:pt x="1066" y="1"/>
                </a:moveTo>
                <a:cubicBezTo>
                  <a:pt x="472" y="1"/>
                  <a:pt x="1" y="480"/>
                  <a:pt x="1" y="1066"/>
                </a:cubicBezTo>
                <a:cubicBezTo>
                  <a:pt x="1" y="1709"/>
                  <a:pt x="526" y="2137"/>
                  <a:pt x="1072" y="2137"/>
                </a:cubicBezTo>
                <a:cubicBezTo>
                  <a:pt x="1333" y="2137"/>
                  <a:pt x="1598" y="2040"/>
                  <a:pt x="1814" y="1822"/>
                </a:cubicBezTo>
                <a:cubicBezTo>
                  <a:pt x="2488" y="1147"/>
                  <a:pt x="2009"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48"/>
          <p:cNvSpPr/>
          <p:nvPr/>
        </p:nvSpPr>
        <p:spPr>
          <a:xfrm>
            <a:off x="3720010" y="1635708"/>
            <a:ext cx="38897" cy="33349"/>
          </a:xfrm>
          <a:custGeom>
            <a:rect b="b" l="l" r="r" t="t"/>
            <a:pathLst>
              <a:path extrusionOk="0" h="2134" w="2489">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48"/>
          <p:cNvSpPr/>
          <p:nvPr/>
        </p:nvSpPr>
        <p:spPr>
          <a:xfrm>
            <a:off x="3720010" y="1683341"/>
            <a:ext cx="38897" cy="33318"/>
          </a:xfrm>
          <a:custGeom>
            <a:rect b="b" l="l" r="r" t="t"/>
            <a:pathLst>
              <a:path extrusionOk="0" h="2132" w="2489">
                <a:moveTo>
                  <a:pt x="1066" y="1"/>
                </a:moveTo>
                <a:cubicBezTo>
                  <a:pt x="472" y="1"/>
                  <a:pt x="1" y="480"/>
                  <a:pt x="1" y="1066"/>
                </a:cubicBezTo>
                <a:cubicBezTo>
                  <a:pt x="1" y="1708"/>
                  <a:pt x="523" y="2131"/>
                  <a:pt x="1067" y="2131"/>
                </a:cubicBezTo>
                <a:cubicBezTo>
                  <a:pt x="1330" y="2131"/>
                  <a:pt x="1597" y="2033"/>
                  <a:pt x="1814" y="1814"/>
                </a:cubicBezTo>
                <a:cubicBezTo>
                  <a:pt x="2488" y="1147"/>
                  <a:pt x="2009"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48"/>
          <p:cNvSpPr/>
          <p:nvPr/>
        </p:nvSpPr>
        <p:spPr>
          <a:xfrm>
            <a:off x="3720010" y="1730864"/>
            <a:ext cx="38897" cy="33396"/>
          </a:xfrm>
          <a:custGeom>
            <a:rect b="b" l="l" r="r" t="t"/>
            <a:pathLst>
              <a:path extrusionOk="0" h="2137" w="2489">
                <a:moveTo>
                  <a:pt x="1066" y="0"/>
                </a:moveTo>
                <a:cubicBezTo>
                  <a:pt x="472" y="8"/>
                  <a:pt x="1" y="480"/>
                  <a:pt x="1" y="1073"/>
                </a:cubicBezTo>
                <a:cubicBezTo>
                  <a:pt x="1" y="1711"/>
                  <a:pt x="525" y="2137"/>
                  <a:pt x="1071" y="2137"/>
                </a:cubicBezTo>
                <a:cubicBezTo>
                  <a:pt x="1332" y="2137"/>
                  <a:pt x="1598" y="2039"/>
                  <a:pt x="1814" y="1821"/>
                </a:cubicBezTo>
                <a:cubicBezTo>
                  <a:pt x="2488" y="1154"/>
                  <a:pt x="2009"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48"/>
          <p:cNvSpPr/>
          <p:nvPr/>
        </p:nvSpPr>
        <p:spPr>
          <a:xfrm>
            <a:off x="3767533" y="1730864"/>
            <a:ext cx="39006" cy="33396"/>
          </a:xfrm>
          <a:custGeom>
            <a:rect b="b" l="l" r="r" t="t"/>
            <a:pathLst>
              <a:path extrusionOk="0" h="2137" w="2496">
                <a:moveTo>
                  <a:pt x="1073" y="0"/>
                </a:moveTo>
                <a:cubicBezTo>
                  <a:pt x="480" y="8"/>
                  <a:pt x="8" y="480"/>
                  <a:pt x="0" y="1073"/>
                </a:cubicBezTo>
                <a:cubicBezTo>
                  <a:pt x="0" y="1711"/>
                  <a:pt x="525" y="2137"/>
                  <a:pt x="1073" y="2137"/>
                </a:cubicBezTo>
                <a:cubicBezTo>
                  <a:pt x="1335" y="2137"/>
                  <a:pt x="1603" y="2039"/>
                  <a:pt x="1821" y="1821"/>
                </a:cubicBezTo>
                <a:cubicBezTo>
                  <a:pt x="2496" y="1154"/>
                  <a:pt x="2016" y="0"/>
                  <a:pt x="10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48"/>
          <p:cNvSpPr/>
          <p:nvPr/>
        </p:nvSpPr>
        <p:spPr>
          <a:xfrm>
            <a:off x="3767533" y="1778497"/>
            <a:ext cx="39006" cy="33412"/>
          </a:xfrm>
          <a:custGeom>
            <a:rect b="b" l="l" r="r" t="t"/>
            <a:pathLst>
              <a:path extrusionOk="0" h="2138" w="2496">
                <a:moveTo>
                  <a:pt x="1073" y="1"/>
                </a:moveTo>
                <a:cubicBezTo>
                  <a:pt x="480" y="1"/>
                  <a:pt x="0" y="480"/>
                  <a:pt x="0" y="1074"/>
                </a:cubicBezTo>
                <a:cubicBezTo>
                  <a:pt x="0" y="1712"/>
                  <a:pt x="528" y="2137"/>
                  <a:pt x="1076" y="2137"/>
                </a:cubicBezTo>
                <a:cubicBezTo>
                  <a:pt x="1339" y="2137"/>
                  <a:pt x="1605" y="2040"/>
                  <a:pt x="1821" y="1822"/>
                </a:cubicBezTo>
                <a:cubicBezTo>
                  <a:pt x="2496" y="1155"/>
                  <a:pt x="2016" y="1"/>
                  <a:pt x="10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48"/>
          <p:cNvSpPr/>
          <p:nvPr/>
        </p:nvSpPr>
        <p:spPr>
          <a:xfrm>
            <a:off x="3815166" y="1016625"/>
            <a:ext cx="38897" cy="33349"/>
          </a:xfrm>
          <a:custGeom>
            <a:rect b="b" l="l" r="r" t="t"/>
            <a:pathLst>
              <a:path extrusionOk="0" h="2134" w="2489">
                <a:moveTo>
                  <a:pt x="1066" y="1"/>
                </a:moveTo>
                <a:cubicBezTo>
                  <a:pt x="480" y="1"/>
                  <a:pt x="1" y="480"/>
                  <a:pt x="1" y="1065"/>
                </a:cubicBezTo>
                <a:cubicBezTo>
                  <a:pt x="1" y="1709"/>
                  <a:pt x="526" y="2133"/>
                  <a:pt x="1072" y="2133"/>
                </a:cubicBezTo>
                <a:cubicBezTo>
                  <a:pt x="1333" y="2133"/>
                  <a:pt x="1598" y="2037"/>
                  <a:pt x="1814" y="1822"/>
                </a:cubicBezTo>
                <a:cubicBezTo>
                  <a:pt x="2488" y="1155"/>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48"/>
          <p:cNvSpPr/>
          <p:nvPr/>
        </p:nvSpPr>
        <p:spPr>
          <a:xfrm>
            <a:off x="3815166" y="1064273"/>
            <a:ext cx="38897" cy="33333"/>
          </a:xfrm>
          <a:custGeom>
            <a:rect b="b" l="l" r="r" t="t"/>
            <a:pathLst>
              <a:path extrusionOk="0" h="2133" w="2489">
                <a:moveTo>
                  <a:pt x="1066" y="0"/>
                </a:moveTo>
                <a:cubicBezTo>
                  <a:pt x="480" y="0"/>
                  <a:pt x="1" y="472"/>
                  <a:pt x="1" y="1065"/>
                </a:cubicBezTo>
                <a:cubicBezTo>
                  <a:pt x="1" y="1709"/>
                  <a:pt x="522" y="2133"/>
                  <a:pt x="1069" y="2133"/>
                </a:cubicBezTo>
                <a:cubicBezTo>
                  <a:pt x="1329" y="2133"/>
                  <a:pt x="1596" y="2036"/>
                  <a:pt x="1814" y="1821"/>
                </a:cubicBezTo>
                <a:cubicBezTo>
                  <a:pt x="2488" y="1154"/>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48"/>
          <p:cNvSpPr/>
          <p:nvPr/>
        </p:nvSpPr>
        <p:spPr>
          <a:xfrm>
            <a:off x="3815166" y="1111906"/>
            <a:ext cx="38897" cy="33318"/>
          </a:xfrm>
          <a:custGeom>
            <a:rect b="b" l="l" r="r" t="t"/>
            <a:pathLst>
              <a:path extrusionOk="0" h="2132" w="2489">
                <a:moveTo>
                  <a:pt x="1051" y="0"/>
                </a:moveTo>
                <a:cubicBezTo>
                  <a:pt x="472" y="0"/>
                  <a:pt x="1" y="477"/>
                  <a:pt x="1" y="1066"/>
                </a:cubicBezTo>
                <a:cubicBezTo>
                  <a:pt x="1" y="1705"/>
                  <a:pt x="524" y="2132"/>
                  <a:pt x="1072" y="2132"/>
                </a:cubicBezTo>
                <a:cubicBezTo>
                  <a:pt x="1332" y="2132"/>
                  <a:pt x="1597" y="2036"/>
                  <a:pt x="1814" y="1822"/>
                </a:cubicBezTo>
                <a:cubicBezTo>
                  <a:pt x="2488" y="1147"/>
                  <a:pt x="2017" y="1"/>
                  <a:pt x="1066" y="1"/>
                </a:cubicBezTo>
                <a:cubicBezTo>
                  <a:pt x="1061" y="1"/>
                  <a:pt x="1056" y="0"/>
                  <a:pt x="10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48"/>
          <p:cNvSpPr/>
          <p:nvPr/>
        </p:nvSpPr>
        <p:spPr>
          <a:xfrm>
            <a:off x="3815166" y="1159413"/>
            <a:ext cx="38897" cy="33412"/>
          </a:xfrm>
          <a:custGeom>
            <a:rect b="b" l="l" r="r" t="t"/>
            <a:pathLst>
              <a:path extrusionOk="0" h="2138" w="2489">
                <a:moveTo>
                  <a:pt x="1066" y="1"/>
                </a:moveTo>
                <a:cubicBezTo>
                  <a:pt x="480" y="1"/>
                  <a:pt x="1" y="481"/>
                  <a:pt x="1" y="1066"/>
                </a:cubicBezTo>
                <a:cubicBezTo>
                  <a:pt x="1" y="1710"/>
                  <a:pt x="522" y="2138"/>
                  <a:pt x="1068" y="2138"/>
                </a:cubicBezTo>
                <a:cubicBezTo>
                  <a:pt x="1329" y="2138"/>
                  <a:pt x="1596" y="2040"/>
                  <a:pt x="1814" y="1822"/>
                </a:cubicBezTo>
                <a:cubicBezTo>
                  <a:pt x="2488" y="1155"/>
                  <a:pt x="2017" y="9"/>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48"/>
          <p:cNvSpPr/>
          <p:nvPr/>
        </p:nvSpPr>
        <p:spPr>
          <a:xfrm>
            <a:off x="3815166" y="1207062"/>
            <a:ext cx="38897" cy="33349"/>
          </a:xfrm>
          <a:custGeom>
            <a:rect b="b" l="l" r="r" t="t"/>
            <a:pathLst>
              <a:path extrusionOk="0" h="2134" w="2489">
                <a:moveTo>
                  <a:pt x="1066" y="1"/>
                </a:moveTo>
                <a:cubicBezTo>
                  <a:pt x="480" y="1"/>
                  <a:pt x="1" y="480"/>
                  <a:pt x="1" y="1065"/>
                </a:cubicBezTo>
                <a:cubicBezTo>
                  <a:pt x="1" y="1709"/>
                  <a:pt x="526" y="2133"/>
                  <a:pt x="1072" y="2133"/>
                </a:cubicBezTo>
                <a:cubicBezTo>
                  <a:pt x="1333" y="2133"/>
                  <a:pt x="1598" y="2037"/>
                  <a:pt x="1814" y="1822"/>
                </a:cubicBezTo>
                <a:cubicBezTo>
                  <a:pt x="2488" y="1155"/>
                  <a:pt x="2017" y="9"/>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48"/>
          <p:cNvSpPr/>
          <p:nvPr/>
        </p:nvSpPr>
        <p:spPr>
          <a:xfrm>
            <a:off x="3815166" y="1254710"/>
            <a:ext cx="38897" cy="33333"/>
          </a:xfrm>
          <a:custGeom>
            <a:rect b="b" l="l" r="r" t="t"/>
            <a:pathLst>
              <a:path extrusionOk="0" h="2133" w="2489">
                <a:moveTo>
                  <a:pt x="1066" y="0"/>
                </a:moveTo>
                <a:cubicBezTo>
                  <a:pt x="480" y="0"/>
                  <a:pt x="1" y="472"/>
                  <a:pt x="1" y="1065"/>
                </a:cubicBezTo>
                <a:cubicBezTo>
                  <a:pt x="1" y="1709"/>
                  <a:pt x="526" y="2133"/>
                  <a:pt x="1072" y="2133"/>
                </a:cubicBezTo>
                <a:cubicBezTo>
                  <a:pt x="1333" y="2133"/>
                  <a:pt x="1598" y="2036"/>
                  <a:pt x="1814" y="1821"/>
                </a:cubicBezTo>
                <a:cubicBezTo>
                  <a:pt x="2488"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48"/>
          <p:cNvSpPr/>
          <p:nvPr/>
        </p:nvSpPr>
        <p:spPr>
          <a:xfrm>
            <a:off x="3815166" y="1302343"/>
            <a:ext cx="38897" cy="33318"/>
          </a:xfrm>
          <a:custGeom>
            <a:rect b="b" l="l" r="r" t="t"/>
            <a:pathLst>
              <a:path extrusionOk="0" h="2132" w="2489">
                <a:moveTo>
                  <a:pt x="1066" y="1"/>
                </a:moveTo>
                <a:cubicBezTo>
                  <a:pt x="480" y="1"/>
                  <a:pt x="1" y="472"/>
                  <a:pt x="1" y="1066"/>
                </a:cubicBezTo>
                <a:cubicBezTo>
                  <a:pt x="1" y="1705"/>
                  <a:pt x="524" y="2132"/>
                  <a:pt x="1072" y="2132"/>
                </a:cubicBezTo>
                <a:cubicBezTo>
                  <a:pt x="1332" y="2132"/>
                  <a:pt x="1597" y="2036"/>
                  <a:pt x="1814" y="1822"/>
                </a:cubicBezTo>
                <a:cubicBezTo>
                  <a:pt x="2488"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48"/>
          <p:cNvSpPr/>
          <p:nvPr/>
        </p:nvSpPr>
        <p:spPr>
          <a:xfrm>
            <a:off x="3815166" y="1349850"/>
            <a:ext cx="38897" cy="33412"/>
          </a:xfrm>
          <a:custGeom>
            <a:rect b="b" l="l" r="r" t="t"/>
            <a:pathLst>
              <a:path extrusionOk="0" h="2138" w="2489">
                <a:moveTo>
                  <a:pt x="1066" y="1"/>
                </a:moveTo>
                <a:cubicBezTo>
                  <a:pt x="480" y="1"/>
                  <a:pt x="1" y="481"/>
                  <a:pt x="1" y="1074"/>
                </a:cubicBezTo>
                <a:cubicBezTo>
                  <a:pt x="1" y="1712"/>
                  <a:pt x="525" y="2138"/>
                  <a:pt x="1071" y="2138"/>
                </a:cubicBezTo>
                <a:cubicBezTo>
                  <a:pt x="1332" y="2138"/>
                  <a:pt x="1598" y="2040"/>
                  <a:pt x="1814" y="1822"/>
                </a:cubicBezTo>
                <a:cubicBezTo>
                  <a:pt x="2488" y="1155"/>
                  <a:pt x="2017" y="9"/>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48"/>
          <p:cNvSpPr/>
          <p:nvPr/>
        </p:nvSpPr>
        <p:spPr>
          <a:xfrm>
            <a:off x="3815166" y="1397498"/>
            <a:ext cx="38897" cy="33349"/>
          </a:xfrm>
          <a:custGeom>
            <a:rect b="b" l="l" r="r" t="t"/>
            <a:pathLst>
              <a:path extrusionOk="0" h="2134" w="2489">
                <a:moveTo>
                  <a:pt x="1066" y="1"/>
                </a:moveTo>
                <a:cubicBezTo>
                  <a:pt x="480" y="1"/>
                  <a:pt x="1" y="480"/>
                  <a:pt x="1" y="1065"/>
                </a:cubicBezTo>
                <a:cubicBezTo>
                  <a:pt x="1" y="1709"/>
                  <a:pt x="526" y="2133"/>
                  <a:pt x="1072" y="2133"/>
                </a:cubicBezTo>
                <a:cubicBezTo>
                  <a:pt x="1333" y="2133"/>
                  <a:pt x="1598" y="2037"/>
                  <a:pt x="1814" y="1821"/>
                </a:cubicBezTo>
                <a:cubicBezTo>
                  <a:pt x="2488" y="1155"/>
                  <a:pt x="2017" y="9"/>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48"/>
          <p:cNvSpPr/>
          <p:nvPr/>
        </p:nvSpPr>
        <p:spPr>
          <a:xfrm>
            <a:off x="3815166" y="1445147"/>
            <a:ext cx="38897" cy="33333"/>
          </a:xfrm>
          <a:custGeom>
            <a:rect b="b" l="l" r="r" t="t"/>
            <a:pathLst>
              <a:path extrusionOk="0" h="2133" w="2489">
                <a:moveTo>
                  <a:pt x="1066" y="0"/>
                </a:moveTo>
                <a:cubicBezTo>
                  <a:pt x="480" y="0"/>
                  <a:pt x="1" y="480"/>
                  <a:pt x="1" y="1065"/>
                </a:cubicBezTo>
                <a:cubicBezTo>
                  <a:pt x="1" y="1709"/>
                  <a:pt x="522" y="2133"/>
                  <a:pt x="1069" y="2133"/>
                </a:cubicBezTo>
                <a:cubicBezTo>
                  <a:pt x="1329" y="2133"/>
                  <a:pt x="1596" y="2036"/>
                  <a:pt x="1814" y="1821"/>
                </a:cubicBezTo>
                <a:cubicBezTo>
                  <a:pt x="2488" y="1154"/>
                  <a:pt x="2017" y="8"/>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48"/>
          <p:cNvSpPr/>
          <p:nvPr/>
        </p:nvSpPr>
        <p:spPr>
          <a:xfrm>
            <a:off x="3815166" y="1492779"/>
            <a:ext cx="38897" cy="33349"/>
          </a:xfrm>
          <a:custGeom>
            <a:rect b="b" l="l" r="r" t="t"/>
            <a:pathLst>
              <a:path extrusionOk="0" h="2134" w="2489">
                <a:moveTo>
                  <a:pt x="1066" y="1"/>
                </a:moveTo>
                <a:cubicBezTo>
                  <a:pt x="480" y="1"/>
                  <a:pt x="1" y="472"/>
                  <a:pt x="1" y="1066"/>
                </a:cubicBezTo>
                <a:cubicBezTo>
                  <a:pt x="1" y="1709"/>
                  <a:pt x="522" y="2133"/>
                  <a:pt x="1069" y="2133"/>
                </a:cubicBezTo>
                <a:cubicBezTo>
                  <a:pt x="1329" y="2133"/>
                  <a:pt x="1596" y="2037"/>
                  <a:pt x="1814" y="1822"/>
                </a:cubicBezTo>
                <a:cubicBezTo>
                  <a:pt x="2488" y="1155"/>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48"/>
          <p:cNvSpPr/>
          <p:nvPr/>
        </p:nvSpPr>
        <p:spPr>
          <a:xfrm>
            <a:off x="3815166" y="1540428"/>
            <a:ext cx="39022" cy="33396"/>
          </a:xfrm>
          <a:custGeom>
            <a:rect b="b" l="l" r="r" t="t"/>
            <a:pathLst>
              <a:path extrusionOk="0" h="2137" w="2497">
                <a:moveTo>
                  <a:pt x="1066" y="0"/>
                </a:moveTo>
                <a:cubicBezTo>
                  <a:pt x="480" y="0"/>
                  <a:pt x="1" y="472"/>
                  <a:pt x="1" y="1065"/>
                </a:cubicBezTo>
                <a:cubicBezTo>
                  <a:pt x="1" y="1709"/>
                  <a:pt x="526" y="2137"/>
                  <a:pt x="1074" y="2137"/>
                </a:cubicBezTo>
                <a:cubicBezTo>
                  <a:pt x="1336" y="2137"/>
                  <a:pt x="1604" y="2039"/>
                  <a:pt x="1822" y="1821"/>
                </a:cubicBezTo>
                <a:cubicBezTo>
                  <a:pt x="2496"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48"/>
          <p:cNvSpPr/>
          <p:nvPr/>
        </p:nvSpPr>
        <p:spPr>
          <a:xfrm>
            <a:off x="3815166" y="1588060"/>
            <a:ext cx="38897" cy="33349"/>
          </a:xfrm>
          <a:custGeom>
            <a:rect b="b" l="l" r="r" t="t"/>
            <a:pathLst>
              <a:path extrusionOk="0" h="2134" w="2489">
                <a:moveTo>
                  <a:pt x="1066" y="1"/>
                </a:moveTo>
                <a:cubicBezTo>
                  <a:pt x="480" y="1"/>
                  <a:pt x="1" y="480"/>
                  <a:pt x="1" y="1066"/>
                </a:cubicBezTo>
                <a:cubicBezTo>
                  <a:pt x="1" y="1709"/>
                  <a:pt x="522" y="2134"/>
                  <a:pt x="1069" y="2134"/>
                </a:cubicBezTo>
                <a:cubicBezTo>
                  <a:pt x="1329" y="2134"/>
                  <a:pt x="1596" y="2037"/>
                  <a:pt x="1814" y="1822"/>
                </a:cubicBezTo>
                <a:cubicBezTo>
                  <a:pt x="2488" y="1155"/>
                  <a:pt x="2017" y="9"/>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48"/>
          <p:cNvSpPr/>
          <p:nvPr/>
        </p:nvSpPr>
        <p:spPr>
          <a:xfrm>
            <a:off x="3815166" y="1635708"/>
            <a:ext cx="38897" cy="33349"/>
          </a:xfrm>
          <a:custGeom>
            <a:rect b="b" l="l" r="r" t="t"/>
            <a:pathLst>
              <a:path extrusionOk="0" h="2134" w="2489">
                <a:moveTo>
                  <a:pt x="1066" y="0"/>
                </a:moveTo>
                <a:cubicBezTo>
                  <a:pt x="480" y="0"/>
                  <a:pt x="1" y="472"/>
                  <a:pt x="1" y="1065"/>
                </a:cubicBezTo>
                <a:cubicBezTo>
                  <a:pt x="1" y="1709"/>
                  <a:pt x="526" y="2133"/>
                  <a:pt x="1072" y="2133"/>
                </a:cubicBezTo>
                <a:cubicBezTo>
                  <a:pt x="1333" y="2133"/>
                  <a:pt x="1598" y="2036"/>
                  <a:pt x="1814" y="1821"/>
                </a:cubicBezTo>
                <a:cubicBezTo>
                  <a:pt x="2488"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48"/>
          <p:cNvSpPr/>
          <p:nvPr/>
        </p:nvSpPr>
        <p:spPr>
          <a:xfrm>
            <a:off x="3815166" y="1683341"/>
            <a:ext cx="39022" cy="33318"/>
          </a:xfrm>
          <a:custGeom>
            <a:rect b="b" l="l" r="r" t="t"/>
            <a:pathLst>
              <a:path extrusionOk="0" h="2132" w="2497">
                <a:moveTo>
                  <a:pt x="1066" y="1"/>
                </a:moveTo>
                <a:cubicBezTo>
                  <a:pt x="480" y="1"/>
                  <a:pt x="1" y="480"/>
                  <a:pt x="1" y="1066"/>
                </a:cubicBezTo>
                <a:cubicBezTo>
                  <a:pt x="1" y="1708"/>
                  <a:pt x="523" y="2131"/>
                  <a:pt x="1070" y="2131"/>
                </a:cubicBezTo>
                <a:cubicBezTo>
                  <a:pt x="1333" y="2131"/>
                  <a:pt x="1602" y="2033"/>
                  <a:pt x="1822" y="1814"/>
                </a:cubicBezTo>
                <a:cubicBezTo>
                  <a:pt x="2496"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48"/>
          <p:cNvSpPr/>
          <p:nvPr/>
        </p:nvSpPr>
        <p:spPr>
          <a:xfrm>
            <a:off x="3815166" y="1730864"/>
            <a:ext cx="38897" cy="33396"/>
          </a:xfrm>
          <a:custGeom>
            <a:rect b="b" l="l" r="r" t="t"/>
            <a:pathLst>
              <a:path extrusionOk="0" h="2137" w="2489">
                <a:moveTo>
                  <a:pt x="1066" y="0"/>
                </a:moveTo>
                <a:cubicBezTo>
                  <a:pt x="480" y="0"/>
                  <a:pt x="1" y="480"/>
                  <a:pt x="1" y="1073"/>
                </a:cubicBezTo>
                <a:cubicBezTo>
                  <a:pt x="1" y="1711"/>
                  <a:pt x="521" y="2137"/>
                  <a:pt x="1067" y="2137"/>
                </a:cubicBezTo>
                <a:cubicBezTo>
                  <a:pt x="1328" y="2137"/>
                  <a:pt x="1595" y="2039"/>
                  <a:pt x="1814" y="1821"/>
                </a:cubicBezTo>
                <a:cubicBezTo>
                  <a:pt x="2488" y="1154"/>
                  <a:pt x="2017" y="8"/>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48"/>
          <p:cNvSpPr/>
          <p:nvPr/>
        </p:nvSpPr>
        <p:spPr>
          <a:xfrm>
            <a:off x="3815166" y="1826145"/>
            <a:ext cx="38897" cy="33349"/>
          </a:xfrm>
          <a:custGeom>
            <a:rect b="b" l="l" r="r" t="t"/>
            <a:pathLst>
              <a:path extrusionOk="0" h="2134" w="2489">
                <a:moveTo>
                  <a:pt x="1066" y="0"/>
                </a:moveTo>
                <a:cubicBezTo>
                  <a:pt x="480" y="0"/>
                  <a:pt x="1" y="480"/>
                  <a:pt x="1" y="1065"/>
                </a:cubicBezTo>
                <a:cubicBezTo>
                  <a:pt x="1" y="1709"/>
                  <a:pt x="522" y="2133"/>
                  <a:pt x="1069" y="2133"/>
                </a:cubicBezTo>
                <a:cubicBezTo>
                  <a:pt x="1329" y="2133"/>
                  <a:pt x="1596" y="2036"/>
                  <a:pt x="1814" y="1821"/>
                </a:cubicBezTo>
                <a:cubicBezTo>
                  <a:pt x="2488" y="1155"/>
                  <a:pt x="2017" y="8"/>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48"/>
          <p:cNvSpPr/>
          <p:nvPr/>
        </p:nvSpPr>
        <p:spPr>
          <a:xfrm>
            <a:off x="3815166" y="1778497"/>
            <a:ext cx="39022" cy="33412"/>
          </a:xfrm>
          <a:custGeom>
            <a:rect b="b" l="l" r="r" t="t"/>
            <a:pathLst>
              <a:path extrusionOk="0" h="2138" w="2497">
                <a:moveTo>
                  <a:pt x="1066" y="1"/>
                </a:moveTo>
                <a:cubicBezTo>
                  <a:pt x="480" y="9"/>
                  <a:pt x="1" y="480"/>
                  <a:pt x="1" y="1074"/>
                </a:cubicBezTo>
                <a:cubicBezTo>
                  <a:pt x="1" y="1712"/>
                  <a:pt x="525" y="2137"/>
                  <a:pt x="1073" y="2137"/>
                </a:cubicBezTo>
                <a:cubicBezTo>
                  <a:pt x="1336" y="2137"/>
                  <a:pt x="1603" y="2040"/>
                  <a:pt x="1822" y="1822"/>
                </a:cubicBezTo>
                <a:cubicBezTo>
                  <a:pt x="2496"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48"/>
          <p:cNvSpPr/>
          <p:nvPr/>
        </p:nvSpPr>
        <p:spPr>
          <a:xfrm>
            <a:off x="3862814" y="968977"/>
            <a:ext cx="38881" cy="33349"/>
          </a:xfrm>
          <a:custGeom>
            <a:rect b="b" l="l" r="r" t="t"/>
            <a:pathLst>
              <a:path extrusionOk="0" h="2134" w="2488">
                <a:moveTo>
                  <a:pt x="1065" y="1"/>
                </a:moveTo>
                <a:cubicBezTo>
                  <a:pt x="480" y="1"/>
                  <a:pt x="0" y="481"/>
                  <a:pt x="0" y="1066"/>
                </a:cubicBezTo>
                <a:cubicBezTo>
                  <a:pt x="0" y="1710"/>
                  <a:pt x="522" y="2134"/>
                  <a:pt x="1068" y="2134"/>
                </a:cubicBezTo>
                <a:cubicBezTo>
                  <a:pt x="1329" y="2134"/>
                  <a:pt x="1595" y="2037"/>
                  <a:pt x="1813" y="1822"/>
                </a:cubicBezTo>
                <a:cubicBezTo>
                  <a:pt x="2488" y="1155"/>
                  <a:pt x="2016" y="9"/>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48"/>
          <p:cNvSpPr/>
          <p:nvPr/>
        </p:nvSpPr>
        <p:spPr>
          <a:xfrm>
            <a:off x="3862814" y="1016625"/>
            <a:ext cx="38881" cy="33349"/>
          </a:xfrm>
          <a:custGeom>
            <a:rect b="b" l="l" r="r" t="t"/>
            <a:pathLst>
              <a:path extrusionOk="0" h="2134" w="2488">
                <a:moveTo>
                  <a:pt x="1065" y="1"/>
                </a:moveTo>
                <a:cubicBezTo>
                  <a:pt x="480" y="1"/>
                  <a:pt x="0" y="480"/>
                  <a:pt x="0" y="1065"/>
                </a:cubicBezTo>
                <a:cubicBezTo>
                  <a:pt x="0" y="1709"/>
                  <a:pt x="522" y="2133"/>
                  <a:pt x="1068" y="2133"/>
                </a:cubicBezTo>
                <a:cubicBezTo>
                  <a:pt x="1329" y="2133"/>
                  <a:pt x="1595" y="2037"/>
                  <a:pt x="1813" y="1822"/>
                </a:cubicBezTo>
                <a:cubicBezTo>
                  <a:pt x="2488" y="1155"/>
                  <a:pt x="2016" y="9"/>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48"/>
          <p:cNvSpPr/>
          <p:nvPr/>
        </p:nvSpPr>
        <p:spPr>
          <a:xfrm>
            <a:off x="3862814" y="1064273"/>
            <a:ext cx="38881" cy="33333"/>
          </a:xfrm>
          <a:custGeom>
            <a:rect b="b" l="l" r="r" t="t"/>
            <a:pathLst>
              <a:path extrusionOk="0" h="2133" w="2488">
                <a:moveTo>
                  <a:pt x="1065" y="0"/>
                </a:moveTo>
                <a:cubicBezTo>
                  <a:pt x="480" y="0"/>
                  <a:pt x="0" y="472"/>
                  <a:pt x="0" y="1065"/>
                </a:cubicBezTo>
                <a:cubicBezTo>
                  <a:pt x="0" y="1709"/>
                  <a:pt x="522" y="2133"/>
                  <a:pt x="1068" y="2133"/>
                </a:cubicBezTo>
                <a:cubicBezTo>
                  <a:pt x="1329" y="2133"/>
                  <a:pt x="1595" y="2036"/>
                  <a:pt x="1813" y="1821"/>
                </a:cubicBezTo>
                <a:cubicBezTo>
                  <a:pt x="2488" y="1154"/>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48"/>
          <p:cNvSpPr/>
          <p:nvPr/>
        </p:nvSpPr>
        <p:spPr>
          <a:xfrm>
            <a:off x="3862814" y="1111906"/>
            <a:ext cx="38881" cy="33318"/>
          </a:xfrm>
          <a:custGeom>
            <a:rect b="b" l="l" r="r" t="t"/>
            <a:pathLst>
              <a:path extrusionOk="0" h="2132" w="2488">
                <a:moveTo>
                  <a:pt x="1051" y="0"/>
                </a:moveTo>
                <a:cubicBezTo>
                  <a:pt x="472" y="0"/>
                  <a:pt x="0" y="477"/>
                  <a:pt x="0" y="1066"/>
                </a:cubicBezTo>
                <a:cubicBezTo>
                  <a:pt x="0" y="1705"/>
                  <a:pt x="524" y="2132"/>
                  <a:pt x="1072" y="2132"/>
                </a:cubicBezTo>
                <a:cubicBezTo>
                  <a:pt x="1331" y="2132"/>
                  <a:pt x="1596" y="2036"/>
                  <a:pt x="1813" y="1822"/>
                </a:cubicBezTo>
                <a:cubicBezTo>
                  <a:pt x="2488" y="1147"/>
                  <a:pt x="2016" y="1"/>
                  <a:pt x="1065" y="1"/>
                </a:cubicBezTo>
                <a:cubicBezTo>
                  <a:pt x="1060" y="1"/>
                  <a:pt x="1055" y="0"/>
                  <a:pt x="10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48"/>
          <p:cNvSpPr/>
          <p:nvPr/>
        </p:nvSpPr>
        <p:spPr>
          <a:xfrm>
            <a:off x="3862814" y="1159413"/>
            <a:ext cx="38881" cy="33412"/>
          </a:xfrm>
          <a:custGeom>
            <a:rect b="b" l="l" r="r" t="t"/>
            <a:pathLst>
              <a:path extrusionOk="0" h="2138" w="2488">
                <a:moveTo>
                  <a:pt x="1065" y="1"/>
                </a:moveTo>
                <a:cubicBezTo>
                  <a:pt x="480" y="1"/>
                  <a:pt x="0" y="481"/>
                  <a:pt x="0" y="1066"/>
                </a:cubicBezTo>
                <a:cubicBezTo>
                  <a:pt x="0" y="1710"/>
                  <a:pt x="522" y="2138"/>
                  <a:pt x="1068" y="2138"/>
                </a:cubicBezTo>
                <a:cubicBezTo>
                  <a:pt x="1329" y="2138"/>
                  <a:pt x="1595" y="2040"/>
                  <a:pt x="1813" y="1822"/>
                </a:cubicBezTo>
                <a:cubicBezTo>
                  <a:pt x="2488" y="1155"/>
                  <a:pt x="2016" y="9"/>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48"/>
          <p:cNvSpPr/>
          <p:nvPr/>
        </p:nvSpPr>
        <p:spPr>
          <a:xfrm>
            <a:off x="3862814" y="1207062"/>
            <a:ext cx="38881" cy="33349"/>
          </a:xfrm>
          <a:custGeom>
            <a:rect b="b" l="l" r="r" t="t"/>
            <a:pathLst>
              <a:path extrusionOk="0" h="2134" w="2488">
                <a:moveTo>
                  <a:pt x="1065" y="1"/>
                </a:moveTo>
                <a:cubicBezTo>
                  <a:pt x="480" y="1"/>
                  <a:pt x="0" y="480"/>
                  <a:pt x="0" y="1065"/>
                </a:cubicBezTo>
                <a:cubicBezTo>
                  <a:pt x="0" y="1709"/>
                  <a:pt x="522" y="2133"/>
                  <a:pt x="1068" y="2133"/>
                </a:cubicBezTo>
                <a:cubicBezTo>
                  <a:pt x="1329" y="2133"/>
                  <a:pt x="1595" y="2037"/>
                  <a:pt x="1813" y="1822"/>
                </a:cubicBezTo>
                <a:cubicBezTo>
                  <a:pt x="2488" y="1155"/>
                  <a:pt x="2016" y="9"/>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48"/>
          <p:cNvSpPr/>
          <p:nvPr/>
        </p:nvSpPr>
        <p:spPr>
          <a:xfrm>
            <a:off x="3862814" y="1254710"/>
            <a:ext cx="38881" cy="33333"/>
          </a:xfrm>
          <a:custGeom>
            <a:rect b="b" l="l" r="r" t="t"/>
            <a:pathLst>
              <a:path extrusionOk="0" h="2133" w="2488">
                <a:moveTo>
                  <a:pt x="1065" y="0"/>
                </a:moveTo>
                <a:cubicBezTo>
                  <a:pt x="480" y="0"/>
                  <a:pt x="0" y="472"/>
                  <a:pt x="0" y="1065"/>
                </a:cubicBezTo>
                <a:cubicBezTo>
                  <a:pt x="0" y="1709"/>
                  <a:pt x="522" y="2133"/>
                  <a:pt x="1068" y="2133"/>
                </a:cubicBezTo>
                <a:cubicBezTo>
                  <a:pt x="1329" y="2133"/>
                  <a:pt x="1595" y="2036"/>
                  <a:pt x="1813" y="1821"/>
                </a:cubicBezTo>
                <a:cubicBezTo>
                  <a:pt x="2488" y="1154"/>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48"/>
          <p:cNvSpPr/>
          <p:nvPr/>
        </p:nvSpPr>
        <p:spPr>
          <a:xfrm>
            <a:off x="3862814" y="1302343"/>
            <a:ext cx="38881" cy="33318"/>
          </a:xfrm>
          <a:custGeom>
            <a:rect b="b" l="l" r="r" t="t"/>
            <a:pathLst>
              <a:path extrusionOk="0" h="2132" w="2488">
                <a:moveTo>
                  <a:pt x="1065" y="1"/>
                </a:moveTo>
                <a:cubicBezTo>
                  <a:pt x="480" y="1"/>
                  <a:pt x="0" y="472"/>
                  <a:pt x="0" y="1066"/>
                </a:cubicBezTo>
                <a:cubicBezTo>
                  <a:pt x="0" y="1705"/>
                  <a:pt x="524" y="2132"/>
                  <a:pt x="1072" y="2132"/>
                </a:cubicBezTo>
                <a:cubicBezTo>
                  <a:pt x="1331" y="2132"/>
                  <a:pt x="1596" y="2036"/>
                  <a:pt x="1813" y="1822"/>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48"/>
          <p:cNvSpPr/>
          <p:nvPr/>
        </p:nvSpPr>
        <p:spPr>
          <a:xfrm>
            <a:off x="3862814" y="1349850"/>
            <a:ext cx="38881" cy="33412"/>
          </a:xfrm>
          <a:custGeom>
            <a:rect b="b" l="l" r="r" t="t"/>
            <a:pathLst>
              <a:path extrusionOk="0" h="2138" w="2488">
                <a:moveTo>
                  <a:pt x="1065" y="1"/>
                </a:moveTo>
                <a:cubicBezTo>
                  <a:pt x="480" y="1"/>
                  <a:pt x="0" y="481"/>
                  <a:pt x="0" y="1074"/>
                </a:cubicBezTo>
                <a:cubicBezTo>
                  <a:pt x="0" y="1712"/>
                  <a:pt x="521" y="2138"/>
                  <a:pt x="1067" y="2138"/>
                </a:cubicBezTo>
                <a:cubicBezTo>
                  <a:pt x="1328" y="2138"/>
                  <a:pt x="1595" y="2040"/>
                  <a:pt x="1813" y="1822"/>
                </a:cubicBezTo>
                <a:cubicBezTo>
                  <a:pt x="2488" y="1155"/>
                  <a:pt x="2016" y="9"/>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48"/>
          <p:cNvSpPr/>
          <p:nvPr/>
        </p:nvSpPr>
        <p:spPr>
          <a:xfrm>
            <a:off x="3862814" y="1397498"/>
            <a:ext cx="38881" cy="33349"/>
          </a:xfrm>
          <a:custGeom>
            <a:rect b="b" l="l" r="r" t="t"/>
            <a:pathLst>
              <a:path extrusionOk="0" h="2134" w="2488">
                <a:moveTo>
                  <a:pt x="1065" y="1"/>
                </a:moveTo>
                <a:cubicBezTo>
                  <a:pt x="480" y="1"/>
                  <a:pt x="0" y="480"/>
                  <a:pt x="0" y="1065"/>
                </a:cubicBezTo>
                <a:cubicBezTo>
                  <a:pt x="0" y="1709"/>
                  <a:pt x="522" y="2133"/>
                  <a:pt x="1068" y="2133"/>
                </a:cubicBezTo>
                <a:cubicBezTo>
                  <a:pt x="1329" y="2133"/>
                  <a:pt x="1595" y="2037"/>
                  <a:pt x="1813" y="1821"/>
                </a:cubicBezTo>
                <a:cubicBezTo>
                  <a:pt x="2488" y="1155"/>
                  <a:pt x="2016" y="9"/>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48"/>
          <p:cNvSpPr/>
          <p:nvPr/>
        </p:nvSpPr>
        <p:spPr>
          <a:xfrm>
            <a:off x="3862814" y="1445147"/>
            <a:ext cx="38881" cy="33333"/>
          </a:xfrm>
          <a:custGeom>
            <a:rect b="b" l="l" r="r" t="t"/>
            <a:pathLst>
              <a:path extrusionOk="0" h="2133" w="2488">
                <a:moveTo>
                  <a:pt x="1065" y="0"/>
                </a:moveTo>
                <a:cubicBezTo>
                  <a:pt x="480" y="0"/>
                  <a:pt x="0" y="480"/>
                  <a:pt x="0" y="1065"/>
                </a:cubicBezTo>
                <a:cubicBezTo>
                  <a:pt x="0" y="1709"/>
                  <a:pt x="522" y="2133"/>
                  <a:pt x="1068" y="2133"/>
                </a:cubicBezTo>
                <a:cubicBezTo>
                  <a:pt x="1329" y="2133"/>
                  <a:pt x="1595" y="2036"/>
                  <a:pt x="1813" y="1821"/>
                </a:cubicBezTo>
                <a:cubicBezTo>
                  <a:pt x="2488" y="1154"/>
                  <a:pt x="2016" y="8"/>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48"/>
          <p:cNvSpPr/>
          <p:nvPr/>
        </p:nvSpPr>
        <p:spPr>
          <a:xfrm>
            <a:off x="3862814" y="1492779"/>
            <a:ext cx="38881" cy="33349"/>
          </a:xfrm>
          <a:custGeom>
            <a:rect b="b" l="l" r="r" t="t"/>
            <a:pathLst>
              <a:path extrusionOk="0" h="2134" w="2488">
                <a:moveTo>
                  <a:pt x="1065" y="1"/>
                </a:moveTo>
                <a:cubicBezTo>
                  <a:pt x="480" y="1"/>
                  <a:pt x="0" y="472"/>
                  <a:pt x="0" y="1066"/>
                </a:cubicBezTo>
                <a:cubicBezTo>
                  <a:pt x="0" y="1709"/>
                  <a:pt x="522" y="2133"/>
                  <a:pt x="1068" y="2133"/>
                </a:cubicBezTo>
                <a:cubicBezTo>
                  <a:pt x="1329" y="2133"/>
                  <a:pt x="1595" y="2037"/>
                  <a:pt x="1813" y="1822"/>
                </a:cubicBezTo>
                <a:cubicBezTo>
                  <a:pt x="2488" y="1155"/>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48"/>
          <p:cNvSpPr/>
          <p:nvPr/>
        </p:nvSpPr>
        <p:spPr>
          <a:xfrm>
            <a:off x="3862814" y="1540428"/>
            <a:ext cx="39006" cy="33396"/>
          </a:xfrm>
          <a:custGeom>
            <a:rect b="b" l="l" r="r" t="t"/>
            <a:pathLst>
              <a:path extrusionOk="0" h="2137" w="2496">
                <a:moveTo>
                  <a:pt x="1065" y="0"/>
                </a:moveTo>
                <a:cubicBezTo>
                  <a:pt x="480" y="0"/>
                  <a:pt x="0" y="472"/>
                  <a:pt x="0" y="1065"/>
                </a:cubicBezTo>
                <a:cubicBezTo>
                  <a:pt x="0" y="1709"/>
                  <a:pt x="525" y="2137"/>
                  <a:pt x="1074" y="2137"/>
                </a:cubicBezTo>
                <a:cubicBezTo>
                  <a:pt x="1336" y="2137"/>
                  <a:pt x="1603" y="2039"/>
                  <a:pt x="1821" y="1821"/>
                </a:cubicBezTo>
                <a:cubicBezTo>
                  <a:pt x="2496" y="1154"/>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48"/>
          <p:cNvSpPr/>
          <p:nvPr/>
        </p:nvSpPr>
        <p:spPr>
          <a:xfrm>
            <a:off x="3862814" y="1588060"/>
            <a:ext cx="38881" cy="33349"/>
          </a:xfrm>
          <a:custGeom>
            <a:rect b="b" l="l" r="r" t="t"/>
            <a:pathLst>
              <a:path extrusionOk="0" h="2134" w="2488">
                <a:moveTo>
                  <a:pt x="1065" y="1"/>
                </a:moveTo>
                <a:cubicBezTo>
                  <a:pt x="480" y="1"/>
                  <a:pt x="0" y="480"/>
                  <a:pt x="0" y="1066"/>
                </a:cubicBezTo>
                <a:cubicBezTo>
                  <a:pt x="0" y="1709"/>
                  <a:pt x="522" y="2134"/>
                  <a:pt x="1068" y="2134"/>
                </a:cubicBezTo>
                <a:cubicBezTo>
                  <a:pt x="1329" y="2134"/>
                  <a:pt x="1595" y="2037"/>
                  <a:pt x="1813" y="1822"/>
                </a:cubicBezTo>
                <a:cubicBezTo>
                  <a:pt x="2488" y="1155"/>
                  <a:pt x="2016" y="9"/>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48"/>
          <p:cNvSpPr/>
          <p:nvPr/>
        </p:nvSpPr>
        <p:spPr>
          <a:xfrm>
            <a:off x="3862814" y="1635708"/>
            <a:ext cx="38881" cy="33349"/>
          </a:xfrm>
          <a:custGeom>
            <a:rect b="b" l="l" r="r" t="t"/>
            <a:pathLst>
              <a:path extrusionOk="0" h="2134" w="2488">
                <a:moveTo>
                  <a:pt x="1065" y="0"/>
                </a:moveTo>
                <a:cubicBezTo>
                  <a:pt x="480" y="0"/>
                  <a:pt x="0" y="472"/>
                  <a:pt x="0" y="1065"/>
                </a:cubicBezTo>
                <a:cubicBezTo>
                  <a:pt x="0" y="1709"/>
                  <a:pt x="522" y="2133"/>
                  <a:pt x="1068" y="2133"/>
                </a:cubicBezTo>
                <a:cubicBezTo>
                  <a:pt x="1329" y="2133"/>
                  <a:pt x="1595" y="2036"/>
                  <a:pt x="1813" y="1821"/>
                </a:cubicBezTo>
                <a:cubicBezTo>
                  <a:pt x="2488" y="1155"/>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48"/>
          <p:cNvSpPr/>
          <p:nvPr/>
        </p:nvSpPr>
        <p:spPr>
          <a:xfrm>
            <a:off x="3862814" y="1683341"/>
            <a:ext cx="38881" cy="33349"/>
          </a:xfrm>
          <a:custGeom>
            <a:rect b="b" l="l" r="r" t="t"/>
            <a:pathLst>
              <a:path extrusionOk="0" h="2134" w="2488">
                <a:moveTo>
                  <a:pt x="1065" y="1"/>
                </a:moveTo>
                <a:cubicBezTo>
                  <a:pt x="480" y="1"/>
                  <a:pt x="0" y="472"/>
                  <a:pt x="0" y="1066"/>
                </a:cubicBezTo>
                <a:cubicBezTo>
                  <a:pt x="0" y="1710"/>
                  <a:pt x="526" y="2134"/>
                  <a:pt x="1074" y="2134"/>
                </a:cubicBezTo>
                <a:cubicBezTo>
                  <a:pt x="1336" y="2134"/>
                  <a:pt x="1603" y="2037"/>
                  <a:pt x="1821" y="1822"/>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48"/>
          <p:cNvSpPr/>
          <p:nvPr/>
        </p:nvSpPr>
        <p:spPr>
          <a:xfrm>
            <a:off x="3862814" y="1730864"/>
            <a:ext cx="38881" cy="33396"/>
          </a:xfrm>
          <a:custGeom>
            <a:rect b="b" l="l" r="r" t="t"/>
            <a:pathLst>
              <a:path extrusionOk="0" h="2137" w="2488">
                <a:moveTo>
                  <a:pt x="1065" y="0"/>
                </a:moveTo>
                <a:cubicBezTo>
                  <a:pt x="480" y="0"/>
                  <a:pt x="0" y="480"/>
                  <a:pt x="0" y="1073"/>
                </a:cubicBezTo>
                <a:cubicBezTo>
                  <a:pt x="0" y="1711"/>
                  <a:pt x="521" y="2137"/>
                  <a:pt x="1067" y="2137"/>
                </a:cubicBezTo>
                <a:cubicBezTo>
                  <a:pt x="1328" y="2137"/>
                  <a:pt x="1595" y="2039"/>
                  <a:pt x="1813" y="1821"/>
                </a:cubicBezTo>
                <a:cubicBezTo>
                  <a:pt x="2488" y="1154"/>
                  <a:pt x="2016" y="8"/>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48"/>
          <p:cNvSpPr/>
          <p:nvPr/>
        </p:nvSpPr>
        <p:spPr>
          <a:xfrm>
            <a:off x="3862814" y="1778497"/>
            <a:ext cx="38881" cy="33412"/>
          </a:xfrm>
          <a:custGeom>
            <a:rect b="b" l="l" r="r" t="t"/>
            <a:pathLst>
              <a:path extrusionOk="0" h="2138" w="2488">
                <a:moveTo>
                  <a:pt x="1065" y="1"/>
                </a:moveTo>
                <a:cubicBezTo>
                  <a:pt x="480" y="1"/>
                  <a:pt x="0" y="480"/>
                  <a:pt x="0" y="1074"/>
                </a:cubicBezTo>
                <a:cubicBezTo>
                  <a:pt x="0" y="1712"/>
                  <a:pt x="525" y="2137"/>
                  <a:pt x="1073" y="2137"/>
                </a:cubicBezTo>
                <a:cubicBezTo>
                  <a:pt x="1335" y="2137"/>
                  <a:pt x="1603" y="2040"/>
                  <a:pt x="1821" y="1822"/>
                </a:cubicBezTo>
                <a:cubicBezTo>
                  <a:pt x="2488" y="1155"/>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48"/>
          <p:cNvSpPr/>
          <p:nvPr/>
        </p:nvSpPr>
        <p:spPr>
          <a:xfrm>
            <a:off x="3910446" y="968977"/>
            <a:ext cx="39022" cy="33412"/>
          </a:xfrm>
          <a:custGeom>
            <a:rect b="b" l="l" r="r" t="t"/>
            <a:pathLst>
              <a:path extrusionOk="0" h="2138" w="2497">
                <a:moveTo>
                  <a:pt x="1074" y="1"/>
                </a:moveTo>
                <a:cubicBezTo>
                  <a:pt x="480" y="1"/>
                  <a:pt x="9" y="481"/>
                  <a:pt x="1" y="1066"/>
                </a:cubicBezTo>
                <a:cubicBezTo>
                  <a:pt x="1" y="1710"/>
                  <a:pt x="530" y="2138"/>
                  <a:pt x="1078" y="2138"/>
                </a:cubicBezTo>
                <a:cubicBezTo>
                  <a:pt x="1340" y="2138"/>
                  <a:pt x="1606" y="2040"/>
                  <a:pt x="1822" y="1822"/>
                </a:cubicBezTo>
                <a:cubicBezTo>
                  <a:pt x="2497" y="1147"/>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48"/>
          <p:cNvSpPr/>
          <p:nvPr/>
        </p:nvSpPr>
        <p:spPr>
          <a:xfrm>
            <a:off x="3910446" y="1016625"/>
            <a:ext cx="39022" cy="33349"/>
          </a:xfrm>
          <a:custGeom>
            <a:rect b="b" l="l" r="r" t="t"/>
            <a:pathLst>
              <a:path extrusionOk="0" h="2134" w="2497">
                <a:moveTo>
                  <a:pt x="1074" y="1"/>
                </a:moveTo>
                <a:cubicBezTo>
                  <a:pt x="480" y="1"/>
                  <a:pt x="9" y="480"/>
                  <a:pt x="1" y="1065"/>
                </a:cubicBezTo>
                <a:cubicBezTo>
                  <a:pt x="1" y="1709"/>
                  <a:pt x="530" y="2133"/>
                  <a:pt x="1078" y="2133"/>
                </a:cubicBezTo>
                <a:cubicBezTo>
                  <a:pt x="1340" y="2133"/>
                  <a:pt x="1606" y="2037"/>
                  <a:pt x="1822" y="1822"/>
                </a:cubicBezTo>
                <a:cubicBezTo>
                  <a:pt x="2497" y="1147"/>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48"/>
          <p:cNvSpPr/>
          <p:nvPr/>
        </p:nvSpPr>
        <p:spPr>
          <a:xfrm>
            <a:off x="3910446" y="1064273"/>
            <a:ext cx="39022" cy="33333"/>
          </a:xfrm>
          <a:custGeom>
            <a:rect b="b" l="l" r="r" t="t"/>
            <a:pathLst>
              <a:path extrusionOk="0" h="2133" w="2497">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48"/>
          <p:cNvSpPr/>
          <p:nvPr/>
        </p:nvSpPr>
        <p:spPr>
          <a:xfrm>
            <a:off x="3910446" y="1111906"/>
            <a:ext cx="38991" cy="33287"/>
          </a:xfrm>
          <a:custGeom>
            <a:rect b="b" l="l" r="r" t="t"/>
            <a:pathLst>
              <a:path extrusionOk="0" h="2130" w="2495">
                <a:moveTo>
                  <a:pt x="1084" y="1"/>
                </a:moveTo>
                <a:cubicBezTo>
                  <a:pt x="1080" y="1"/>
                  <a:pt x="1077" y="1"/>
                  <a:pt x="1074" y="1"/>
                </a:cubicBezTo>
                <a:cubicBezTo>
                  <a:pt x="480" y="1"/>
                  <a:pt x="9" y="472"/>
                  <a:pt x="1" y="1066"/>
                </a:cubicBezTo>
                <a:cubicBezTo>
                  <a:pt x="1" y="1703"/>
                  <a:pt x="529" y="2129"/>
                  <a:pt x="1077" y="2129"/>
                </a:cubicBezTo>
                <a:cubicBezTo>
                  <a:pt x="1339" y="2129"/>
                  <a:pt x="1606" y="2032"/>
                  <a:pt x="1822" y="1813"/>
                </a:cubicBezTo>
                <a:cubicBezTo>
                  <a:pt x="2494" y="1149"/>
                  <a:pt x="2020" y="1"/>
                  <a:pt x="10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48"/>
          <p:cNvSpPr/>
          <p:nvPr/>
        </p:nvSpPr>
        <p:spPr>
          <a:xfrm>
            <a:off x="3910446" y="1159413"/>
            <a:ext cx="39022" cy="33412"/>
          </a:xfrm>
          <a:custGeom>
            <a:rect b="b" l="l" r="r" t="t"/>
            <a:pathLst>
              <a:path extrusionOk="0" h="2138" w="2497">
                <a:moveTo>
                  <a:pt x="1074" y="1"/>
                </a:moveTo>
                <a:cubicBezTo>
                  <a:pt x="480" y="9"/>
                  <a:pt x="9" y="481"/>
                  <a:pt x="1" y="1066"/>
                </a:cubicBezTo>
                <a:cubicBezTo>
                  <a:pt x="1" y="1710"/>
                  <a:pt x="530" y="2138"/>
                  <a:pt x="1078" y="2138"/>
                </a:cubicBezTo>
                <a:cubicBezTo>
                  <a:pt x="1340" y="2138"/>
                  <a:pt x="1606" y="2040"/>
                  <a:pt x="1822" y="1822"/>
                </a:cubicBezTo>
                <a:cubicBezTo>
                  <a:pt x="2497" y="1147"/>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48"/>
          <p:cNvSpPr/>
          <p:nvPr/>
        </p:nvSpPr>
        <p:spPr>
          <a:xfrm>
            <a:off x="3910446" y="1207062"/>
            <a:ext cx="39022" cy="33349"/>
          </a:xfrm>
          <a:custGeom>
            <a:rect b="b" l="l" r="r" t="t"/>
            <a:pathLst>
              <a:path extrusionOk="0" h="2134" w="2497">
                <a:moveTo>
                  <a:pt x="1074" y="1"/>
                </a:moveTo>
                <a:cubicBezTo>
                  <a:pt x="480" y="1"/>
                  <a:pt x="9" y="480"/>
                  <a:pt x="1" y="1065"/>
                </a:cubicBezTo>
                <a:cubicBezTo>
                  <a:pt x="1" y="1709"/>
                  <a:pt x="530" y="2133"/>
                  <a:pt x="1078" y="2133"/>
                </a:cubicBezTo>
                <a:cubicBezTo>
                  <a:pt x="1340" y="2133"/>
                  <a:pt x="1606" y="2037"/>
                  <a:pt x="1822" y="1822"/>
                </a:cubicBezTo>
                <a:cubicBezTo>
                  <a:pt x="2497" y="1147"/>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48"/>
          <p:cNvSpPr/>
          <p:nvPr/>
        </p:nvSpPr>
        <p:spPr>
          <a:xfrm>
            <a:off x="3910446" y="1254710"/>
            <a:ext cx="39022" cy="33333"/>
          </a:xfrm>
          <a:custGeom>
            <a:rect b="b" l="l" r="r" t="t"/>
            <a:pathLst>
              <a:path extrusionOk="0" h="2133" w="2497">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48"/>
          <p:cNvSpPr/>
          <p:nvPr/>
        </p:nvSpPr>
        <p:spPr>
          <a:xfrm>
            <a:off x="3910446" y="1302343"/>
            <a:ext cx="39022" cy="33302"/>
          </a:xfrm>
          <a:custGeom>
            <a:rect b="b" l="l" r="r" t="t"/>
            <a:pathLst>
              <a:path extrusionOk="0" h="2131" w="2497">
                <a:moveTo>
                  <a:pt x="1074" y="1"/>
                </a:moveTo>
                <a:cubicBezTo>
                  <a:pt x="480" y="1"/>
                  <a:pt x="9" y="472"/>
                  <a:pt x="1" y="1066"/>
                </a:cubicBezTo>
                <a:cubicBezTo>
                  <a:pt x="1" y="1707"/>
                  <a:pt x="527" y="2131"/>
                  <a:pt x="1074" y="2131"/>
                </a:cubicBezTo>
                <a:cubicBezTo>
                  <a:pt x="1337" y="2131"/>
                  <a:pt x="1605" y="2033"/>
                  <a:pt x="1822" y="1813"/>
                </a:cubicBezTo>
                <a:cubicBezTo>
                  <a:pt x="2497" y="1147"/>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48"/>
          <p:cNvSpPr/>
          <p:nvPr/>
        </p:nvSpPr>
        <p:spPr>
          <a:xfrm>
            <a:off x="3910446" y="1349850"/>
            <a:ext cx="39022" cy="33412"/>
          </a:xfrm>
          <a:custGeom>
            <a:rect b="b" l="l" r="r" t="t"/>
            <a:pathLst>
              <a:path extrusionOk="0" h="2138" w="2497">
                <a:moveTo>
                  <a:pt x="1074" y="1"/>
                </a:moveTo>
                <a:cubicBezTo>
                  <a:pt x="480" y="9"/>
                  <a:pt x="9" y="481"/>
                  <a:pt x="1" y="1074"/>
                </a:cubicBezTo>
                <a:cubicBezTo>
                  <a:pt x="1" y="1712"/>
                  <a:pt x="529" y="2138"/>
                  <a:pt x="1077" y="2138"/>
                </a:cubicBezTo>
                <a:cubicBezTo>
                  <a:pt x="1339" y="2138"/>
                  <a:pt x="1606" y="2040"/>
                  <a:pt x="1822" y="1822"/>
                </a:cubicBezTo>
                <a:cubicBezTo>
                  <a:pt x="2497" y="1155"/>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48"/>
          <p:cNvSpPr/>
          <p:nvPr/>
        </p:nvSpPr>
        <p:spPr>
          <a:xfrm>
            <a:off x="3910446" y="1397498"/>
            <a:ext cx="39022" cy="33412"/>
          </a:xfrm>
          <a:custGeom>
            <a:rect b="b" l="l" r="r" t="t"/>
            <a:pathLst>
              <a:path extrusionOk="0" h="2138" w="2497">
                <a:moveTo>
                  <a:pt x="1074" y="1"/>
                </a:moveTo>
                <a:cubicBezTo>
                  <a:pt x="480" y="1"/>
                  <a:pt x="9" y="480"/>
                  <a:pt x="1" y="1065"/>
                </a:cubicBezTo>
                <a:cubicBezTo>
                  <a:pt x="1" y="1709"/>
                  <a:pt x="530" y="2137"/>
                  <a:pt x="1078" y="2137"/>
                </a:cubicBezTo>
                <a:cubicBezTo>
                  <a:pt x="1340" y="2137"/>
                  <a:pt x="1606" y="2040"/>
                  <a:pt x="1822" y="1821"/>
                </a:cubicBezTo>
                <a:cubicBezTo>
                  <a:pt x="2497" y="1147"/>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48"/>
          <p:cNvSpPr/>
          <p:nvPr/>
        </p:nvSpPr>
        <p:spPr>
          <a:xfrm>
            <a:off x="3910446" y="1445147"/>
            <a:ext cx="39022" cy="33333"/>
          </a:xfrm>
          <a:custGeom>
            <a:rect b="b" l="l" r="r" t="t"/>
            <a:pathLst>
              <a:path extrusionOk="0" h="2133" w="2497">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48"/>
          <p:cNvSpPr/>
          <p:nvPr/>
        </p:nvSpPr>
        <p:spPr>
          <a:xfrm>
            <a:off x="3910446" y="1492779"/>
            <a:ext cx="39022" cy="33349"/>
          </a:xfrm>
          <a:custGeom>
            <a:rect b="b" l="l" r="r" t="t"/>
            <a:pathLst>
              <a:path extrusionOk="0" h="2134" w="2497">
                <a:moveTo>
                  <a:pt x="1074" y="1"/>
                </a:moveTo>
                <a:cubicBezTo>
                  <a:pt x="480" y="1"/>
                  <a:pt x="9" y="480"/>
                  <a:pt x="1" y="1066"/>
                </a:cubicBezTo>
                <a:cubicBezTo>
                  <a:pt x="1" y="1709"/>
                  <a:pt x="530" y="2133"/>
                  <a:pt x="1078" y="2133"/>
                </a:cubicBezTo>
                <a:cubicBezTo>
                  <a:pt x="1340" y="2133"/>
                  <a:pt x="1606" y="2037"/>
                  <a:pt x="1822" y="1822"/>
                </a:cubicBezTo>
                <a:cubicBezTo>
                  <a:pt x="2497" y="1147"/>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48"/>
          <p:cNvSpPr/>
          <p:nvPr/>
        </p:nvSpPr>
        <p:spPr>
          <a:xfrm>
            <a:off x="3910446" y="1540428"/>
            <a:ext cx="39116" cy="33396"/>
          </a:xfrm>
          <a:custGeom>
            <a:rect b="b" l="l" r="r" t="t"/>
            <a:pathLst>
              <a:path extrusionOk="0" h="2137" w="2503">
                <a:moveTo>
                  <a:pt x="1084" y="0"/>
                </a:moveTo>
                <a:cubicBezTo>
                  <a:pt x="1081" y="0"/>
                  <a:pt x="1077" y="0"/>
                  <a:pt x="1074" y="0"/>
                </a:cubicBezTo>
                <a:cubicBezTo>
                  <a:pt x="480" y="0"/>
                  <a:pt x="9" y="480"/>
                  <a:pt x="1" y="1065"/>
                </a:cubicBezTo>
                <a:cubicBezTo>
                  <a:pt x="1" y="1709"/>
                  <a:pt x="530" y="2137"/>
                  <a:pt x="1081" y="2137"/>
                </a:cubicBezTo>
                <a:cubicBezTo>
                  <a:pt x="1344" y="2137"/>
                  <a:pt x="1612" y="2039"/>
                  <a:pt x="1830" y="1821"/>
                </a:cubicBezTo>
                <a:cubicBezTo>
                  <a:pt x="2502" y="1149"/>
                  <a:pt x="2028" y="0"/>
                  <a:pt x="10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48"/>
          <p:cNvSpPr/>
          <p:nvPr/>
        </p:nvSpPr>
        <p:spPr>
          <a:xfrm>
            <a:off x="3910446" y="1588060"/>
            <a:ext cx="39022" cy="33412"/>
          </a:xfrm>
          <a:custGeom>
            <a:rect b="b" l="l" r="r" t="t"/>
            <a:pathLst>
              <a:path extrusionOk="0" h="2138" w="2497">
                <a:moveTo>
                  <a:pt x="1074" y="1"/>
                </a:moveTo>
                <a:cubicBezTo>
                  <a:pt x="480" y="1"/>
                  <a:pt x="9" y="480"/>
                  <a:pt x="1" y="1066"/>
                </a:cubicBezTo>
                <a:cubicBezTo>
                  <a:pt x="1" y="1709"/>
                  <a:pt x="530" y="2137"/>
                  <a:pt x="1078" y="2137"/>
                </a:cubicBezTo>
                <a:cubicBezTo>
                  <a:pt x="1340" y="2137"/>
                  <a:pt x="1606" y="2040"/>
                  <a:pt x="1822" y="1822"/>
                </a:cubicBezTo>
                <a:cubicBezTo>
                  <a:pt x="2497" y="1147"/>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48"/>
          <p:cNvSpPr/>
          <p:nvPr/>
        </p:nvSpPr>
        <p:spPr>
          <a:xfrm>
            <a:off x="3910446" y="1683341"/>
            <a:ext cx="39022" cy="33318"/>
          </a:xfrm>
          <a:custGeom>
            <a:rect b="b" l="l" r="r" t="t"/>
            <a:pathLst>
              <a:path extrusionOk="0" h="2132" w="2497">
                <a:moveTo>
                  <a:pt x="1074" y="1"/>
                </a:moveTo>
                <a:cubicBezTo>
                  <a:pt x="480" y="1"/>
                  <a:pt x="9" y="480"/>
                  <a:pt x="1" y="1066"/>
                </a:cubicBezTo>
                <a:cubicBezTo>
                  <a:pt x="1" y="1708"/>
                  <a:pt x="527" y="2131"/>
                  <a:pt x="1074" y="2131"/>
                </a:cubicBezTo>
                <a:cubicBezTo>
                  <a:pt x="1337" y="2131"/>
                  <a:pt x="1605" y="2033"/>
                  <a:pt x="1822" y="1814"/>
                </a:cubicBezTo>
                <a:cubicBezTo>
                  <a:pt x="2497" y="1147"/>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48"/>
          <p:cNvSpPr/>
          <p:nvPr/>
        </p:nvSpPr>
        <p:spPr>
          <a:xfrm>
            <a:off x="3910446" y="1730864"/>
            <a:ext cx="39022" cy="33396"/>
          </a:xfrm>
          <a:custGeom>
            <a:rect b="b" l="l" r="r" t="t"/>
            <a:pathLst>
              <a:path extrusionOk="0" h="2137" w="2497">
                <a:moveTo>
                  <a:pt x="1074" y="0"/>
                </a:moveTo>
                <a:cubicBezTo>
                  <a:pt x="480" y="8"/>
                  <a:pt x="9" y="480"/>
                  <a:pt x="1" y="1073"/>
                </a:cubicBezTo>
                <a:cubicBezTo>
                  <a:pt x="1" y="1711"/>
                  <a:pt x="529" y="2137"/>
                  <a:pt x="1077" y="2137"/>
                </a:cubicBezTo>
                <a:cubicBezTo>
                  <a:pt x="1339" y="2137"/>
                  <a:pt x="1606" y="2039"/>
                  <a:pt x="1822" y="1821"/>
                </a:cubicBezTo>
                <a:cubicBezTo>
                  <a:pt x="2497" y="1154"/>
                  <a:pt x="2017" y="0"/>
                  <a:pt x="10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48"/>
          <p:cNvSpPr/>
          <p:nvPr/>
        </p:nvSpPr>
        <p:spPr>
          <a:xfrm>
            <a:off x="3910446" y="1778497"/>
            <a:ext cx="39022" cy="33412"/>
          </a:xfrm>
          <a:custGeom>
            <a:rect b="b" l="l" r="r" t="t"/>
            <a:pathLst>
              <a:path extrusionOk="0" h="2138" w="2497">
                <a:moveTo>
                  <a:pt x="1074" y="1"/>
                </a:moveTo>
                <a:cubicBezTo>
                  <a:pt x="480" y="9"/>
                  <a:pt x="9" y="480"/>
                  <a:pt x="1" y="1074"/>
                </a:cubicBezTo>
                <a:cubicBezTo>
                  <a:pt x="1" y="1712"/>
                  <a:pt x="529" y="2137"/>
                  <a:pt x="1077" y="2137"/>
                </a:cubicBezTo>
                <a:cubicBezTo>
                  <a:pt x="1339" y="2137"/>
                  <a:pt x="1606" y="2040"/>
                  <a:pt x="1822" y="1822"/>
                </a:cubicBezTo>
                <a:cubicBezTo>
                  <a:pt x="2497" y="1147"/>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48"/>
          <p:cNvSpPr/>
          <p:nvPr/>
        </p:nvSpPr>
        <p:spPr>
          <a:xfrm>
            <a:off x="3958095" y="968977"/>
            <a:ext cx="39022" cy="33412"/>
          </a:xfrm>
          <a:custGeom>
            <a:rect b="b" l="l" r="r" t="t"/>
            <a:pathLst>
              <a:path extrusionOk="0" h="2138" w="2497">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48"/>
          <p:cNvSpPr/>
          <p:nvPr/>
        </p:nvSpPr>
        <p:spPr>
          <a:xfrm>
            <a:off x="3958095" y="1016625"/>
            <a:ext cx="39022" cy="33349"/>
          </a:xfrm>
          <a:custGeom>
            <a:rect b="b" l="l" r="r" t="t"/>
            <a:pathLst>
              <a:path extrusionOk="0" h="2134" w="2497">
                <a:moveTo>
                  <a:pt x="1065" y="1"/>
                </a:moveTo>
                <a:cubicBezTo>
                  <a:pt x="480" y="1"/>
                  <a:pt x="0" y="480"/>
                  <a:pt x="0" y="1065"/>
                </a:cubicBezTo>
                <a:cubicBezTo>
                  <a:pt x="0" y="1709"/>
                  <a:pt x="526" y="2133"/>
                  <a:pt x="1074" y="2133"/>
                </a:cubicBezTo>
                <a:cubicBezTo>
                  <a:pt x="1336" y="2133"/>
                  <a:pt x="1603" y="2037"/>
                  <a:pt x="1821" y="1822"/>
                </a:cubicBezTo>
                <a:cubicBezTo>
                  <a:pt x="2496"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48"/>
          <p:cNvSpPr/>
          <p:nvPr/>
        </p:nvSpPr>
        <p:spPr>
          <a:xfrm>
            <a:off x="3958095" y="1064273"/>
            <a:ext cx="39022" cy="33333"/>
          </a:xfrm>
          <a:custGeom>
            <a:rect b="b" l="l" r="r" t="t"/>
            <a:pathLst>
              <a:path extrusionOk="0" h="2133" w="2497">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48"/>
          <p:cNvSpPr/>
          <p:nvPr/>
        </p:nvSpPr>
        <p:spPr>
          <a:xfrm>
            <a:off x="3958095" y="1111906"/>
            <a:ext cx="39022" cy="33287"/>
          </a:xfrm>
          <a:custGeom>
            <a:rect b="b" l="l" r="r" t="t"/>
            <a:pathLst>
              <a:path extrusionOk="0" h="2130" w="2497">
                <a:moveTo>
                  <a:pt x="1065" y="1"/>
                </a:moveTo>
                <a:cubicBezTo>
                  <a:pt x="480" y="1"/>
                  <a:pt x="0" y="472"/>
                  <a:pt x="0" y="1066"/>
                </a:cubicBezTo>
                <a:cubicBezTo>
                  <a:pt x="0" y="1703"/>
                  <a:pt x="525" y="2129"/>
                  <a:pt x="1073" y="2129"/>
                </a:cubicBezTo>
                <a:cubicBezTo>
                  <a:pt x="1335" y="2129"/>
                  <a:pt x="1603" y="2032"/>
                  <a:pt x="1821" y="1813"/>
                </a:cubicBezTo>
                <a:cubicBezTo>
                  <a:pt x="2496"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48"/>
          <p:cNvSpPr/>
          <p:nvPr/>
        </p:nvSpPr>
        <p:spPr>
          <a:xfrm>
            <a:off x="3958095" y="1159413"/>
            <a:ext cx="39022" cy="33412"/>
          </a:xfrm>
          <a:custGeom>
            <a:rect b="b" l="l" r="r" t="t"/>
            <a:pathLst>
              <a:path extrusionOk="0" h="2138" w="2497">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48"/>
          <p:cNvSpPr/>
          <p:nvPr/>
        </p:nvSpPr>
        <p:spPr>
          <a:xfrm>
            <a:off x="3958095" y="1207062"/>
            <a:ext cx="39022" cy="33349"/>
          </a:xfrm>
          <a:custGeom>
            <a:rect b="b" l="l" r="r" t="t"/>
            <a:pathLst>
              <a:path extrusionOk="0" h="2134" w="2497">
                <a:moveTo>
                  <a:pt x="1065" y="1"/>
                </a:moveTo>
                <a:cubicBezTo>
                  <a:pt x="480" y="1"/>
                  <a:pt x="0" y="480"/>
                  <a:pt x="0" y="1065"/>
                </a:cubicBezTo>
                <a:cubicBezTo>
                  <a:pt x="0" y="1709"/>
                  <a:pt x="526" y="2133"/>
                  <a:pt x="1074" y="2133"/>
                </a:cubicBezTo>
                <a:cubicBezTo>
                  <a:pt x="1336" y="2133"/>
                  <a:pt x="1603" y="2037"/>
                  <a:pt x="1821" y="1822"/>
                </a:cubicBezTo>
                <a:cubicBezTo>
                  <a:pt x="2496"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48"/>
          <p:cNvSpPr/>
          <p:nvPr/>
        </p:nvSpPr>
        <p:spPr>
          <a:xfrm>
            <a:off x="3958095" y="1254710"/>
            <a:ext cx="39022" cy="33333"/>
          </a:xfrm>
          <a:custGeom>
            <a:rect b="b" l="l" r="r" t="t"/>
            <a:pathLst>
              <a:path extrusionOk="0" h="2133" w="2497">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48"/>
          <p:cNvSpPr/>
          <p:nvPr/>
        </p:nvSpPr>
        <p:spPr>
          <a:xfrm>
            <a:off x="3958095" y="1302343"/>
            <a:ext cx="39022" cy="33302"/>
          </a:xfrm>
          <a:custGeom>
            <a:rect b="b" l="l" r="r" t="t"/>
            <a:pathLst>
              <a:path extrusionOk="0" h="2131" w="2497">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48"/>
          <p:cNvSpPr/>
          <p:nvPr/>
        </p:nvSpPr>
        <p:spPr>
          <a:xfrm>
            <a:off x="3958095" y="1349850"/>
            <a:ext cx="39022" cy="33412"/>
          </a:xfrm>
          <a:custGeom>
            <a:rect b="b" l="l" r="r" t="t"/>
            <a:pathLst>
              <a:path extrusionOk="0" h="2138" w="2497">
                <a:moveTo>
                  <a:pt x="1065" y="1"/>
                </a:moveTo>
                <a:cubicBezTo>
                  <a:pt x="480" y="9"/>
                  <a:pt x="0" y="481"/>
                  <a:pt x="0" y="1074"/>
                </a:cubicBezTo>
                <a:cubicBezTo>
                  <a:pt x="0" y="1712"/>
                  <a:pt x="525" y="2138"/>
                  <a:pt x="1073" y="2138"/>
                </a:cubicBezTo>
                <a:cubicBezTo>
                  <a:pt x="1335" y="2138"/>
                  <a:pt x="1603" y="2040"/>
                  <a:pt x="1821" y="1822"/>
                </a:cubicBezTo>
                <a:cubicBezTo>
                  <a:pt x="2496" y="1155"/>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48"/>
          <p:cNvSpPr/>
          <p:nvPr/>
        </p:nvSpPr>
        <p:spPr>
          <a:xfrm>
            <a:off x="3958095" y="1397498"/>
            <a:ext cx="39022" cy="33412"/>
          </a:xfrm>
          <a:custGeom>
            <a:rect b="b" l="l" r="r" t="t"/>
            <a:pathLst>
              <a:path extrusionOk="0" h="2138" w="2497">
                <a:moveTo>
                  <a:pt x="1065" y="1"/>
                </a:moveTo>
                <a:cubicBezTo>
                  <a:pt x="480" y="1"/>
                  <a:pt x="0" y="480"/>
                  <a:pt x="0" y="1065"/>
                </a:cubicBezTo>
                <a:cubicBezTo>
                  <a:pt x="0" y="1709"/>
                  <a:pt x="525" y="2137"/>
                  <a:pt x="1074" y="2137"/>
                </a:cubicBezTo>
                <a:cubicBezTo>
                  <a:pt x="1336" y="2137"/>
                  <a:pt x="1603" y="2040"/>
                  <a:pt x="1821" y="1821"/>
                </a:cubicBezTo>
                <a:cubicBezTo>
                  <a:pt x="2496"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48"/>
          <p:cNvSpPr/>
          <p:nvPr/>
        </p:nvSpPr>
        <p:spPr>
          <a:xfrm>
            <a:off x="3958095" y="1445147"/>
            <a:ext cx="39022" cy="33333"/>
          </a:xfrm>
          <a:custGeom>
            <a:rect b="b" l="l" r="r" t="t"/>
            <a:pathLst>
              <a:path extrusionOk="0" h="2133" w="2497">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48"/>
          <p:cNvSpPr/>
          <p:nvPr/>
        </p:nvSpPr>
        <p:spPr>
          <a:xfrm>
            <a:off x="3958095" y="1492779"/>
            <a:ext cx="39022" cy="33349"/>
          </a:xfrm>
          <a:custGeom>
            <a:rect b="b" l="l" r="r" t="t"/>
            <a:pathLst>
              <a:path extrusionOk="0" h="2134" w="2497">
                <a:moveTo>
                  <a:pt x="1065" y="1"/>
                </a:moveTo>
                <a:cubicBezTo>
                  <a:pt x="480" y="1"/>
                  <a:pt x="0" y="480"/>
                  <a:pt x="0" y="1066"/>
                </a:cubicBezTo>
                <a:cubicBezTo>
                  <a:pt x="0" y="1709"/>
                  <a:pt x="526" y="2133"/>
                  <a:pt x="1074" y="2133"/>
                </a:cubicBezTo>
                <a:cubicBezTo>
                  <a:pt x="1336" y="2133"/>
                  <a:pt x="1603" y="2037"/>
                  <a:pt x="1821" y="1822"/>
                </a:cubicBezTo>
                <a:cubicBezTo>
                  <a:pt x="2496"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48"/>
          <p:cNvSpPr/>
          <p:nvPr/>
        </p:nvSpPr>
        <p:spPr>
          <a:xfrm>
            <a:off x="3958095" y="1540428"/>
            <a:ext cx="39100" cy="33396"/>
          </a:xfrm>
          <a:custGeom>
            <a:rect b="b" l="l" r="r" t="t"/>
            <a:pathLst>
              <a:path extrusionOk="0" h="2137" w="2502">
                <a:moveTo>
                  <a:pt x="1075" y="0"/>
                </a:moveTo>
                <a:cubicBezTo>
                  <a:pt x="1072" y="0"/>
                  <a:pt x="1069"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48"/>
          <p:cNvSpPr/>
          <p:nvPr/>
        </p:nvSpPr>
        <p:spPr>
          <a:xfrm>
            <a:off x="3958095" y="1588060"/>
            <a:ext cx="39022" cy="33412"/>
          </a:xfrm>
          <a:custGeom>
            <a:rect b="b" l="l" r="r" t="t"/>
            <a:pathLst>
              <a:path extrusionOk="0" h="2138" w="2497">
                <a:moveTo>
                  <a:pt x="1065" y="1"/>
                </a:moveTo>
                <a:cubicBezTo>
                  <a:pt x="480" y="1"/>
                  <a:pt x="0"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48"/>
          <p:cNvSpPr/>
          <p:nvPr/>
        </p:nvSpPr>
        <p:spPr>
          <a:xfrm>
            <a:off x="3958095" y="1683341"/>
            <a:ext cx="39022" cy="33318"/>
          </a:xfrm>
          <a:custGeom>
            <a:rect b="b" l="l" r="r" t="t"/>
            <a:pathLst>
              <a:path extrusionOk="0" h="2132" w="2497">
                <a:moveTo>
                  <a:pt x="1065" y="1"/>
                </a:moveTo>
                <a:cubicBezTo>
                  <a:pt x="480" y="1"/>
                  <a:pt x="0" y="472"/>
                  <a:pt x="0" y="1066"/>
                </a:cubicBezTo>
                <a:cubicBezTo>
                  <a:pt x="0" y="1708"/>
                  <a:pt x="526" y="2131"/>
                  <a:pt x="1073" y="2131"/>
                </a:cubicBezTo>
                <a:cubicBezTo>
                  <a:pt x="1336" y="2131"/>
                  <a:pt x="1605" y="2033"/>
                  <a:pt x="1821" y="1814"/>
                </a:cubicBezTo>
                <a:cubicBezTo>
                  <a:pt x="2496"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48"/>
          <p:cNvSpPr/>
          <p:nvPr/>
        </p:nvSpPr>
        <p:spPr>
          <a:xfrm>
            <a:off x="3958095" y="1730864"/>
            <a:ext cx="39022" cy="33396"/>
          </a:xfrm>
          <a:custGeom>
            <a:rect b="b" l="l" r="r" t="t"/>
            <a:pathLst>
              <a:path extrusionOk="0" h="2137" w="2497">
                <a:moveTo>
                  <a:pt x="1065" y="0"/>
                </a:moveTo>
                <a:cubicBezTo>
                  <a:pt x="480" y="8"/>
                  <a:pt x="0" y="480"/>
                  <a:pt x="0" y="1073"/>
                </a:cubicBezTo>
                <a:cubicBezTo>
                  <a:pt x="0" y="1711"/>
                  <a:pt x="525" y="2137"/>
                  <a:pt x="1073" y="2137"/>
                </a:cubicBezTo>
                <a:cubicBezTo>
                  <a:pt x="1335" y="2137"/>
                  <a:pt x="1603" y="2039"/>
                  <a:pt x="1821" y="1821"/>
                </a:cubicBezTo>
                <a:cubicBezTo>
                  <a:pt x="2496" y="1154"/>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48"/>
          <p:cNvSpPr/>
          <p:nvPr/>
        </p:nvSpPr>
        <p:spPr>
          <a:xfrm>
            <a:off x="3958095" y="1778497"/>
            <a:ext cx="39022" cy="33412"/>
          </a:xfrm>
          <a:custGeom>
            <a:rect b="b" l="l" r="r" t="t"/>
            <a:pathLst>
              <a:path extrusionOk="0" h="2138" w="2497">
                <a:moveTo>
                  <a:pt x="1065" y="1"/>
                </a:moveTo>
                <a:cubicBezTo>
                  <a:pt x="480" y="9"/>
                  <a:pt x="0" y="480"/>
                  <a:pt x="0" y="1074"/>
                </a:cubicBezTo>
                <a:cubicBezTo>
                  <a:pt x="0" y="1712"/>
                  <a:pt x="528" y="2137"/>
                  <a:pt x="1077" y="2137"/>
                </a:cubicBezTo>
                <a:cubicBezTo>
                  <a:pt x="1339" y="2137"/>
                  <a:pt x="1606" y="2040"/>
                  <a:pt x="1821" y="1822"/>
                </a:cubicBezTo>
                <a:cubicBezTo>
                  <a:pt x="2496"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48"/>
          <p:cNvSpPr/>
          <p:nvPr/>
        </p:nvSpPr>
        <p:spPr>
          <a:xfrm>
            <a:off x="3958095" y="1826145"/>
            <a:ext cx="39022" cy="33349"/>
          </a:xfrm>
          <a:custGeom>
            <a:rect b="b" l="l" r="r" t="t"/>
            <a:pathLst>
              <a:path extrusionOk="0" h="2134" w="2497">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48"/>
          <p:cNvSpPr/>
          <p:nvPr/>
        </p:nvSpPr>
        <p:spPr>
          <a:xfrm>
            <a:off x="4005727" y="921344"/>
            <a:ext cx="38897" cy="33412"/>
          </a:xfrm>
          <a:custGeom>
            <a:rect b="b" l="l" r="r" t="t"/>
            <a:pathLst>
              <a:path extrusionOk="0" h="2138" w="2489">
                <a:moveTo>
                  <a:pt x="1066" y="0"/>
                </a:moveTo>
                <a:cubicBezTo>
                  <a:pt x="480" y="9"/>
                  <a:pt x="1" y="480"/>
                  <a:pt x="1" y="1074"/>
                </a:cubicBezTo>
                <a:cubicBezTo>
                  <a:pt x="1" y="1711"/>
                  <a:pt x="525" y="2137"/>
                  <a:pt x="1074" y="2137"/>
                </a:cubicBezTo>
                <a:cubicBezTo>
                  <a:pt x="1336" y="2137"/>
                  <a:pt x="1604" y="2040"/>
                  <a:pt x="1822" y="1821"/>
                </a:cubicBezTo>
                <a:cubicBezTo>
                  <a:pt x="2488" y="1155"/>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48"/>
          <p:cNvSpPr/>
          <p:nvPr/>
        </p:nvSpPr>
        <p:spPr>
          <a:xfrm>
            <a:off x="4005727" y="968977"/>
            <a:ext cx="38897" cy="33412"/>
          </a:xfrm>
          <a:custGeom>
            <a:rect b="b" l="l" r="r" t="t"/>
            <a:pathLst>
              <a:path extrusionOk="0" h="2138" w="2489">
                <a:moveTo>
                  <a:pt x="1066" y="1"/>
                </a:moveTo>
                <a:cubicBezTo>
                  <a:pt x="480" y="1"/>
                  <a:pt x="1" y="481"/>
                  <a:pt x="1" y="1066"/>
                </a:cubicBezTo>
                <a:cubicBezTo>
                  <a:pt x="1" y="1710"/>
                  <a:pt x="526" y="2138"/>
                  <a:pt x="1075" y="2138"/>
                </a:cubicBezTo>
                <a:cubicBezTo>
                  <a:pt x="1337" y="2138"/>
                  <a:pt x="1604" y="2040"/>
                  <a:pt x="1822" y="1822"/>
                </a:cubicBezTo>
                <a:cubicBezTo>
                  <a:pt x="2488"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48"/>
          <p:cNvSpPr/>
          <p:nvPr/>
        </p:nvSpPr>
        <p:spPr>
          <a:xfrm>
            <a:off x="4005727" y="1016625"/>
            <a:ext cx="38897" cy="33349"/>
          </a:xfrm>
          <a:custGeom>
            <a:rect b="b" l="l" r="r" t="t"/>
            <a:pathLst>
              <a:path extrusionOk="0" h="2134" w="2489">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48"/>
          <p:cNvSpPr/>
          <p:nvPr/>
        </p:nvSpPr>
        <p:spPr>
          <a:xfrm>
            <a:off x="4005727" y="1064273"/>
            <a:ext cx="38897" cy="33333"/>
          </a:xfrm>
          <a:custGeom>
            <a:rect b="b" l="l" r="r" t="t"/>
            <a:pathLst>
              <a:path extrusionOk="0" h="2133" w="2489">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48"/>
          <p:cNvSpPr/>
          <p:nvPr/>
        </p:nvSpPr>
        <p:spPr>
          <a:xfrm>
            <a:off x="4005727" y="1111906"/>
            <a:ext cx="38897" cy="33287"/>
          </a:xfrm>
          <a:custGeom>
            <a:rect b="b" l="l" r="r" t="t"/>
            <a:pathLst>
              <a:path extrusionOk="0" h="2130" w="2489">
                <a:moveTo>
                  <a:pt x="1066" y="1"/>
                </a:moveTo>
                <a:cubicBezTo>
                  <a:pt x="480" y="1"/>
                  <a:pt x="1" y="472"/>
                  <a:pt x="1" y="1066"/>
                </a:cubicBezTo>
                <a:cubicBezTo>
                  <a:pt x="1" y="1703"/>
                  <a:pt x="525" y="2129"/>
                  <a:pt x="1074" y="2129"/>
                </a:cubicBezTo>
                <a:cubicBezTo>
                  <a:pt x="1336" y="2129"/>
                  <a:pt x="1604" y="2032"/>
                  <a:pt x="1822" y="1813"/>
                </a:cubicBezTo>
                <a:cubicBezTo>
                  <a:pt x="2488"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48"/>
          <p:cNvSpPr/>
          <p:nvPr/>
        </p:nvSpPr>
        <p:spPr>
          <a:xfrm>
            <a:off x="4529530" y="1016625"/>
            <a:ext cx="38897" cy="33349"/>
          </a:xfrm>
          <a:custGeom>
            <a:rect b="b" l="l" r="r" t="t"/>
            <a:pathLst>
              <a:path extrusionOk="0" h="2134" w="2489">
                <a:moveTo>
                  <a:pt x="1066" y="1"/>
                </a:moveTo>
                <a:cubicBezTo>
                  <a:pt x="472" y="1"/>
                  <a:pt x="1" y="480"/>
                  <a:pt x="1" y="1065"/>
                </a:cubicBezTo>
                <a:cubicBezTo>
                  <a:pt x="1" y="1709"/>
                  <a:pt x="526" y="2133"/>
                  <a:pt x="1072" y="2133"/>
                </a:cubicBezTo>
                <a:cubicBezTo>
                  <a:pt x="1333" y="2133"/>
                  <a:pt x="1598" y="2037"/>
                  <a:pt x="1813" y="1822"/>
                </a:cubicBezTo>
                <a:cubicBezTo>
                  <a:pt x="2488" y="1147"/>
                  <a:pt x="2009"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48"/>
          <p:cNvSpPr/>
          <p:nvPr/>
        </p:nvSpPr>
        <p:spPr>
          <a:xfrm>
            <a:off x="4529530" y="1064273"/>
            <a:ext cx="38897" cy="33333"/>
          </a:xfrm>
          <a:custGeom>
            <a:rect b="b" l="l" r="r" t="t"/>
            <a:pathLst>
              <a:path extrusionOk="0" h="2133" w="2489">
                <a:moveTo>
                  <a:pt x="1066" y="0"/>
                </a:moveTo>
                <a:cubicBezTo>
                  <a:pt x="472" y="0"/>
                  <a:pt x="1" y="480"/>
                  <a:pt x="1" y="1065"/>
                </a:cubicBezTo>
                <a:cubicBezTo>
                  <a:pt x="1" y="1709"/>
                  <a:pt x="526" y="2133"/>
                  <a:pt x="1072" y="2133"/>
                </a:cubicBezTo>
                <a:cubicBezTo>
                  <a:pt x="1333" y="2133"/>
                  <a:pt x="1598" y="2036"/>
                  <a:pt x="1813" y="1821"/>
                </a:cubicBezTo>
                <a:cubicBezTo>
                  <a:pt x="2488" y="1146"/>
                  <a:pt x="2009"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48"/>
          <p:cNvSpPr/>
          <p:nvPr/>
        </p:nvSpPr>
        <p:spPr>
          <a:xfrm>
            <a:off x="4577037" y="1016625"/>
            <a:ext cx="39022" cy="33349"/>
          </a:xfrm>
          <a:custGeom>
            <a:rect b="b" l="l" r="r" t="t"/>
            <a:pathLst>
              <a:path extrusionOk="0" h="2134" w="2497">
                <a:moveTo>
                  <a:pt x="1074" y="1"/>
                </a:moveTo>
                <a:cubicBezTo>
                  <a:pt x="481" y="1"/>
                  <a:pt x="9" y="480"/>
                  <a:pt x="1" y="1065"/>
                </a:cubicBezTo>
                <a:cubicBezTo>
                  <a:pt x="1" y="1709"/>
                  <a:pt x="526" y="2133"/>
                  <a:pt x="1075" y="2133"/>
                </a:cubicBezTo>
                <a:cubicBezTo>
                  <a:pt x="1337" y="2133"/>
                  <a:pt x="1604" y="2037"/>
                  <a:pt x="1822" y="1822"/>
                </a:cubicBezTo>
                <a:cubicBezTo>
                  <a:pt x="2497" y="1147"/>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48"/>
          <p:cNvSpPr/>
          <p:nvPr/>
        </p:nvSpPr>
        <p:spPr>
          <a:xfrm>
            <a:off x="4577037" y="1064273"/>
            <a:ext cx="39022" cy="33333"/>
          </a:xfrm>
          <a:custGeom>
            <a:rect b="b" l="l" r="r" t="t"/>
            <a:pathLst>
              <a:path extrusionOk="0" h="2133" w="2497">
                <a:moveTo>
                  <a:pt x="1074" y="0"/>
                </a:moveTo>
                <a:cubicBezTo>
                  <a:pt x="481" y="0"/>
                  <a:pt x="9" y="480"/>
                  <a:pt x="1" y="1065"/>
                </a:cubicBezTo>
                <a:cubicBezTo>
                  <a:pt x="1" y="1709"/>
                  <a:pt x="526" y="2133"/>
                  <a:pt x="1075" y="2133"/>
                </a:cubicBezTo>
                <a:cubicBezTo>
                  <a:pt x="1337" y="2133"/>
                  <a:pt x="1604" y="2036"/>
                  <a:pt x="1822" y="1821"/>
                </a:cubicBezTo>
                <a:cubicBezTo>
                  <a:pt x="2497" y="1146"/>
                  <a:pt x="2017" y="0"/>
                  <a:pt x="10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48"/>
          <p:cNvSpPr/>
          <p:nvPr/>
        </p:nvSpPr>
        <p:spPr>
          <a:xfrm>
            <a:off x="4624686" y="968977"/>
            <a:ext cx="39022" cy="33412"/>
          </a:xfrm>
          <a:custGeom>
            <a:rect b="b" l="l" r="r" t="t"/>
            <a:pathLst>
              <a:path extrusionOk="0" h="2138" w="2497">
                <a:moveTo>
                  <a:pt x="1065" y="1"/>
                </a:moveTo>
                <a:cubicBezTo>
                  <a:pt x="480" y="1"/>
                  <a:pt x="1" y="481"/>
                  <a:pt x="1" y="1066"/>
                </a:cubicBezTo>
                <a:cubicBezTo>
                  <a:pt x="1" y="1710"/>
                  <a:pt x="526" y="2138"/>
                  <a:pt x="1074" y="2138"/>
                </a:cubicBezTo>
                <a:cubicBezTo>
                  <a:pt x="1336" y="2138"/>
                  <a:pt x="1603" y="2040"/>
                  <a:pt x="1822" y="1822"/>
                </a:cubicBezTo>
                <a:cubicBezTo>
                  <a:pt x="2496" y="1147"/>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48"/>
          <p:cNvSpPr/>
          <p:nvPr/>
        </p:nvSpPr>
        <p:spPr>
          <a:xfrm>
            <a:off x="4624686" y="1016625"/>
            <a:ext cx="39022" cy="33349"/>
          </a:xfrm>
          <a:custGeom>
            <a:rect b="b" l="l" r="r" t="t"/>
            <a:pathLst>
              <a:path extrusionOk="0" h="2134" w="2497">
                <a:moveTo>
                  <a:pt x="1065" y="1"/>
                </a:moveTo>
                <a:cubicBezTo>
                  <a:pt x="480" y="1"/>
                  <a:pt x="1" y="480"/>
                  <a:pt x="1" y="1065"/>
                </a:cubicBezTo>
                <a:cubicBezTo>
                  <a:pt x="1" y="1709"/>
                  <a:pt x="526" y="2133"/>
                  <a:pt x="1075" y="2133"/>
                </a:cubicBezTo>
                <a:cubicBezTo>
                  <a:pt x="1336" y="2133"/>
                  <a:pt x="1604" y="2037"/>
                  <a:pt x="1822" y="1822"/>
                </a:cubicBezTo>
                <a:cubicBezTo>
                  <a:pt x="2496" y="1147"/>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48"/>
          <p:cNvSpPr/>
          <p:nvPr/>
        </p:nvSpPr>
        <p:spPr>
          <a:xfrm>
            <a:off x="4624686" y="1064273"/>
            <a:ext cx="39022" cy="33333"/>
          </a:xfrm>
          <a:custGeom>
            <a:rect b="b" l="l" r="r" t="t"/>
            <a:pathLst>
              <a:path extrusionOk="0" h="2133" w="2497">
                <a:moveTo>
                  <a:pt x="1065" y="0"/>
                </a:moveTo>
                <a:cubicBezTo>
                  <a:pt x="480" y="0"/>
                  <a:pt x="1" y="480"/>
                  <a:pt x="1" y="1065"/>
                </a:cubicBezTo>
                <a:cubicBezTo>
                  <a:pt x="1" y="1709"/>
                  <a:pt x="526" y="2133"/>
                  <a:pt x="1075" y="2133"/>
                </a:cubicBezTo>
                <a:cubicBezTo>
                  <a:pt x="1336" y="2133"/>
                  <a:pt x="1604" y="2036"/>
                  <a:pt x="1822" y="1821"/>
                </a:cubicBezTo>
                <a:cubicBezTo>
                  <a:pt x="2496" y="1146"/>
                  <a:pt x="2017"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48"/>
          <p:cNvSpPr/>
          <p:nvPr/>
        </p:nvSpPr>
        <p:spPr>
          <a:xfrm>
            <a:off x="4672334" y="1016625"/>
            <a:ext cx="38881" cy="33349"/>
          </a:xfrm>
          <a:custGeom>
            <a:rect b="b" l="l" r="r" t="t"/>
            <a:pathLst>
              <a:path extrusionOk="0" h="2134" w="2488">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48"/>
          <p:cNvSpPr/>
          <p:nvPr/>
        </p:nvSpPr>
        <p:spPr>
          <a:xfrm>
            <a:off x="4672334" y="1064273"/>
            <a:ext cx="38881" cy="33333"/>
          </a:xfrm>
          <a:custGeom>
            <a:rect b="b" l="l" r="r" t="t"/>
            <a:pathLst>
              <a:path extrusionOk="0" h="2133" w="2488">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48"/>
          <p:cNvSpPr/>
          <p:nvPr/>
        </p:nvSpPr>
        <p:spPr>
          <a:xfrm>
            <a:off x="4719967" y="1016625"/>
            <a:ext cx="38897" cy="33349"/>
          </a:xfrm>
          <a:custGeom>
            <a:rect b="b" l="l" r="r" t="t"/>
            <a:pathLst>
              <a:path extrusionOk="0" h="2134" w="2489">
                <a:moveTo>
                  <a:pt x="1066" y="1"/>
                </a:moveTo>
                <a:cubicBezTo>
                  <a:pt x="480" y="1"/>
                  <a:pt x="1" y="480"/>
                  <a:pt x="1" y="1065"/>
                </a:cubicBezTo>
                <a:cubicBezTo>
                  <a:pt x="1" y="1709"/>
                  <a:pt x="526" y="2133"/>
                  <a:pt x="1072" y="2133"/>
                </a:cubicBezTo>
                <a:cubicBezTo>
                  <a:pt x="1333" y="2133"/>
                  <a:pt x="1598" y="2037"/>
                  <a:pt x="1813" y="1822"/>
                </a:cubicBezTo>
                <a:cubicBezTo>
                  <a:pt x="2488"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48"/>
          <p:cNvSpPr/>
          <p:nvPr/>
        </p:nvSpPr>
        <p:spPr>
          <a:xfrm>
            <a:off x="5005684" y="1064273"/>
            <a:ext cx="39022" cy="33333"/>
          </a:xfrm>
          <a:custGeom>
            <a:rect b="b" l="l" r="r" t="t"/>
            <a:pathLst>
              <a:path extrusionOk="0" h="2133" w="2497">
                <a:moveTo>
                  <a:pt x="1066" y="0"/>
                </a:moveTo>
                <a:cubicBezTo>
                  <a:pt x="480" y="0"/>
                  <a:pt x="1" y="480"/>
                  <a:pt x="1" y="1065"/>
                </a:cubicBezTo>
                <a:cubicBezTo>
                  <a:pt x="1" y="1709"/>
                  <a:pt x="526" y="2133"/>
                  <a:pt x="1075" y="2133"/>
                </a:cubicBezTo>
                <a:cubicBezTo>
                  <a:pt x="1337" y="2133"/>
                  <a:pt x="1604" y="2036"/>
                  <a:pt x="1822" y="1821"/>
                </a:cubicBezTo>
                <a:cubicBezTo>
                  <a:pt x="2496"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48"/>
          <p:cNvSpPr/>
          <p:nvPr/>
        </p:nvSpPr>
        <p:spPr>
          <a:xfrm>
            <a:off x="4767615" y="1016625"/>
            <a:ext cx="38881" cy="33349"/>
          </a:xfrm>
          <a:custGeom>
            <a:rect b="b" l="l" r="r" t="t"/>
            <a:pathLst>
              <a:path extrusionOk="0" h="2134" w="2488">
                <a:moveTo>
                  <a:pt x="1065" y="1"/>
                </a:moveTo>
                <a:cubicBezTo>
                  <a:pt x="472" y="1"/>
                  <a:pt x="0" y="480"/>
                  <a:pt x="0" y="1065"/>
                </a:cubicBezTo>
                <a:cubicBezTo>
                  <a:pt x="0" y="1709"/>
                  <a:pt x="525" y="2133"/>
                  <a:pt x="1072" y="2133"/>
                </a:cubicBezTo>
                <a:cubicBezTo>
                  <a:pt x="1332" y="2133"/>
                  <a:pt x="1598" y="2037"/>
                  <a:pt x="1813" y="1822"/>
                </a:cubicBezTo>
                <a:cubicBezTo>
                  <a:pt x="2488" y="1147"/>
                  <a:pt x="2008"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48"/>
          <p:cNvSpPr/>
          <p:nvPr/>
        </p:nvSpPr>
        <p:spPr>
          <a:xfrm>
            <a:off x="4815122" y="1016625"/>
            <a:ext cx="39022" cy="33349"/>
          </a:xfrm>
          <a:custGeom>
            <a:rect b="b" l="l" r="r" t="t"/>
            <a:pathLst>
              <a:path extrusionOk="0" h="2134" w="2497">
                <a:moveTo>
                  <a:pt x="1074" y="1"/>
                </a:moveTo>
                <a:cubicBezTo>
                  <a:pt x="480" y="1"/>
                  <a:pt x="9" y="480"/>
                  <a:pt x="1" y="1065"/>
                </a:cubicBezTo>
                <a:cubicBezTo>
                  <a:pt x="1" y="1709"/>
                  <a:pt x="526" y="2133"/>
                  <a:pt x="1075" y="2133"/>
                </a:cubicBezTo>
                <a:cubicBezTo>
                  <a:pt x="1336" y="2133"/>
                  <a:pt x="1604" y="2037"/>
                  <a:pt x="1822" y="1822"/>
                </a:cubicBezTo>
                <a:cubicBezTo>
                  <a:pt x="2496" y="1147"/>
                  <a:pt x="2025"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48"/>
          <p:cNvSpPr/>
          <p:nvPr/>
        </p:nvSpPr>
        <p:spPr>
          <a:xfrm>
            <a:off x="4862896" y="1016625"/>
            <a:ext cx="38881" cy="33349"/>
          </a:xfrm>
          <a:custGeom>
            <a:rect b="b" l="l" r="r" t="t"/>
            <a:pathLst>
              <a:path extrusionOk="0" h="2134" w="2488">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48"/>
          <p:cNvSpPr/>
          <p:nvPr/>
        </p:nvSpPr>
        <p:spPr>
          <a:xfrm>
            <a:off x="4958052" y="1064273"/>
            <a:ext cx="39006" cy="33333"/>
          </a:xfrm>
          <a:custGeom>
            <a:rect b="b" l="l" r="r" t="t"/>
            <a:pathLst>
              <a:path extrusionOk="0" h="2133" w="2496">
                <a:moveTo>
                  <a:pt x="1073" y="0"/>
                </a:moveTo>
                <a:cubicBezTo>
                  <a:pt x="480" y="0"/>
                  <a:pt x="8" y="480"/>
                  <a:pt x="0" y="1065"/>
                </a:cubicBezTo>
                <a:cubicBezTo>
                  <a:pt x="0" y="1709"/>
                  <a:pt x="529" y="2133"/>
                  <a:pt x="1078" y="2133"/>
                </a:cubicBezTo>
                <a:cubicBezTo>
                  <a:pt x="1340" y="2133"/>
                  <a:pt x="1606" y="2036"/>
                  <a:pt x="1821" y="1821"/>
                </a:cubicBezTo>
                <a:cubicBezTo>
                  <a:pt x="2496" y="1146"/>
                  <a:pt x="2016" y="0"/>
                  <a:pt x="10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48"/>
          <p:cNvSpPr/>
          <p:nvPr/>
        </p:nvSpPr>
        <p:spPr>
          <a:xfrm>
            <a:off x="4910528" y="1064273"/>
            <a:ext cx="38897" cy="33333"/>
          </a:xfrm>
          <a:custGeom>
            <a:rect b="b" l="l" r="r" t="t"/>
            <a:pathLst>
              <a:path extrusionOk="0" h="2133" w="2489">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48"/>
          <p:cNvSpPr/>
          <p:nvPr/>
        </p:nvSpPr>
        <p:spPr>
          <a:xfrm>
            <a:off x="4862896" y="1064273"/>
            <a:ext cx="38881" cy="33333"/>
          </a:xfrm>
          <a:custGeom>
            <a:rect b="b" l="l" r="r" t="t"/>
            <a:pathLst>
              <a:path extrusionOk="0" h="2133" w="2488">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48"/>
          <p:cNvSpPr/>
          <p:nvPr/>
        </p:nvSpPr>
        <p:spPr>
          <a:xfrm>
            <a:off x="4815122" y="1064273"/>
            <a:ext cx="39022" cy="33333"/>
          </a:xfrm>
          <a:custGeom>
            <a:rect b="b" l="l" r="r" t="t"/>
            <a:pathLst>
              <a:path extrusionOk="0" h="2133" w="2497">
                <a:moveTo>
                  <a:pt x="1074" y="0"/>
                </a:moveTo>
                <a:cubicBezTo>
                  <a:pt x="480" y="0"/>
                  <a:pt x="9" y="480"/>
                  <a:pt x="1" y="1065"/>
                </a:cubicBezTo>
                <a:cubicBezTo>
                  <a:pt x="1" y="1709"/>
                  <a:pt x="526" y="2133"/>
                  <a:pt x="1075" y="2133"/>
                </a:cubicBezTo>
                <a:cubicBezTo>
                  <a:pt x="1336" y="2133"/>
                  <a:pt x="1604" y="2036"/>
                  <a:pt x="1822" y="1821"/>
                </a:cubicBezTo>
                <a:cubicBezTo>
                  <a:pt x="2496" y="1146"/>
                  <a:pt x="2025" y="0"/>
                  <a:pt x="10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48"/>
          <p:cNvSpPr/>
          <p:nvPr/>
        </p:nvSpPr>
        <p:spPr>
          <a:xfrm>
            <a:off x="4767615" y="1064273"/>
            <a:ext cx="38881" cy="33333"/>
          </a:xfrm>
          <a:custGeom>
            <a:rect b="b" l="l" r="r" t="t"/>
            <a:pathLst>
              <a:path extrusionOk="0" h="2133" w="2488">
                <a:moveTo>
                  <a:pt x="1065" y="0"/>
                </a:moveTo>
                <a:cubicBezTo>
                  <a:pt x="472" y="0"/>
                  <a:pt x="0" y="480"/>
                  <a:pt x="0" y="1065"/>
                </a:cubicBezTo>
                <a:cubicBezTo>
                  <a:pt x="0" y="1709"/>
                  <a:pt x="525" y="2133"/>
                  <a:pt x="1072" y="2133"/>
                </a:cubicBezTo>
                <a:cubicBezTo>
                  <a:pt x="1332" y="2133"/>
                  <a:pt x="1598" y="2036"/>
                  <a:pt x="1813" y="1821"/>
                </a:cubicBezTo>
                <a:cubicBezTo>
                  <a:pt x="2488" y="1146"/>
                  <a:pt x="2008"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48"/>
          <p:cNvSpPr/>
          <p:nvPr/>
        </p:nvSpPr>
        <p:spPr>
          <a:xfrm>
            <a:off x="4719967" y="1064273"/>
            <a:ext cx="38897" cy="33333"/>
          </a:xfrm>
          <a:custGeom>
            <a:rect b="b" l="l" r="r" t="t"/>
            <a:pathLst>
              <a:path extrusionOk="0" h="2133" w="2489">
                <a:moveTo>
                  <a:pt x="1066" y="0"/>
                </a:moveTo>
                <a:cubicBezTo>
                  <a:pt x="480" y="0"/>
                  <a:pt x="1" y="480"/>
                  <a:pt x="1" y="1065"/>
                </a:cubicBezTo>
                <a:cubicBezTo>
                  <a:pt x="1" y="1709"/>
                  <a:pt x="526" y="2133"/>
                  <a:pt x="1072" y="2133"/>
                </a:cubicBezTo>
                <a:cubicBezTo>
                  <a:pt x="1333" y="2133"/>
                  <a:pt x="1598" y="2036"/>
                  <a:pt x="1813" y="1821"/>
                </a:cubicBezTo>
                <a:cubicBezTo>
                  <a:pt x="2488"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48"/>
          <p:cNvSpPr/>
          <p:nvPr/>
        </p:nvSpPr>
        <p:spPr>
          <a:xfrm>
            <a:off x="4719967" y="1111906"/>
            <a:ext cx="38897" cy="33287"/>
          </a:xfrm>
          <a:custGeom>
            <a:rect b="b" l="l" r="r" t="t"/>
            <a:pathLst>
              <a:path extrusionOk="0" h="2130" w="2489">
                <a:moveTo>
                  <a:pt x="1066" y="1"/>
                </a:moveTo>
                <a:cubicBezTo>
                  <a:pt x="480" y="1"/>
                  <a:pt x="1" y="472"/>
                  <a:pt x="1" y="1066"/>
                </a:cubicBezTo>
                <a:cubicBezTo>
                  <a:pt x="1" y="1703"/>
                  <a:pt x="525" y="2129"/>
                  <a:pt x="1071" y="2129"/>
                </a:cubicBezTo>
                <a:cubicBezTo>
                  <a:pt x="1332" y="2129"/>
                  <a:pt x="1598" y="2032"/>
                  <a:pt x="1813" y="1813"/>
                </a:cubicBezTo>
                <a:cubicBezTo>
                  <a:pt x="2488"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48"/>
          <p:cNvSpPr/>
          <p:nvPr/>
        </p:nvSpPr>
        <p:spPr>
          <a:xfrm>
            <a:off x="4672334" y="1111906"/>
            <a:ext cx="38881" cy="33287"/>
          </a:xfrm>
          <a:custGeom>
            <a:rect b="b" l="l" r="r" t="t"/>
            <a:pathLst>
              <a:path extrusionOk="0" h="2130" w="2488">
                <a:moveTo>
                  <a:pt x="1065" y="1"/>
                </a:moveTo>
                <a:cubicBezTo>
                  <a:pt x="480" y="1"/>
                  <a:pt x="0" y="472"/>
                  <a:pt x="0" y="1066"/>
                </a:cubicBezTo>
                <a:cubicBezTo>
                  <a:pt x="0" y="1703"/>
                  <a:pt x="524" y="2129"/>
                  <a:pt x="1073" y="2129"/>
                </a:cubicBezTo>
                <a:cubicBezTo>
                  <a:pt x="1335" y="2129"/>
                  <a:pt x="1603" y="2032"/>
                  <a:pt x="1821" y="1813"/>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48"/>
          <p:cNvSpPr/>
          <p:nvPr/>
        </p:nvSpPr>
        <p:spPr>
          <a:xfrm>
            <a:off x="4624686" y="1111906"/>
            <a:ext cx="39022" cy="33287"/>
          </a:xfrm>
          <a:custGeom>
            <a:rect b="b" l="l" r="r" t="t"/>
            <a:pathLst>
              <a:path extrusionOk="0" h="2130" w="2497">
                <a:moveTo>
                  <a:pt x="1065" y="1"/>
                </a:moveTo>
                <a:cubicBezTo>
                  <a:pt x="480" y="1"/>
                  <a:pt x="1" y="472"/>
                  <a:pt x="1" y="1066"/>
                </a:cubicBezTo>
                <a:cubicBezTo>
                  <a:pt x="1" y="1703"/>
                  <a:pt x="525" y="2129"/>
                  <a:pt x="1073" y="2129"/>
                </a:cubicBezTo>
                <a:cubicBezTo>
                  <a:pt x="1335" y="2129"/>
                  <a:pt x="1603" y="2032"/>
                  <a:pt x="1822" y="1813"/>
                </a:cubicBezTo>
                <a:cubicBezTo>
                  <a:pt x="2496" y="1147"/>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48"/>
          <p:cNvSpPr/>
          <p:nvPr/>
        </p:nvSpPr>
        <p:spPr>
          <a:xfrm>
            <a:off x="4577037" y="1111906"/>
            <a:ext cx="39022" cy="33287"/>
          </a:xfrm>
          <a:custGeom>
            <a:rect b="b" l="l" r="r" t="t"/>
            <a:pathLst>
              <a:path extrusionOk="0" h="2130" w="2497">
                <a:moveTo>
                  <a:pt x="1074" y="1"/>
                </a:moveTo>
                <a:cubicBezTo>
                  <a:pt x="481" y="1"/>
                  <a:pt x="9" y="472"/>
                  <a:pt x="1" y="1066"/>
                </a:cubicBezTo>
                <a:cubicBezTo>
                  <a:pt x="1" y="1703"/>
                  <a:pt x="525" y="2129"/>
                  <a:pt x="1074" y="2129"/>
                </a:cubicBezTo>
                <a:cubicBezTo>
                  <a:pt x="1336" y="2129"/>
                  <a:pt x="1604" y="2032"/>
                  <a:pt x="1822" y="1813"/>
                </a:cubicBezTo>
                <a:cubicBezTo>
                  <a:pt x="2497" y="1147"/>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48"/>
          <p:cNvSpPr/>
          <p:nvPr/>
        </p:nvSpPr>
        <p:spPr>
          <a:xfrm>
            <a:off x="4529530" y="1111906"/>
            <a:ext cx="38897" cy="33287"/>
          </a:xfrm>
          <a:custGeom>
            <a:rect b="b" l="l" r="r" t="t"/>
            <a:pathLst>
              <a:path extrusionOk="0" h="2130" w="2489">
                <a:moveTo>
                  <a:pt x="1066" y="1"/>
                </a:moveTo>
                <a:cubicBezTo>
                  <a:pt x="472" y="1"/>
                  <a:pt x="1" y="472"/>
                  <a:pt x="1" y="1066"/>
                </a:cubicBezTo>
                <a:cubicBezTo>
                  <a:pt x="1" y="1703"/>
                  <a:pt x="525" y="2129"/>
                  <a:pt x="1071" y="2129"/>
                </a:cubicBezTo>
                <a:cubicBezTo>
                  <a:pt x="1332" y="2129"/>
                  <a:pt x="1598" y="2032"/>
                  <a:pt x="1813" y="1813"/>
                </a:cubicBezTo>
                <a:cubicBezTo>
                  <a:pt x="2488" y="1147"/>
                  <a:pt x="2009"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48"/>
          <p:cNvSpPr/>
          <p:nvPr/>
        </p:nvSpPr>
        <p:spPr>
          <a:xfrm>
            <a:off x="4243812" y="1492779"/>
            <a:ext cx="38897" cy="33349"/>
          </a:xfrm>
          <a:custGeom>
            <a:rect b="b" l="l" r="r" t="t"/>
            <a:pathLst>
              <a:path extrusionOk="0" h="2134" w="2489">
                <a:moveTo>
                  <a:pt x="1065" y="1"/>
                </a:moveTo>
                <a:cubicBezTo>
                  <a:pt x="480" y="1"/>
                  <a:pt x="0" y="480"/>
                  <a:pt x="0" y="1066"/>
                </a:cubicBezTo>
                <a:cubicBezTo>
                  <a:pt x="0" y="1709"/>
                  <a:pt x="526" y="2133"/>
                  <a:pt x="1074" y="2133"/>
                </a:cubicBezTo>
                <a:cubicBezTo>
                  <a:pt x="1336" y="2133"/>
                  <a:pt x="1603" y="2037"/>
                  <a:pt x="1821" y="1822"/>
                </a:cubicBezTo>
                <a:cubicBezTo>
                  <a:pt x="2488" y="1147"/>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48"/>
          <p:cNvSpPr/>
          <p:nvPr/>
        </p:nvSpPr>
        <p:spPr>
          <a:xfrm>
            <a:off x="4243812" y="1635708"/>
            <a:ext cx="38897" cy="33349"/>
          </a:xfrm>
          <a:custGeom>
            <a:rect b="b" l="l" r="r" t="t"/>
            <a:pathLst>
              <a:path extrusionOk="0" h="2134" w="2489">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48"/>
          <p:cNvSpPr/>
          <p:nvPr/>
        </p:nvSpPr>
        <p:spPr>
          <a:xfrm>
            <a:off x="4291445" y="1016625"/>
            <a:ext cx="38897" cy="33349"/>
          </a:xfrm>
          <a:custGeom>
            <a:rect b="b" l="l" r="r" t="t"/>
            <a:pathLst>
              <a:path extrusionOk="0" h="2134" w="2489">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48"/>
          <p:cNvSpPr/>
          <p:nvPr/>
        </p:nvSpPr>
        <p:spPr>
          <a:xfrm>
            <a:off x="4291445" y="1064273"/>
            <a:ext cx="38897" cy="33333"/>
          </a:xfrm>
          <a:custGeom>
            <a:rect b="b" l="l" r="r" t="t"/>
            <a:pathLst>
              <a:path extrusionOk="0" h="2133" w="2489">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48"/>
          <p:cNvSpPr/>
          <p:nvPr/>
        </p:nvSpPr>
        <p:spPr>
          <a:xfrm>
            <a:off x="4291445" y="1111906"/>
            <a:ext cx="38897" cy="33287"/>
          </a:xfrm>
          <a:custGeom>
            <a:rect b="b" l="l" r="r" t="t"/>
            <a:pathLst>
              <a:path extrusionOk="0" h="2130" w="2489">
                <a:moveTo>
                  <a:pt x="1066" y="1"/>
                </a:moveTo>
                <a:cubicBezTo>
                  <a:pt x="472" y="1"/>
                  <a:pt x="1" y="472"/>
                  <a:pt x="1" y="1066"/>
                </a:cubicBezTo>
                <a:cubicBezTo>
                  <a:pt x="1" y="1703"/>
                  <a:pt x="525" y="2129"/>
                  <a:pt x="1071" y="2129"/>
                </a:cubicBezTo>
                <a:cubicBezTo>
                  <a:pt x="1332" y="2129"/>
                  <a:pt x="1598" y="2032"/>
                  <a:pt x="1814" y="1813"/>
                </a:cubicBezTo>
                <a:cubicBezTo>
                  <a:pt x="2489"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48"/>
          <p:cNvSpPr/>
          <p:nvPr/>
        </p:nvSpPr>
        <p:spPr>
          <a:xfrm>
            <a:off x="4291445" y="1159413"/>
            <a:ext cx="38897" cy="33412"/>
          </a:xfrm>
          <a:custGeom>
            <a:rect b="b" l="l" r="r" t="t"/>
            <a:pathLst>
              <a:path extrusionOk="0" h="2138" w="2489">
                <a:moveTo>
                  <a:pt x="1066" y="1"/>
                </a:moveTo>
                <a:cubicBezTo>
                  <a:pt x="472" y="9"/>
                  <a:pt x="1" y="481"/>
                  <a:pt x="1" y="1066"/>
                </a:cubicBezTo>
                <a:cubicBezTo>
                  <a:pt x="1" y="1710"/>
                  <a:pt x="526" y="2138"/>
                  <a:pt x="1072" y="2138"/>
                </a:cubicBezTo>
                <a:cubicBezTo>
                  <a:pt x="1333" y="2138"/>
                  <a:pt x="1598" y="2040"/>
                  <a:pt x="1814" y="1822"/>
                </a:cubicBezTo>
                <a:cubicBezTo>
                  <a:pt x="2489"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48"/>
          <p:cNvSpPr/>
          <p:nvPr/>
        </p:nvSpPr>
        <p:spPr>
          <a:xfrm>
            <a:off x="4291445" y="1207062"/>
            <a:ext cx="38897" cy="33349"/>
          </a:xfrm>
          <a:custGeom>
            <a:rect b="b" l="l" r="r" t="t"/>
            <a:pathLst>
              <a:path extrusionOk="0" h="2134" w="2489">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48"/>
          <p:cNvSpPr/>
          <p:nvPr/>
        </p:nvSpPr>
        <p:spPr>
          <a:xfrm>
            <a:off x="4291445" y="1254710"/>
            <a:ext cx="38897" cy="33333"/>
          </a:xfrm>
          <a:custGeom>
            <a:rect b="b" l="l" r="r" t="t"/>
            <a:pathLst>
              <a:path extrusionOk="0" h="2133" w="2489">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48"/>
          <p:cNvSpPr/>
          <p:nvPr/>
        </p:nvSpPr>
        <p:spPr>
          <a:xfrm>
            <a:off x="4291445" y="1302343"/>
            <a:ext cx="38897" cy="33302"/>
          </a:xfrm>
          <a:custGeom>
            <a:rect b="b" l="l" r="r" t="t"/>
            <a:pathLst>
              <a:path extrusionOk="0" h="2131" w="2489">
                <a:moveTo>
                  <a:pt x="1066" y="1"/>
                </a:moveTo>
                <a:cubicBezTo>
                  <a:pt x="472" y="1"/>
                  <a:pt x="1" y="472"/>
                  <a:pt x="1" y="1066"/>
                </a:cubicBezTo>
                <a:cubicBezTo>
                  <a:pt x="1" y="1707"/>
                  <a:pt x="523" y="2131"/>
                  <a:pt x="1068" y="2131"/>
                </a:cubicBezTo>
                <a:cubicBezTo>
                  <a:pt x="1330" y="2131"/>
                  <a:pt x="1597" y="2033"/>
                  <a:pt x="1814" y="1813"/>
                </a:cubicBezTo>
                <a:cubicBezTo>
                  <a:pt x="2489"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48"/>
          <p:cNvSpPr/>
          <p:nvPr/>
        </p:nvSpPr>
        <p:spPr>
          <a:xfrm>
            <a:off x="4291445" y="1349850"/>
            <a:ext cx="38897" cy="33412"/>
          </a:xfrm>
          <a:custGeom>
            <a:rect b="b" l="l" r="r" t="t"/>
            <a:pathLst>
              <a:path extrusionOk="0" h="2138" w="2489">
                <a:moveTo>
                  <a:pt x="1066" y="1"/>
                </a:moveTo>
                <a:cubicBezTo>
                  <a:pt x="472" y="9"/>
                  <a:pt x="1" y="481"/>
                  <a:pt x="1" y="1074"/>
                </a:cubicBezTo>
                <a:cubicBezTo>
                  <a:pt x="1" y="1712"/>
                  <a:pt x="525" y="2138"/>
                  <a:pt x="1071" y="2138"/>
                </a:cubicBezTo>
                <a:cubicBezTo>
                  <a:pt x="1332" y="2138"/>
                  <a:pt x="1598" y="2040"/>
                  <a:pt x="1814" y="1822"/>
                </a:cubicBezTo>
                <a:cubicBezTo>
                  <a:pt x="2489" y="1155"/>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48"/>
          <p:cNvSpPr/>
          <p:nvPr/>
        </p:nvSpPr>
        <p:spPr>
          <a:xfrm>
            <a:off x="4291445" y="1397498"/>
            <a:ext cx="38897" cy="33412"/>
          </a:xfrm>
          <a:custGeom>
            <a:rect b="b" l="l" r="r" t="t"/>
            <a:pathLst>
              <a:path extrusionOk="0" h="2138" w="2489">
                <a:moveTo>
                  <a:pt x="1066" y="1"/>
                </a:moveTo>
                <a:cubicBezTo>
                  <a:pt x="472" y="1"/>
                  <a:pt x="1" y="480"/>
                  <a:pt x="1" y="1065"/>
                </a:cubicBezTo>
                <a:cubicBezTo>
                  <a:pt x="1" y="1709"/>
                  <a:pt x="526" y="2137"/>
                  <a:pt x="1072" y="2137"/>
                </a:cubicBezTo>
                <a:cubicBezTo>
                  <a:pt x="1333" y="2137"/>
                  <a:pt x="1598" y="2040"/>
                  <a:pt x="1814" y="1821"/>
                </a:cubicBezTo>
                <a:cubicBezTo>
                  <a:pt x="2489"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48"/>
          <p:cNvSpPr/>
          <p:nvPr/>
        </p:nvSpPr>
        <p:spPr>
          <a:xfrm>
            <a:off x="4338968" y="1016625"/>
            <a:ext cx="39022" cy="33349"/>
          </a:xfrm>
          <a:custGeom>
            <a:rect b="b" l="l" r="r" t="t"/>
            <a:pathLst>
              <a:path extrusionOk="0" h="2134" w="2497">
                <a:moveTo>
                  <a:pt x="1073" y="1"/>
                </a:moveTo>
                <a:cubicBezTo>
                  <a:pt x="480" y="1"/>
                  <a:pt x="9" y="480"/>
                  <a:pt x="0" y="1065"/>
                </a:cubicBezTo>
                <a:cubicBezTo>
                  <a:pt x="0" y="1709"/>
                  <a:pt x="529" y="2133"/>
                  <a:pt x="1078" y="2133"/>
                </a:cubicBezTo>
                <a:cubicBezTo>
                  <a:pt x="1340" y="2133"/>
                  <a:pt x="1606" y="2037"/>
                  <a:pt x="1821" y="1822"/>
                </a:cubicBezTo>
                <a:cubicBezTo>
                  <a:pt x="2496" y="1147"/>
                  <a:pt x="2016" y="1"/>
                  <a:pt x="10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48"/>
          <p:cNvSpPr/>
          <p:nvPr/>
        </p:nvSpPr>
        <p:spPr>
          <a:xfrm>
            <a:off x="4338968" y="1064273"/>
            <a:ext cx="39022" cy="33333"/>
          </a:xfrm>
          <a:custGeom>
            <a:rect b="b" l="l" r="r" t="t"/>
            <a:pathLst>
              <a:path extrusionOk="0" h="2133" w="2497">
                <a:moveTo>
                  <a:pt x="1073" y="0"/>
                </a:moveTo>
                <a:cubicBezTo>
                  <a:pt x="480" y="0"/>
                  <a:pt x="9" y="480"/>
                  <a:pt x="0" y="1065"/>
                </a:cubicBezTo>
                <a:cubicBezTo>
                  <a:pt x="0" y="1709"/>
                  <a:pt x="529" y="2133"/>
                  <a:pt x="1078" y="2133"/>
                </a:cubicBezTo>
                <a:cubicBezTo>
                  <a:pt x="1340" y="2133"/>
                  <a:pt x="1606" y="2036"/>
                  <a:pt x="1821" y="1821"/>
                </a:cubicBezTo>
                <a:cubicBezTo>
                  <a:pt x="2496" y="1146"/>
                  <a:pt x="2016" y="0"/>
                  <a:pt x="10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48"/>
          <p:cNvSpPr/>
          <p:nvPr/>
        </p:nvSpPr>
        <p:spPr>
          <a:xfrm>
            <a:off x="4338968" y="1111906"/>
            <a:ext cx="39022" cy="33287"/>
          </a:xfrm>
          <a:custGeom>
            <a:rect b="b" l="l" r="r" t="t"/>
            <a:pathLst>
              <a:path extrusionOk="0" h="2130" w="2497">
                <a:moveTo>
                  <a:pt x="1073" y="1"/>
                </a:moveTo>
                <a:cubicBezTo>
                  <a:pt x="480" y="1"/>
                  <a:pt x="9" y="472"/>
                  <a:pt x="0" y="1066"/>
                </a:cubicBezTo>
                <a:cubicBezTo>
                  <a:pt x="0" y="1703"/>
                  <a:pt x="529" y="2129"/>
                  <a:pt x="1077" y="2129"/>
                </a:cubicBezTo>
                <a:cubicBezTo>
                  <a:pt x="1339" y="2129"/>
                  <a:pt x="1606" y="2032"/>
                  <a:pt x="1821" y="1813"/>
                </a:cubicBezTo>
                <a:cubicBezTo>
                  <a:pt x="2496" y="1147"/>
                  <a:pt x="2016" y="1"/>
                  <a:pt x="10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48"/>
          <p:cNvSpPr/>
          <p:nvPr/>
        </p:nvSpPr>
        <p:spPr>
          <a:xfrm>
            <a:off x="4338968" y="1159413"/>
            <a:ext cx="39022" cy="33412"/>
          </a:xfrm>
          <a:custGeom>
            <a:rect b="b" l="l" r="r" t="t"/>
            <a:pathLst>
              <a:path extrusionOk="0" h="2138" w="2497">
                <a:moveTo>
                  <a:pt x="1073" y="1"/>
                </a:moveTo>
                <a:cubicBezTo>
                  <a:pt x="480" y="1"/>
                  <a:pt x="9" y="481"/>
                  <a:pt x="0" y="1066"/>
                </a:cubicBezTo>
                <a:cubicBezTo>
                  <a:pt x="0" y="1710"/>
                  <a:pt x="529" y="2138"/>
                  <a:pt x="1078" y="2138"/>
                </a:cubicBezTo>
                <a:cubicBezTo>
                  <a:pt x="1340" y="2138"/>
                  <a:pt x="1606" y="2040"/>
                  <a:pt x="1821" y="1822"/>
                </a:cubicBezTo>
                <a:cubicBezTo>
                  <a:pt x="2496" y="1155"/>
                  <a:pt x="2016" y="1"/>
                  <a:pt x="10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48"/>
          <p:cNvSpPr/>
          <p:nvPr/>
        </p:nvSpPr>
        <p:spPr>
          <a:xfrm>
            <a:off x="4338968" y="1207062"/>
            <a:ext cx="39022" cy="33349"/>
          </a:xfrm>
          <a:custGeom>
            <a:rect b="b" l="l" r="r" t="t"/>
            <a:pathLst>
              <a:path extrusionOk="0" h="2134" w="2497">
                <a:moveTo>
                  <a:pt x="1073" y="1"/>
                </a:moveTo>
                <a:cubicBezTo>
                  <a:pt x="480" y="1"/>
                  <a:pt x="9" y="480"/>
                  <a:pt x="0" y="1065"/>
                </a:cubicBezTo>
                <a:cubicBezTo>
                  <a:pt x="0" y="1709"/>
                  <a:pt x="529" y="2133"/>
                  <a:pt x="1078" y="2133"/>
                </a:cubicBezTo>
                <a:cubicBezTo>
                  <a:pt x="1340" y="2133"/>
                  <a:pt x="1606" y="2037"/>
                  <a:pt x="1821" y="1822"/>
                </a:cubicBezTo>
                <a:cubicBezTo>
                  <a:pt x="2496" y="1147"/>
                  <a:pt x="2016" y="1"/>
                  <a:pt x="10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48"/>
          <p:cNvSpPr/>
          <p:nvPr/>
        </p:nvSpPr>
        <p:spPr>
          <a:xfrm>
            <a:off x="4338968" y="1254710"/>
            <a:ext cx="39022" cy="33333"/>
          </a:xfrm>
          <a:custGeom>
            <a:rect b="b" l="l" r="r" t="t"/>
            <a:pathLst>
              <a:path extrusionOk="0" h="2133" w="2497">
                <a:moveTo>
                  <a:pt x="1073" y="0"/>
                </a:moveTo>
                <a:cubicBezTo>
                  <a:pt x="480" y="0"/>
                  <a:pt x="9" y="480"/>
                  <a:pt x="0" y="1065"/>
                </a:cubicBezTo>
                <a:cubicBezTo>
                  <a:pt x="0" y="1709"/>
                  <a:pt x="529" y="2133"/>
                  <a:pt x="1078" y="2133"/>
                </a:cubicBezTo>
                <a:cubicBezTo>
                  <a:pt x="1340" y="2133"/>
                  <a:pt x="1606" y="2036"/>
                  <a:pt x="1821" y="1821"/>
                </a:cubicBezTo>
                <a:cubicBezTo>
                  <a:pt x="2496" y="1146"/>
                  <a:pt x="2016" y="0"/>
                  <a:pt x="10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48"/>
          <p:cNvSpPr/>
          <p:nvPr/>
        </p:nvSpPr>
        <p:spPr>
          <a:xfrm>
            <a:off x="4338968" y="1302343"/>
            <a:ext cx="39022" cy="33349"/>
          </a:xfrm>
          <a:custGeom>
            <a:rect b="b" l="l" r="r" t="t"/>
            <a:pathLst>
              <a:path extrusionOk="0" h="2134" w="2497">
                <a:moveTo>
                  <a:pt x="1073" y="1"/>
                </a:moveTo>
                <a:cubicBezTo>
                  <a:pt x="480" y="1"/>
                  <a:pt x="9" y="472"/>
                  <a:pt x="0" y="1066"/>
                </a:cubicBezTo>
                <a:cubicBezTo>
                  <a:pt x="0" y="1709"/>
                  <a:pt x="529" y="2133"/>
                  <a:pt x="1078" y="2133"/>
                </a:cubicBezTo>
                <a:cubicBezTo>
                  <a:pt x="1340" y="2133"/>
                  <a:pt x="1606" y="2037"/>
                  <a:pt x="1821" y="1822"/>
                </a:cubicBezTo>
                <a:cubicBezTo>
                  <a:pt x="2496" y="1147"/>
                  <a:pt x="2016" y="1"/>
                  <a:pt x="10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48"/>
          <p:cNvSpPr/>
          <p:nvPr/>
        </p:nvSpPr>
        <p:spPr>
          <a:xfrm>
            <a:off x="4338968" y="1349850"/>
            <a:ext cx="39022" cy="33412"/>
          </a:xfrm>
          <a:custGeom>
            <a:rect b="b" l="l" r="r" t="t"/>
            <a:pathLst>
              <a:path extrusionOk="0" h="2138" w="2497">
                <a:moveTo>
                  <a:pt x="1073" y="1"/>
                </a:moveTo>
                <a:cubicBezTo>
                  <a:pt x="480" y="9"/>
                  <a:pt x="9" y="481"/>
                  <a:pt x="0" y="1074"/>
                </a:cubicBezTo>
                <a:cubicBezTo>
                  <a:pt x="0" y="1712"/>
                  <a:pt x="529" y="2138"/>
                  <a:pt x="1077" y="2138"/>
                </a:cubicBezTo>
                <a:cubicBezTo>
                  <a:pt x="1339" y="2138"/>
                  <a:pt x="1606" y="2040"/>
                  <a:pt x="1821" y="1822"/>
                </a:cubicBezTo>
                <a:cubicBezTo>
                  <a:pt x="2496" y="1155"/>
                  <a:pt x="2016" y="1"/>
                  <a:pt x="10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48"/>
          <p:cNvSpPr/>
          <p:nvPr/>
        </p:nvSpPr>
        <p:spPr>
          <a:xfrm>
            <a:off x="4386601" y="1016625"/>
            <a:ext cx="39022" cy="33349"/>
          </a:xfrm>
          <a:custGeom>
            <a:rect b="b" l="l" r="r" t="t"/>
            <a:pathLst>
              <a:path extrusionOk="0" h="2134" w="2497">
                <a:moveTo>
                  <a:pt x="1066" y="1"/>
                </a:moveTo>
                <a:cubicBezTo>
                  <a:pt x="481" y="1"/>
                  <a:pt x="9" y="480"/>
                  <a:pt x="1" y="1065"/>
                </a:cubicBezTo>
                <a:cubicBezTo>
                  <a:pt x="1" y="1709"/>
                  <a:pt x="526" y="2133"/>
                  <a:pt x="1075" y="2133"/>
                </a:cubicBezTo>
                <a:cubicBezTo>
                  <a:pt x="1337" y="2133"/>
                  <a:pt x="1604" y="2037"/>
                  <a:pt x="1822" y="1822"/>
                </a:cubicBezTo>
                <a:cubicBezTo>
                  <a:pt x="2497"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48"/>
          <p:cNvSpPr/>
          <p:nvPr/>
        </p:nvSpPr>
        <p:spPr>
          <a:xfrm>
            <a:off x="4386601" y="1064273"/>
            <a:ext cx="39022" cy="33333"/>
          </a:xfrm>
          <a:custGeom>
            <a:rect b="b" l="l" r="r" t="t"/>
            <a:pathLst>
              <a:path extrusionOk="0" h="2133" w="2497">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48"/>
          <p:cNvSpPr/>
          <p:nvPr/>
        </p:nvSpPr>
        <p:spPr>
          <a:xfrm>
            <a:off x="4386601" y="1111906"/>
            <a:ext cx="39022" cy="33287"/>
          </a:xfrm>
          <a:custGeom>
            <a:rect b="b" l="l" r="r" t="t"/>
            <a:pathLst>
              <a:path extrusionOk="0" h="2130" w="2497">
                <a:moveTo>
                  <a:pt x="1066" y="1"/>
                </a:moveTo>
                <a:cubicBezTo>
                  <a:pt x="481" y="1"/>
                  <a:pt x="9" y="472"/>
                  <a:pt x="1" y="1066"/>
                </a:cubicBezTo>
                <a:cubicBezTo>
                  <a:pt x="1" y="1703"/>
                  <a:pt x="525" y="2129"/>
                  <a:pt x="1074" y="2129"/>
                </a:cubicBezTo>
                <a:cubicBezTo>
                  <a:pt x="1336" y="2129"/>
                  <a:pt x="1604" y="2032"/>
                  <a:pt x="1822" y="1813"/>
                </a:cubicBezTo>
                <a:cubicBezTo>
                  <a:pt x="2497"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48"/>
          <p:cNvSpPr/>
          <p:nvPr/>
        </p:nvSpPr>
        <p:spPr>
          <a:xfrm>
            <a:off x="4386601" y="1159413"/>
            <a:ext cx="39022" cy="33412"/>
          </a:xfrm>
          <a:custGeom>
            <a:rect b="b" l="l" r="r" t="t"/>
            <a:pathLst>
              <a:path extrusionOk="0" h="2138" w="2497">
                <a:moveTo>
                  <a:pt x="1066" y="1"/>
                </a:moveTo>
                <a:cubicBezTo>
                  <a:pt x="481" y="9"/>
                  <a:pt x="9" y="481"/>
                  <a:pt x="1" y="1066"/>
                </a:cubicBezTo>
                <a:cubicBezTo>
                  <a:pt x="1" y="1710"/>
                  <a:pt x="526" y="2138"/>
                  <a:pt x="1075" y="2138"/>
                </a:cubicBezTo>
                <a:cubicBezTo>
                  <a:pt x="1337" y="2138"/>
                  <a:pt x="1604" y="2040"/>
                  <a:pt x="1822" y="1822"/>
                </a:cubicBezTo>
                <a:cubicBezTo>
                  <a:pt x="2497"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48"/>
          <p:cNvSpPr/>
          <p:nvPr/>
        </p:nvSpPr>
        <p:spPr>
          <a:xfrm>
            <a:off x="4386601" y="1207062"/>
            <a:ext cx="39022" cy="33349"/>
          </a:xfrm>
          <a:custGeom>
            <a:rect b="b" l="l" r="r" t="t"/>
            <a:pathLst>
              <a:path extrusionOk="0" h="2134" w="2497">
                <a:moveTo>
                  <a:pt x="1066" y="1"/>
                </a:moveTo>
                <a:cubicBezTo>
                  <a:pt x="481" y="1"/>
                  <a:pt x="9" y="480"/>
                  <a:pt x="1" y="1065"/>
                </a:cubicBezTo>
                <a:cubicBezTo>
                  <a:pt x="1" y="1709"/>
                  <a:pt x="526" y="2133"/>
                  <a:pt x="1075" y="2133"/>
                </a:cubicBezTo>
                <a:cubicBezTo>
                  <a:pt x="1337" y="2133"/>
                  <a:pt x="1604" y="2037"/>
                  <a:pt x="1822" y="1822"/>
                </a:cubicBezTo>
                <a:cubicBezTo>
                  <a:pt x="2497"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48"/>
          <p:cNvSpPr/>
          <p:nvPr/>
        </p:nvSpPr>
        <p:spPr>
          <a:xfrm>
            <a:off x="4386601" y="1254710"/>
            <a:ext cx="39022" cy="33333"/>
          </a:xfrm>
          <a:custGeom>
            <a:rect b="b" l="l" r="r" t="t"/>
            <a:pathLst>
              <a:path extrusionOk="0" h="2133" w="2497">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48"/>
          <p:cNvSpPr/>
          <p:nvPr/>
        </p:nvSpPr>
        <p:spPr>
          <a:xfrm>
            <a:off x="4386601" y="1302343"/>
            <a:ext cx="39022" cy="33302"/>
          </a:xfrm>
          <a:custGeom>
            <a:rect b="b" l="l" r="r" t="t"/>
            <a:pathLst>
              <a:path extrusionOk="0" h="2131" w="2497">
                <a:moveTo>
                  <a:pt x="1066" y="1"/>
                </a:moveTo>
                <a:cubicBezTo>
                  <a:pt x="481" y="1"/>
                  <a:pt x="9" y="472"/>
                  <a:pt x="1" y="1066"/>
                </a:cubicBezTo>
                <a:cubicBezTo>
                  <a:pt x="1" y="1707"/>
                  <a:pt x="523" y="2131"/>
                  <a:pt x="1070" y="2131"/>
                </a:cubicBezTo>
                <a:cubicBezTo>
                  <a:pt x="1333" y="2131"/>
                  <a:pt x="1603" y="2033"/>
                  <a:pt x="1822" y="1813"/>
                </a:cubicBezTo>
                <a:cubicBezTo>
                  <a:pt x="2497"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48"/>
          <p:cNvSpPr/>
          <p:nvPr/>
        </p:nvSpPr>
        <p:spPr>
          <a:xfrm>
            <a:off x="4386601" y="1349850"/>
            <a:ext cx="39022" cy="33412"/>
          </a:xfrm>
          <a:custGeom>
            <a:rect b="b" l="l" r="r" t="t"/>
            <a:pathLst>
              <a:path extrusionOk="0" h="2138" w="2497">
                <a:moveTo>
                  <a:pt x="1066" y="1"/>
                </a:moveTo>
                <a:cubicBezTo>
                  <a:pt x="481" y="9"/>
                  <a:pt x="9" y="481"/>
                  <a:pt x="1" y="1074"/>
                </a:cubicBezTo>
                <a:cubicBezTo>
                  <a:pt x="1" y="1712"/>
                  <a:pt x="525" y="2138"/>
                  <a:pt x="1074" y="2138"/>
                </a:cubicBezTo>
                <a:cubicBezTo>
                  <a:pt x="1336" y="2138"/>
                  <a:pt x="1604" y="2040"/>
                  <a:pt x="1822" y="1822"/>
                </a:cubicBezTo>
                <a:cubicBezTo>
                  <a:pt x="2497" y="1155"/>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48"/>
          <p:cNvSpPr/>
          <p:nvPr/>
        </p:nvSpPr>
        <p:spPr>
          <a:xfrm>
            <a:off x="4434249" y="1016625"/>
            <a:ext cx="38897" cy="33349"/>
          </a:xfrm>
          <a:custGeom>
            <a:rect b="b" l="l" r="r" t="t"/>
            <a:pathLst>
              <a:path extrusionOk="0" h="2134" w="2489">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48"/>
          <p:cNvSpPr/>
          <p:nvPr/>
        </p:nvSpPr>
        <p:spPr>
          <a:xfrm>
            <a:off x="4434249" y="1064273"/>
            <a:ext cx="38897" cy="33333"/>
          </a:xfrm>
          <a:custGeom>
            <a:rect b="b" l="l" r="r" t="t"/>
            <a:pathLst>
              <a:path extrusionOk="0" h="2133" w="2489">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48"/>
          <p:cNvSpPr/>
          <p:nvPr/>
        </p:nvSpPr>
        <p:spPr>
          <a:xfrm>
            <a:off x="4434249" y="1111906"/>
            <a:ext cx="38897" cy="33287"/>
          </a:xfrm>
          <a:custGeom>
            <a:rect b="b" l="l" r="r" t="t"/>
            <a:pathLst>
              <a:path extrusionOk="0" h="2130" w="2489">
                <a:moveTo>
                  <a:pt x="1065" y="1"/>
                </a:moveTo>
                <a:cubicBezTo>
                  <a:pt x="480" y="1"/>
                  <a:pt x="0" y="472"/>
                  <a:pt x="0" y="1066"/>
                </a:cubicBezTo>
                <a:cubicBezTo>
                  <a:pt x="0" y="1703"/>
                  <a:pt x="525" y="2129"/>
                  <a:pt x="1073" y="2129"/>
                </a:cubicBezTo>
                <a:cubicBezTo>
                  <a:pt x="1335" y="2129"/>
                  <a:pt x="1603" y="2032"/>
                  <a:pt x="1821" y="1813"/>
                </a:cubicBezTo>
                <a:cubicBezTo>
                  <a:pt x="2488" y="1147"/>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48"/>
          <p:cNvSpPr/>
          <p:nvPr/>
        </p:nvSpPr>
        <p:spPr>
          <a:xfrm>
            <a:off x="4481897" y="1016625"/>
            <a:ext cx="38881" cy="33349"/>
          </a:xfrm>
          <a:custGeom>
            <a:rect b="b" l="l" r="r" t="t"/>
            <a:pathLst>
              <a:path extrusionOk="0" h="2134" w="2488">
                <a:moveTo>
                  <a:pt x="1065" y="1"/>
                </a:moveTo>
                <a:cubicBezTo>
                  <a:pt x="480" y="1"/>
                  <a:pt x="0" y="480"/>
                  <a:pt x="0" y="1065"/>
                </a:cubicBezTo>
                <a:cubicBezTo>
                  <a:pt x="0" y="1709"/>
                  <a:pt x="525" y="2133"/>
                  <a:pt x="1071" y="2133"/>
                </a:cubicBezTo>
                <a:cubicBezTo>
                  <a:pt x="1332" y="2133"/>
                  <a:pt x="1598" y="2037"/>
                  <a:pt x="1813" y="1822"/>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48"/>
          <p:cNvSpPr/>
          <p:nvPr/>
        </p:nvSpPr>
        <p:spPr>
          <a:xfrm>
            <a:off x="4481897" y="1064273"/>
            <a:ext cx="38881" cy="33333"/>
          </a:xfrm>
          <a:custGeom>
            <a:rect b="b" l="l" r="r" t="t"/>
            <a:pathLst>
              <a:path extrusionOk="0" h="2133" w="2488">
                <a:moveTo>
                  <a:pt x="1065" y="0"/>
                </a:moveTo>
                <a:cubicBezTo>
                  <a:pt x="480" y="0"/>
                  <a:pt x="0" y="480"/>
                  <a:pt x="0" y="1065"/>
                </a:cubicBezTo>
                <a:cubicBezTo>
                  <a:pt x="0" y="1709"/>
                  <a:pt x="525" y="2133"/>
                  <a:pt x="1071" y="2133"/>
                </a:cubicBezTo>
                <a:cubicBezTo>
                  <a:pt x="1332" y="2133"/>
                  <a:pt x="1598" y="2036"/>
                  <a:pt x="1813" y="1821"/>
                </a:cubicBezTo>
                <a:cubicBezTo>
                  <a:pt x="2488"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48"/>
          <p:cNvSpPr/>
          <p:nvPr/>
        </p:nvSpPr>
        <p:spPr>
          <a:xfrm>
            <a:off x="4481897" y="1111906"/>
            <a:ext cx="38881" cy="33287"/>
          </a:xfrm>
          <a:custGeom>
            <a:rect b="b" l="l" r="r" t="t"/>
            <a:pathLst>
              <a:path extrusionOk="0" h="2130" w="2488">
                <a:moveTo>
                  <a:pt x="1065" y="1"/>
                </a:moveTo>
                <a:cubicBezTo>
                  <a:pt x="480" y="1"/>
                  <a:pt x="0" y="472"/>
                  <a:pt x="0" y="1066"/>
                </a:cubicBezTo>
                <a:cubicBezTo>
                  <a:pt x="0" y="1703"/>
                  <a:pt x="524" y="2129"/>
                  <a:pt x="1070" y="2129"/>
                </a:cubicBezTo>
                <a:cubicBezTo>
                  <a:pt x="1331" y="2129"/>
                  <a:pt x="1597" y="2032"/>
                  <a:pt x="1813" y="1813"/>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48"/>
          <p:cNvSpPr/>
          <p:nvPr/>
        </p:nvSpPr>
        <p:spPr>
          <a:xfrm>
            <a:off x="4481897" y="1159413"/>
            <a:ext cx="38881" cy="33412"/>
          </a:xfrm>
          <a:custGeom>
            <a:rect b="b" l="l" r="r" t="t"/>
            <a:pathLst>
              <a:path extrusionOk="0" h="2138" w="2488">
                <a:moveTo>
                  <a:pt x="1065" y="1"/>
                </a:moveTo>
                <a:cubicBezTo>
                  <a:pt x="480" y="1"/>
                  <a:pt x="0" y="481"/>
                  <a:pt x="0" y="1066"/>
                </a:cubicBezTo>
                <a:cubicBezTo>
                  <a:pt x="0" y="1710"/>
                  <a:pt x="525" y="2138"/>
                  <a:pt x="1071" y="2138"/>
                </a:cubicBezTo>
                <a:cubicBezTo>
                  <a:pt x="1332" y="2138"/>
                  <a:pt x="1597" y="2040"/>
                  <a:pt x="1813" y="1822"/>
                </a:cubicBezTo>
                <a:cubicBezTo>
                  <a:pt x="2488" y="1155"/>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48"/>
          <p:cNvSpPr/>
          <p:nvPr/>
        </p:nvSpPr>
        <p:spPr>
          <a:xfrm>
            <a:off x="4434249" y="1159413"/>
            <a:ext cx="38897" cy="33412"/>
          </a:xfrm>
          <a:custGeom>
            <a:rect b="b" l="l" r="r" t="t"/>
            <a:pathLst>
              <a:path extrusionOk="0" h="2138" w="2489">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48"/>
          <p:cNvSpPr/>
          <p:nvPr/>
        </p:nvSpPr>
        <p:spPr>
          <a:xfrm>
            <a:off x="4434249" y="1207062"/>
            <a:ext cx="38897" cy="33349"/>
          </a:xfrm>
          <a:custGeom>
            <a:rect b="b" l="l" r="r" t="t"/>
            <a:pathLst>
              <a:path extrusionOk="0" h="2134" w="2489">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48"/>
          <p:cNvSpPr/>
          <p:nvPr/>
        </p:nvSpPr>
        <p:spPr>
          <a:xfrm>
            <a:off x="4434249" y="1254710"/>
            <a:ext cx="38897" cy="33333"/>
          </a:xfrm>
          <a:custGeom>
            <a:rect b="b" l="l" r="r" t="t"/>
            <a:pathLst>
              <a:path extrusionOk="0" h="2133" w="2489">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48"/>
          <p:cNvSpPr/>
          <p:nvPr/>
        </p:nvSpPr>
        <p:spPr>
          <a:xfrm>
            <a:off x="4434249" y="1302343"/>
            <a:ext cx="38897" cy="33302"/>
          </a:xfrm>
          <a:custGeom>
            <a:rect b="b" l="l" r="r" t="t"/>
            <a:pathLst>
              <a:path extrusionOk="0" h="2131" w="2489">
                <a:moveTo>
                  <a:pt x="1065" y="1"/>
                </a:moveTo>
                <a:cubicBezTo>
                  <a:pt x="480" y="1"/>
                  <a:pt x="0" y="472"/>
                  <a:pt x="0" y="1066"/>
                </a:cubicBezTo>
                <a:cubicBezTo>
                  <a:pt x="0" y="1707"/>
                  <a:pt x="523" y="2131"/>
                  <a:pt x="1070" y="2131"/>
                </a:cubicBezTo>
                <a:cubicBezTo>
                  <a:pt x="1333" y="2131"/>
                  <a:pt x="1602" y="2033"/>
                  <a:pt x="1821" y="1813"/>
                </a:cubicBezTo>
                <a:cubicBezTo>
                  <a:pt x="2488" y="1147"/>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48"/>
          <p:cNvSpPr/>
          <p:nvPr/>
        </p:nvSpPr>
        <p:spPr>
          <a:xfrm>
            <a:off x="4434249" y="1349850"/>
            <a:ext cx="38897" cy="33412"/>
          </a:xfrm>
          <a:custGeom>
            <a:rect b="b" l="l" r="r" t="t"/>
            <a:pathLst>
              <a:path extrusionOk="0" h="2138" w="2489">
                <a:moveTo>
                  <a:pt x="1065" y="1"/>
                </a:moveTo>
                <a:cubicBezTo>
                  <a:pt x="480" y="9"/>
                  <a:pt x="0" y="481"/>
                  <a:pt x="0" y="1074"/>
                </a:cubicBezTo>
                <a:cubicBezTo>
                  <a:pt x="0" y="1712"/>
                  <a:pt x="525" y="2138"/>
                  <a:pt x="1073" y="2138"/>
                </a:cubicBezTo>
                <a:cubicBezTo>
                  <a:pt x="1335" y="2138"/>
                  <a:pt x="1603" y="2040"/>
                  <a:pt x="1821" y="1822"/>
                </a:cubicBezTo>
                <a:cubicBezTo>
                  <a:pt x="2488" y="1155"/>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48"/>
          <p:cNvSpPr/>
          <p:nvPr/>
        </p:nvSpPr>
        <p:spPr>
          <a:xfrm>
            <a:off x="4434249" y="1397498"/>
            <a:ext cx="38897" cy="33412"/>
          </a:xfrm>
          <a:custGeom>
            <a:rect b="b" l="l" r="r" t="t"/>
            <a:pathLst>
              <a:path extrusionOk="0" h="2138" w="2489">
                <a:moveTo>
                  <a:pt x="1065" y="1"/>
                </a:moveTo>
                <a:cubicBezTo>
                  <a:pt x="480" y="1"/>
                  <a:pt x="0" y="480"/>
                  <a:pt x="0" y="1065"/>
                </a:cubicBezTo>
                <a:cubicBezTo>
                  <a:pt x="0" y="1709"/>
                  <a:pt x="526" y="2137"/>
                  <a:pt x="1074" y="2137"/>
                </a:cubicBezTo>
                <a:cubicBezTo>
                  <a:pt x="1336" y="2137"/>
                  <a:pt x="1603" y="2040"/>
                  <a:pt x="1821" y="1821"/>
                </a:cubicBezTo>
                <a:cubicBezTo>
                  <a:pt x="2488" y="1147"/>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48"/>
          <p:cNvSpPr/>
          <p:nvPr/>
        </p:nvSpPr>
        <p:spPr>
          <a:xfrm>
            <a:off x="4386601" y="1397498"/>
            <a:ext cx="39022" cy="33412"/>
          </a:xfrm>
          <a:custGeom>
            <a:rect b="b" l="l" r="r" t="t"/>
            <a:pathLst>
              <a:path extrusionOk="0" h="2138" w="2497">
                <a:moveTo>
                  <a:pt x="1066" y="1"/>
                </a:moveTo>
                <a:cubicBezTo>
                  <a:pt x="481" y="1"/>
                  <a:pt x="9" y="480"/>
                  <a:pt x="1" y="1065"/>
                </a:cubicBezTo>
                <a:cubicBezTo>
                  <a:pt x="1" y="1709"/>
                  <a:pt x="526" y="2137"/>
                  <a:pt x="1075" y="2137"/>
                </a:cubicBezTo>
                <a:cubicBezTo>
                  <a:pt x="1337" y="2137"/>
                  <a:pt x="1604" y="2040"/>
                  <a:pt x="1822" y="1821"/>
                </a:cubicBezTo>
                <a:cubicBezTo>
                  <a:pt x="2497"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48"/>
          <p:cNvSpPr/>
          <p:nvPr/>
        </p:nvSpPr>
        <p:spPr>
          <a:xfrm>
            <a:off x="4338968" y="1397498"/>
            <a:ext cx="39022" cy="33412"/>
          </a:xfrm>
          <a:custGeom>
            <a:rect b="b" l="l" r="r" t="t"/>
            <a:pathLst>
              <a:path extrusionOk="0" h="2138" w="2497">
                <a:moveTo>
                  <a:pt x="1073" y="1"/>
                </a:moveTo>
                <a:cubicBezTo>
                  <a:pt x="480" y="1"/>
                  <a:pt x="9" y="480"/>
                  <a:pt x="0" y="1065"/>
                </a:cubicBezTo>
                <a:cubicBezTo>
                  <a:pt x="0" y="1709"/>
                  <a:pt x="529" y="2137"/>
                  <a:pt x="1078" y="2137"/>
                </a:cubicBezTo>
                <a:cubicBezTo>
                  <a:pt x="1340" y="2137"/>
                  <a:pt x="1606" y="2040"/>
                  <a:pt x="1821" y="1821"/>
                </a:cubicBezTo>
                <a:cubicBezTo>
                  <a:pt x="2496" y="1147"/>
                  <a:pt x="2016" y="1"/>
                  <a:pt x="10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48"/>
          <p:cNvSpPr/>
          <p:nvPr/>
        </p:nvSpPr>
        <p:spPr>
          <a:xfrm>
            <a:off x="4338968" y="1445147"/>
            <a:ext cx="39022" cy="33333"/>
          </a:xfrm>
          <a:custGeom>
            <a:rect b="b" l="l" r="r" t="t"/>
            <a:pathLst>
              <a:path extrusionOk="0" h="2133" w="2497">
                <a:moveTo>
                  <a:pt x="1073" y="0"/>
                </a:moveTo>
                <a:cubicBezTo>
                  <a:pt x="480" y="0"/>
                  <a:pt x="9" y="480"/>
                  <a:pt x="0" y="1065"/>
                </a:cubicBezTo>
                <a:cubicBezTo>
                  <a:pt x="0" y="1709"/>
                  <a:pt x="529" y="2133"/>
                  <a:pt x="1078" y="2133"/>
                </a:cubicBezTo>
                <a:cubicBezTo>
                  <a:pt x="1340" y="2133"/>
                  <a:pt x="1606" y="2036"/>
                  <a:pt x="1821" y="1821"/>
                </a:cubicBezTo>
                <a:cubicBezTo>
                  <a:pt x="2496" y="1146"/>
                  <a:pt x="2016" y="0"/>
                  <a:pt x="10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48"/>
          <p:cNvSpPr/>
          <p:nvPr/>
        </p:nvSpPr>
        <p:spPr>
          <a:xfrm>
            <a:off x="4291445" y="1445147"/>
            <a:ext cx="38897" cy="33333"/>
          </a:xfrm>
          <a:custGeom>
            <a:rect b="b" l="l" r="r" t="t"/>
            <a:pathLst>
              <a:path extrusionOk="0" h="2133" w="2489">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48"/>
          <p:cNvSpPr/>
          <p:nvPr/>
        </p:nvSpPr>
        <p:spPr>
          <a:xfrm>
            <a:off x="4005727" y="1159413"/>
            <a:ext cx="38897" cy="33412"/>
          </a:xfrm>
          <a:custGeom>
            <a:rect b="b" l="l" r="r" t="t"/>
            <a:pathLst>
              <a:path extrusionOk="0" h="2138" w="2489">
                <a:moveTo>
                  <a:pt x="1066" y="1"/>
                </a:moveTo>
                <a:cubicBezTo>
                  <a:pt x="480" y="1"/>
                  <a:pt x="1" y="481"/>
                  <a:pt x="1" y="1066"/>
                </a:cubicBezTo>
                <a:cubicBezTo>
                  <a:pt x="1" y="1710"/>
                  <a:pt x="526" y="2138"/>
                  <a:pt x="1075" y="2138"/>
                </a:cubicBezTo>
                <a:cubicBezTo>
                  <a:pt x="1337" y="2138"/>
                  <a:pt x="1604" y="2040"/>
                  <a:pt x="1822" y="1822"/>
                </a:cubicBezTo>
                <a:cubicBezTo>
                  <a:pt x="2488" y="1155"/>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48"/>
          <p:cNvSpPr/>
          <p:nvPr/>
        </p:nvSpPr>
        <p:spPr>
          <a:xfrm>
            <a:off x="4005727" y="1207062"/>
            <a:ext cx="38897" cy="33349"/>
          </a:xfrm>
          <a:custGeom>
            <a:rect b="b" l="l" r="r" t="t"/>
            <a:pathLst>
              <a:path extrusionOk="0" h="2134" w="2489">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48"/>
          <p:cNvSpPr/>
          <p:nvPr/>
        </p:nvSpPr>
        <p:spPr>
          <a:xfrm>
            <a:off x="4005727" y="1254710"/>
            <a:ext cx="38897" cy="33333"/>
          </a:xfrm>
          <a:custGeom>
            <a:rect b="b" l="l" r="r" t="t"/>
            <a:pathLst>
              <a:path extrusionOk="0" h="2133" w="2489">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48"/>
          <p:cNvSpPr/>
          <p:nvPr/>
        </p:nvSpPr>
        <p:spPr>
          <a:xfrm>
            <a:off x="4005727" y="1302343"/>
            <a:ext cx="38897" cy="33318"/>
          </a:xfrm>
          <a:custGeom>
            <a:rect b="b" l="l" r="r" t="t"/>
            <a:pathLst>
              <a:path extrusionOk="0" h="2132" w="2489">
                <a:moveTo>
                  <a:pt x="1066" y="1"/>
                </a:moveTo>
                <a:cubicBezTo>
                  <a:pt x="480" y="1"/>
                  <a:pt x="1" y="472"/>
                  <a:pt x="1" y="1066"/>
                </a:cubicBezTo>
                <a:cubicBezTo>
                  <a:pt x="1" y="1705"/>
                  <a:pt x="525" y="2132"/>
                  <a:pt x="1072" y="2132"/>
                </a:cubicBezTo>
                <a:cubicBezTo>
                  <a:pt x="1332" y="2132"/>
                  <a:pt x="1597" y="2036"/>
                  <a:pt x="1814" y="1822"/>
                </a:cubicBezTo>
                <a:cubicBezTo>
                  <a:pt x="2488"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48"/>
          <p:cNvSpPr/>
          <p:nvPr/>
        </p:nvSpPr>
        <p:spPr>
          <a:xfrm>
            <a:off x="4005727" y="1349850"/>
            <a:ext cx="38897" cy="33412"/>
          </a:xfrm>
          <a:custGeom>
            <a:rect b="b" l="l" r="r" t="t"/>
            <a:pathLst>
              <a:path extrusionOk="0" h="2138" w="2489">
                <a:moveTo>
                  <a:pt x="1066" y="1"/>
                </a:moveTo>
                <a:cubicBezTo>
                  <a:pt x="480" y="9"/>
                  <a:pt x="1" y="481"/>
                  <a:pt x="1" y="1074"/>
                </a:cubicBezTo>
                <a:cubicBezTo>
                  <a:pt x="1" y="1712"/>
                  <a:pt x="525" y="2138"/>
                  <a:pt x="1074" y="2138"/>
                </a:cubicBezTo>
                <a:cubicBezTo>
                  <a:pt x="1336" y="2138"/>
                  <a:pt x="1604" y="2040"/>
                  <a:pt x="1822" y="1822"/>
                </a:cubicBezTo>
                <a:cubicBezTo>
                  <a:pt x="2488" y="1155"/>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48"/>
          <p:cNvSpPr/>
          <p:nvPr/>
        </p:nvSpPr>
        <p:spPr>
          <a:xfrm>
            <a:off x="4005727" y="1397498"/>
            <a:ext cx="38897" cy="33412"/>
          </a:xfrm>
          <a:custGeom>
            <a:rect b="b" l="l" r="r" t="t"/>
            <a:pathLst>
              <a:path extrusionOk="0" h="2138" w="2489">
                <a:moveTo>
                  <a:pt x="1066" y="1"/>
                </a:moveTo>
                <a:cubicBezTo>
                  <a:pt x="480" y="1"/>
                  <a:pt x="1" y="480"/>
                  <a:pt x="1" y="1065"/>
                </a:cubicBezTo>
                <a:cubicBezTo>
                  <a:pt x="1" y="1709"/>
                  <a:pt x="526" y="2137"/>
                  <a:pt x="1075" y="2137"/>
                </a:cubicBezTo>
                <a:cubicBezTo>
                  <a:pt x="1337" y="2137"/>
                  <a:pt x="1604" y="2040"/>
                  <a:pt x="1822" y="1821"/>
                </a:cubicBezTo>
                <a:cubicBezTo>
                  <a:pt x="2488"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48"/>
          <p:cNvSpPr/>
          <p:nvPr/>
        </p:nvSpPr>
        <p:spPr>
          <a:xfrm>
            <a:off x="4005727" y="1445147"/>
            <a:ext cx="38897" cy="33333"/>
          </a:xfrm>
          <a:custGeom>
            <a:rect b="b" l="l" r="r" t="t"/>
            <a:pathLst>
              <a:path extrusionOk="0" h="2133" w="2489">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48"/>
          <p:cNvSpPr/>
          <p:nvPr/>
        </p:nvSpPr>
        <p:spPr>
          <a:xfrm>
            <a:off x="4005727" y="1492779"/>
            <a:ext cx="38897" cy="33349"/>
          </a:xfrm>
          <a:custGeom>
            <a:rect b="b" l="l" r="r" t="t"/>
            <a:pathLst>
              <a:path extrusionOk="0" h="2134" w="2489">
                <a:moveTo>
                  <a:pt x="1066" y="1"/>
                </a:moveTo>
                <a:cubicBezTo>
                  <a:pt x="480" y="1"/>
                  <a:pt x="1" y="480"/>
                  <a:pt x="1" y="1066"/>
                </a:cubicBezTo>
                <a:cubicBezTo>
                  <a:pt x="1" y="1709"/>
                  <a:pt x="526" y="2133"/>
                  <a:pt x="1075" y="2133"/>
                </a:cubicBezTo>
                <a:cubicBezTo>
                  <a:pt x="1337" y="2133"/>
                  <a:pt x="1604" y="2037"/>
                  <a:pt x="1822" y="1822"/>
                </a:cubicBezTo>
                <a:cubicBezTo>
                  <a:pt x="2488"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48"/>
          <p:cNvSpPr/>
          <p:nvPr/>
        </p:nvSpPr>
        <p:spPr>
          <a:xfrm>
            <a:off x="4005727" y="1540428"/>
            <a:ext cx="38991" cy="33396"/>
          </a:xfrm>
          <a:custGeom>
            <a:rect b="b" l="l" r="r" t="t"/>
            <a:pathLst>
              <a:path extrusionOk="0" h="2137" w="2495">
                <a:moveTo>
                  <a:pt x="1076" y="0"/>
                </a:moveTo>
                <a:cubicBezTo>
                  <a:pt x="1072" y="0"/>
                  <a:pt x="1069" y="0"/>
                  <a:pt x="1066" y="0"/>
                </a:cubicBezTo>
                <a:cubicBezTo>
                  <a:pt x="480" y="0"/>
                  <a:pt x="1" y="480"/>
                  <a:pt x="1" y="1065"/>
                </a:cubicBezTo>
                <a:cubicBezTo>
                  <a:pt x="1" y="1709"/>
                  <a:pt x="530" y="2137"/>
                  <a:pt x="1078" y="2137"/>
                </a:cubicBezTo>
                <a:cubicBezTo>
                  <a:pt x="1340" y="2137"/>
                  <a:pt x="1606" y="2039"/>
                  <a:pt x="1822" y="1821"/>
                </a:cubicBezTo>
                <a:cubicBezTo>
                  <a:pt x="2494" y="1149"/>
                  <a:pt x="2020" y="0"/>
                  <a:pt x="10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48"/>
          <p:cNvSpPr/>
          <p:nvPr/>
        </p:nvSpPr>
        <p:spPr>
          <a:xfrm>
            <a:off x="4005727" y="1588060"/>
            <a:ext cx="38897" cy="33412"/>
          </a:xfrm>
          <a:custGeom>
            <a:rect b="b" l="l" r="r" t="t"/>
            <a:pathLst>
              <a:path extrusionOk="0" h="2138" w="2489">
                <a:moveTo>
                  <a:pt x="1066" y="1"/>
                </a:moveTo>
                <a:cubicBezTo>
                  <a:pt x="480" y="1"/>
                  <a:pt x="1" y="480"/>
                  <a:pt x="1" y="1066"/>
                </a:cubicBezTo>
                <a:cubicBezTo>
                  <a:pt x="1" y="1709"/>
                  <a:pt x="526" y="2137"/>
                  <a:pt x="1075" y="2137"/>
                </a:cubicBezTo>
                <a:cubicBezTo>
                  <a:pt x="1337" y="2137"/>
                  <a:pt x="1604" y="2040"/>
                  <a:pt x="1822" y="1822"/>
                </a:cubicBezTo>
                <a:cubicBezTo>
                  <a:pt x="2488"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48"/>
          <p:cNvSpPr/>
          <p:nvPr/>
        </p:nvSpPr>
        <p:spPr>
          <a:xfrm>
            <a:off x="4005727" y="1683341"/>
            <a:ext cx="38897" cy="33318"/>
          </a:xfrm>
          <a:custGeom>
            <a:rect b="b" l="l" r="r" t="t"/>
            <a:pathLst>
              <a:path extrusionOk="0" h="2132" w="2489">
                <a:moveTo>
                  <a:pt x="1066" y="1"/>
                </a:moveTo>
                <a:cubicBezTo>
                  <a:pt x="480" y="1"/>
                  <a:pt x="1" y="472"/>
                  <a:pt x="1" y="1066"/>
                </a:cubicBezTo>
                <a:cubicBezTo>
                  <a:pt x="1" y="1708"/>
                  <a:pt x="523" y="2131"/>
                  <a:pt x="1070" y="2131"/>
                </a:cubicBezTo>
                <a:cubicBezTo>
                  <a:pt x="1333" y="2131"/>
                  <a:pt x="1603" y="2033"/>
                  <a:pt x="1822" y="1814"/>
                </a:cubicBezTo>
                <a:cubicBezTo>
                  <a:pt x="2488"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48"/>
          <p:cNvSpPr/>
          <p:nvPr/>
        </p:nvSpPr>
        <p:spPr>
          <a:xfrm>
            <a:off x="4005727" y="1730864"/>
            <a:ext cx="38897" cy="33396"/>
          </a:xfrm>
          <a:custGeom>
            <a:rect b="b" l="l" r="r" t="t"/>
            <a:pathLst>
              <a:path extrusionOk="0" h="2137" w="2489">
                <a:moveTo>
                  <a:pt x="1066" y="0"/>
                </a:moveTo>
                <a:cubicBezTo>
                  <a:pt x="480" y="0"/>
                  <a:pt x="1" y="480"/>
                  <a:pt x="1" y="1073"/>
                </a:cubicBezTo>
                <a:cubicBezTo>
                  <a:pt x="1" y="1711"/>
                  <a:pt x="522" y="2137"/>
                  <a:pt x="1067" y="2137"/>
                </a:cubicBezTo>
                <a:cubicBezTo>
                  <a:pt x="1329" y="2137"/>
                  <a:pt x="1595" y="2039"/>
                  <a:pt x="1814" y="1821"/>
                </a:cubicBezTo>
                <a:cubicBezTo>
                  <a:pt x="2488" y="1154"/>
                  <a:pt x="2017" y="8"/>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48"/>
          <p:cNvSpPr/>
          <p:nvPr/>
        </p:nvSpPr>
        <p:spPr>
          <a:xfrm>
            <a:off x="4005727" y="1778497"/>
            <a:ext cx="38897" cy="33412"/>
          </a:xfrm>
          <a:custGeom>
            <a:rect b="b" l="l" r="r" t="t"/>
            <a:pathLst>
              <a:path extrusionOk="0" h="2138" w="2489">
                <a:moveTo>
                  <a:pt x="1066" y="1"/>
                </a:moveTo>
                <a:cubicBezTo>
                  <a:pt x="480" y="1"/>
                  <a:pt x="1" y="480"/>
                  <a:pt x="1" y="1074"/>
                </a:cubicBezTo>
                <a:cubicBezTo>
                  <a:pt x="1" y="1712"/>
                  <a:pt x="525" y="2137"/>
                  <a:pt x="1074" y="2137"/>
                </a:cubicBezTo>
                <a:cubicBezTo>
                  <a:pt x="1336" y="2137"/>
                  <a:pt x="1604" y="2040"/>
                  <a:pt x="1822" y="1822"/>
                </a:cubicBezTo>
                <a:cubicBezTo>
                  <a:pt x="2488" y="1155"/>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48"/>
          <p:cNvSpPr/>
          <p:nvPr/>
        </p:nvSpPr>
        <p:spPr>
          <a:xfrm>
            <a:off x="4005727" y="1826145"/>
            <a:ext cx="38897" cy="33349"/>
          </a:xfrm>
          <a:custGeom>
            <a:rect b="b" l="l" r="r" t="t"/>
            <a:pathLst>
              <a:path extrusionOk="0" h="2134" w="2489">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48"/>
          <p:cNvSpPr/>
          <p:nvPr/>
        </p:nvSpPr>
        <p:spPr>
          <a:xfrm>
            <a:off x="4005727" y="1873778"/>
            <a:ext cx="38897" cy="33349"/>
          </a:xfrm>
          <a:custGeom>
            <a:rect b="b" l="l" r="r" t="t"/>
            <a:pathLst>
              <a:path extrusionOk="0" h="2134" w="2489">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48"/>
          <p:cNvSpPr/>
          <p:nvPr/>
        </p:nvSpPr>
        <p:spPr>
          <a:xfrm>
            <a:off x="4053376" y="921344"/>
            <a:ext cx="38881" cy="33412"/>
          </a:xfrm>
          <a:custGeom>
            <a:rect b="b" l="l" r="r" t="t"/>
            <a:pathLst>
              <a:path extrusionOk="0" h="2138" w="2488">
                <a:moveTo>
                  <a:pt x="1065" y="0"/>
                </a:moveTo>
                <a:cubicBezTo>
                  <a:pt x="472" y="9"/>
                  <a:pt x="0" y="480"/>
                  <a:pt x="0" y="1074"/>
                </a:cubicBezTo>
                <a:cubicBezTo>
                  <a:pt x="0" y="1711"/>
                  <a:pt x="525" y="2137"/>
                  <a:pt x="1071" y="2137"/>
                </a:cubicBezTo>
                <a:cubicBezTo>
                  <a:pt x="1332" y="2137"/>
                  <a:pt x="1598" y="2040"/>
                  <a:pt x="1813" y="1821"/>
                </a:cubicBezTo>
                <a:cubicBezTo>
                  <a:pt x="2488" y="1155"/>
                  <a:pt x="2016" y="9"/>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48"/>
          <p:cNvSpPr/>
          <p:nvPr/>
        </p:nvSpPr>
        <p:spPr>
          <a:xfrm>
            <a:off x="4053376" y="968977"/>
            <a:ext cx="38881" cy="33412"/>
          </a:xfrm>
          <a:custGeom>
            <a:rect b="b" l="l" r="r" t="t"/>
            <a:pathLst>
              <a:path extrusionOk="0" h="2138" w="2488">
                <a:moveTo>
                  <a:pt x="1065" y="1"/>
                </a:moveTo>
                <a:cubicBezTo>
                  <a:pt x="472" y="1"/>
                  <a:pt x="0" y="481"/>
                  <a:pt x="0" y="1066"/>
                </a:cubicBezTo>
                <a:cubicBezTo>
                  <a:pt x="0" y="1710"/>
                  <a:pt x="526" y="2138"/>
                  <a:pt x="1072" y="2138"/>
                </a:cubicBezTo>
                <a:cubicBezTo>
                  <a:pt x="1332" y="2138"/>
                  <a:pt x="1598" y="2040"/>
                  <a:pt x="1813" y="1822"/>
                </a:cubicBezTo>
                <a:cubicBezTo>
                  <a:pt x="2488" y="1155"/>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48"/>
          <p:cNvSpPr/>
          <p:nvPr/>
        </p:nvSpPr>
        <p:spPr>
          <a:xfrm>
            <a:off x="4053376" y="1016625"/>
            <a:ext cx="38881" cy="33349"/>
          </a:xfrm>
          <a:custGeom>
            <a:rect b="b" l="l" r="r" t="t"/>
            <a:pathLst>
              <a:path extrusionOk="0" h="2134" w="2488">
                <a:moveTo>
                  <a:pt x="1065" y="1"/>
                </a:moveTo>
                <a:cubicBezTo>
                  <a:pt x="472" y="1"/>
                  <a:pt x="0" y="480"/>
                  <a:pt x="0" y="1065"/>
                </a:cubicBezTo>
                <a:cubicBezTo>
                  <a:pt x="0" y="1709"/>
                  <a:pt x="526" y="2133"/>
                  <a:pt x="1072" y="2133"/>
                </a:cubicBezTo>
                <a:cubicBezTo>
                  <a:pt x="1333" y="2133"/>
                  <a:pt x="1598" y="2037"/>
                  <a:pt x="1813" y="1822"/>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48"/>
          <p:cNvSpPr/>
          <p:nvPr/>
        </p:nvSpPr>
        <p:spPr>
          <a:xfrm>
            <a:off x="4053376" y="1064273"/>
            <a:ext cx="38881" cy="33333"/>
          </a:xfrm>
          <a:custGeom>
            <a:rect b="b" l="l" r="r" t="t"/>
            <a:pathLst>
              <a:path extrusionOk="0" h="2133" w="2488">
                <a:moveTo>
                  <a:pt x="1065" y="0"/>
                </a:moveTo>
                <a:cubicBezTo>
                  <a:pt x="472" y="0"/>
                  <a:pt x="0" y="472"/>
                  <a:pt x="0" y="1065"/>
                </a:cubicBezTo>
                <a:cubicBezTo>
                  <a:pt x="0" y="1709"/>
                  <a:pt x="526" y="2133"/>
                  <a:pt x="1072" y="2133"/>
                </a:cubicBezTo>
                <a:cubicBezTo>
                  <a:pt x="1333" y="2133"/>
                  <a:pt x="1598" y="2036"/>
                  <a:pt x="1813" y="1821"/>
                </a:cubicBezTo>
                <a:cubicBezTo>
                  <a:pt x="2488"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48"/>
          <p:cNvSpPr/>
          <p:nvPr/>
        </p:nvSpPr>
        <p:spPr>
          <a:xfrm>
            <a:off x="4053376" y="1111906"/>
            <a:ext cx="38881" cy="33287"/>
          </a:xfrm>
          <a:custGeom>
            <a:rect b="b" l="l" r="r" t="t"/>
            <a:pathLst>
              <a:path extrusionOk="0" h="2130" w="2488">
                <a:moveTo>
                  <a:pt x="1065" y="1"/>
                </a:moveTo>
                <a:cubicBezTo>
                  <a:pt x="472" y="1"/>
                  <a:pt x="0" y="472"/>
                  <a:pt x="0" y="1066"/>
                </a:cubicBezTo>
                <a:cubicBezTo>
                  <a:pt x="0" y="1703"/>
                  <a:pt x="525" y="2129"/>
                  <a:pt x="1071" y="2129"/>
                </a:cubicBezTo>
                <a:cubicBezTo>
                  <a:pt x="1332" y="2129"/>
                  <a:pt x="1598" y="2032"/>
                  <a:pt x="1813" y="1813"/>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48"/>
          <p:cNvSpPr/>
          <p:nvPr/>
        </p:nvSpPr>
        <p:spPr>
          <a:xfrm>
            <a:off x="4053376" y="1159413"/>
            <a:ext cx="38881" cy="33412"/>
          </a:xfrm>
          <a:custGeom>
            <a:rect b="b" l="l" r="r" t="t"/>
            <a:pathLst>
              <a:path extrusionOk="0" h="2138" w="2488">
                <a:moveTo>
                  <a:pt x="1065" y="1"/>
                </a:moveTo>
                <a:cubicBezTo>
                  <a:pt x="472" y="1"/>
                  <a:pt x="0" y="481"/>
                  <a:pt x="0" y="1066"/>
                </a:cubicBezTo>
                <a:cubicBezTo>
                  <a:pt x="0" y="1710"/>
                  <a:pt x="526" y="2138"/>
                  <a:pt x="1072" y="2138"/>
                </a:cubicBezTo>
                <a:cubicBezTo>
                  <a:pt x="1332" y="2138"/>
                  <a:pt x="1598" y="2040"/>
                  <a:pt x="1813" y="1822"/>
                </a:cubicBezTo>
                <a:cubicBezTo>
                  <a:pt x="2488" y="1155"/>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48"/>
          <p:cNvSpPr/>
          <p:nvPr/>
        </p:nvSpPr>
        <p:spPr>
          <a:xfrm>
            <a:off x="4053376" y="1207062"/>
            <a:ext cx="38881" cy="33349"/>
          </a:xfrm>
          <a:custGeom>
            <a:rect b="b" l="l" r="r" t="t"/>
            <a:pathLst>
              <a:path extrusionOk="0" h="2134" w="2488">
                <a:moveTo>
                  <a:pt x="1065" y="1"/>
                </a:moveTo>
                <a:cubicBezTo>
                  <a:pt x="472" y="1"/>
                  <a:pt x="0" y="480"/>
                  <a:pt x="0" y="1065"/>
                </a:cubicBezTo>
                <a:cubicBezTo>
                  <a:pt x="0" y="1709"/>
                  <a:pt x="526" y="2133"/>
                  <a:pt x="1072" y="2133"/>
                </a:cubicBezTo>
                <a:cubicBezTo>
                  <a:pt x="1333" y="2133"/>
                  <a:pt x="1598" y="2037"/>
                  <a:pt x="1813" y="1822"/>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48"/>
          <p:cNvSpPr/>
          <p:nvPr/>
        </p:nvSpPr>
        <p:spPr>
          <a:xfrm>
            <a:off x="4053376" y="1254710"/>
            <a:ext cx="38881" cy="33333"/>
          </a:xfrm>
          <a:custGeom>
            <a:rect b="b" l="l" r="r" t="t"/>
            <a:pathLst>
              <a:path extrusionOk="0" h="2133" w="2488">
                <a:moveTo>
                  <a:pt x="1065" y="0"/>
                </a:moveTo>
                <a:cubicBezTo>
                  <a:pt x="472" y="0"/>
                  <a:pt x="0" y="480"/>
                  <a:pt x="0" y="1065"/>
                </a:cubicBezTo>
                <a:cubicBezTo>
                  <a:pt x="0" y="1709"/>
                  <a:pt x="526" y="2133"/>
                  <a:pt x="1072" y="2133"/>
                </a:cubicBezTo>
                <a:cubicBezTo>
                  <a:pt x="1333" y="2133"/>
                  <a:pt x="1598" y="2036"/>
                  <a:pt x="1813" y="1821"/>
                </a:cubicBezTo>
                <a:cubicBezTo>
                  <a:pt x="2488"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48"/>
          <p:cNvSpPr/>
          <p:nvPr/>
        </p:nvSpPr>
        <p:spPr>
          <a:xfrm>
            <a:off x="4053376" y="1302343"/>
            <a:ext cx="38881" cy="33349"/>
          </a:xfrm>
          <a:custGeom>
            <a:rect b="b" l="l" r="r" t="t"/>
            <a:pathLst>
              <a:path extrusionOk="0" h="2134" w="2488">
                <a:moveTo>
                  <a:pt x="1065" y="1"/>
                </a:moveTo>
                <a:cubicBezTo>
                  <a:pt x="472" y="1"/>
                  <a:pt x="0" y="472"/>
                  <a:pt x="0" y="1066"/>
                </a:cubicBezTo>
                <a:cubicBezTo>
                  <a:pt x="0" y="1709"/>
                  <a:pt x="526" y="2133"/>
                  <a:pt x="1072" y="2133"/>
                </a:cubicBezTo>
                <a:cubicBezTo>
                  <a:pt x="1333" y="2133"/>
                  <a:pt x="1598" y="2037"/>
                  <a:pt x="1813" y="1822"/>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48"/>
          <p:cNvSpPr/>
          <p:nvPr/>
        </p:nvSpPr>
        <p:spPr>
          <a:xfrm>
            <a:off x="4053376" y="1349850"/>
            <a:ext cx="38881" cy="33412"/>
          </a:xfrm>
          <a:custGeom>
            <a:rect b="b" l="l" r="r" t="t"/>
            <a:pathLst>
              <a:path extrusionOk="0" h="2138" w="2488">
                <a:moveTo>
                  <a:pt x="1065" y="1"/>
                </a:moveTo>
                <a:cubicBezTo>
                  <a:pt x="472" y="9"/>
                  <a:pt x="0" y="481"/>
                  <a:pt x="0" y="1074"/>
                </a:cubicBezTo>
                <a:cubicBezTo>
                  <a:pt x="0" y="1712"/>
                  <a:pt x="525" y="2138"/>
                  <a:pt x="1071" y="2138"/>
                </a:cubicBezTo>
                <a:cubicBezTo>
                  <a:pt x="1332" y="2138"/>
                  <a:pt x="1598" y="2040"/>
                  <a:pt x="1813" y="1822"/>
                </a:cubicBezTo>
                <a:cubicBezTo>
                  <a:pt x="2488" y="1155"/>
                  <a:pt x="2016" y="9"/>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48"/>
          <p:cNvSpPr/>
          <p:nvPr/>
        </p:nvSpPr>
        <p:spPr>
          <a:xfrm>
            <a:off x="4053376" y="1397498"/>
            <a:ext cx="38881" cy="33412"/>
          </a:xfrm>
          <a:custGeom>
            <a:rect b="b" l="l" r="r" t="t"/>
            <a:pathLst>
              <a:path extrusionOk="0" h="2138" w="2488">
                <a:moveTo>
                  <a:pt x="1065" y="1"/>
                </a:moveTo>
                <a:cubicBezTo>
                  <a:pt x="472" y="1"/>
                  <a:pt x="0" y="480"/>
                  <a:pt x="0" y="1065"/>
                </a:cubicBezTo>
                <a:cubicBezTo>
                  <a:pt x="0" y="1709"/>
                  <a:pt x="526" y="2137"/>
                  <a:pt x="1072" y="2137"/>
                </a:cubicBezTo>
                <a:cubicBezTo>
                  <a:pt x="1332" y="2137"/>
                  <a:pt x="1598" y="2040"/>
                  <a:pt x="1813" y="1821"/>
                </a:cubicBezTo>
                <a:cubicBezTo>
                  <a:pt x="2488" y="1155"/>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48"/>
          <p:cNvSpPr/>
          <p:nvPr/>
        </p:nvSpPr>
        <p:spPr>
          <a:xfrm>
            <a:off x="4053376" y="1445147"/>
            <a:ext cx="38881" cy="33333"/>
          </a:xfrm>
          <a:custGeom>
            <a:rect b="b" l="l" r="r" t="t"/>
            <a:pathLst>
              <a:path extrusionOk="0" h="2133" w="2488">
                <a:moveTo>
                  <a:pt x="1065" y="0"/>
                </a:moveTo>
                <a:cubicBezTo>
                  <a:pt x="472" y="0"/>
                  <a:pt x="0" y="480"/>
                  <a:pt x="0" y="1065"/>
                </a:cubicBezTo>
                <a:cubicBezTo>
                  <a:pt x="0" y="1709"/>
                  <a:pt x="526" y="2133"/>
                  <a:pt x="1072" y="2133"/>
                </a:cubicBezTo>
                <a:cubicBezTo>
                  <a:pt x="1333" y="2133"/>
                  <a:pt x="1598" y="2036"/>
                  <a:pt x="1813" y="1821"/>
                </a:cubicBezTo>
                <a:cubicBezTo>
                  <a:pt x="2488"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48"/>
          <p:cNvSpPr/>
          <p:nvPr/>
        </p:nvSpPr>
        <p:spPr>
          <a:xfrm>
            <a:off x="4053376" y="1492779"/>
            <a:ext cx="38881" cy="33349"/>
          </a:xfrm>
          <a:custGeom>
            <a:rect b="b" l="l" r="r" t="t"/>
            <a:pathLst>
              <a:path extrusionOk="0" h="2134" w="2488">
                <a:moveTo>
                  <a:pt x="1065" y="1"/>
                </a:moveTo>
                <a:cubicBezTo>
                  <a:pt x="472" y="1"/>
                  <a:pt x="0" y="472"/>
                  <a:pt x="0" y="1066"/>
                </a:cubicBezTo>
                <a:cubicBezTo>
                  <a:pt x="0" y="1709"/>
                  <a:pt x="526" y="2133"/>
                  <a:pt x="1072" y="2133"/>
                </a:cubicBezTo>
                <a:cubicBezTo>
                  <a:pt x="1333" y="2133"/>
                  <a:pt x="1598" y="2037"/>
                  <a:pt x="1813" y="1822"/>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48"/>
          <p:cNvSpPr/>
          <p:nvPr/>
        </p:nvSpPr>
        <p:spPr>
          <a:xfrm>
            <a:off x="4053376" y="1540428"/>
            <a:ext cx="39022" cy="33396"/>
          </a:xfrm>
          <a:custGeom>
            <a:rect b="b" l="l" r="r" t="t"/>
            <a:pathLst>
              <a:path extrusionOk="0" h="2137" w="2497">
                <a:moveTo>
                  <a:pt x="1065" y="0"/>
                </a:moveTo>
                <a:cubicBezTo>
                  <a:pt x="472" y="0"/>
                  <a:pt x="0" y="480"/>
                  <a:pt x="0" y="1065"/>
                </a:cubicBezTo>
                <a:cubicBezTo>
                  <a:pt x="0" y="1709"/>
                  <a:pt x="526" y="2137"/>
                  <a:pt x="1074" y="2137"/>
                </a:cubicBezTo>
                <a:cubicBezTo>
                  <a:pt x="1336" y="2137"/>
                  <a:pt x="1603" y="2039"/>
                  <a:pt x="1821" y="1821"/>
                </a:cubicBezTo>
                <a:cubicBezTo>
                  <a:pt x="2496"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48"/>
          <p:cNvSpPr/>
          <p:nvPr/>
        </p:nvSpPr>
        <p:spPr>
          <a:xfrm>
            <a:off x="4053376" y="1588060"/>
            <a:ext cx="38881" cy="33412"/>
          </a:xfrm>
          <a:custGeom>
            <a:rect b="b" l="l" r="r" t="t"/>
            <a:pathLst>
              <a:path extrusionOk="0" h="2138" w="2488">
                <a:moveTo>
                  <a:pt x="1065" y="1"/>
                </a:moveTo>
                <a:cubicBezTo>
                  <a:pt x="472" y="1"/>
                  <a:pt x="0" y="480"/>
                  <a:pt x="0" y="1066"/>
                </a:cubicBezTo>
                <a:cubicBezTo>
                  <a:pt x="0" y="1709"/>
                  <a:pt x="526" y="2137"/>
                  <a:pt x="1072" y="2137"/>
                </a:cubicBezTo>
                <a:cubicBezTo>
                  <a:pt x="1332" y="2137"/>
                  <a:pt x="1598" y="2040"/>
                  <a:pt x="1813" y="1822"/>
                </a:cubicBezTo>
                <a:cubicBezTo>
                  <a:pt x="2488" y="1155"/>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48"/>
          <p:cNvSpPr/>
          <p:nvPr/>
        </p:nvSpPr>
        <p:spPr>
          <a:xfrm>
            <a:off x="4053376" y="1683341"/>
            <a:ext cx="38881" cy="33318"/>
          </a:xfrm>
          <a:custGeom>
            <a:rect b="b" l="l" r="r" t="t"/>
            <a:pathLst>
              <a:path extrusionOk="0" h="2132" w="2488">
                <a:moveTo>
                  <a:pt x="1065" y="1"/>
                </a:moveTo>
                <a:cubicBezTo>
                  <a:pt x="480" y="1"/>
                  <a:pt x="0" y="480"/>
                  <a:pt x="0" y="1066"/>
                </a:cubicBezTo>
                <a:cubicBezTo>
                  <a:pt x="0" y="1708"/>
                  <a:pt x="523" y="2131"/>
                  <a:pt x="1070" y="2131"/>
                </a:cubicBezTo>
                <a:cubicBezTo>
                  <a:pt x="1333" y="2131"/>
                  <a:pt x="1602" y="2033"/>
                  <a:pt x="1821" y="1814"/>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48"/>
          <p:cNvSpPr/>
          <p:nvPr/>
        </p:nvSpPr>
        <p:spPr>
          <a:xfrm>
            <a:off x="4053376" y="1730864"/>
            <a:ext cx="38881" cy="33396"/>
          </a:xfrm>
          <a:custGeom>
            <a:rect b="b" l="l" r="r" t="t"/>
            <a:pathLst>
              <a:path extrusionOk="0" h="2137" w="2488">
                <a:moveTo>
                  <a:pt x="1065" y="0"/>
                </a:moveTo>
                <a:cubicBezTo>
                  <a:pt x="472" y="8"/>
                  <a:pt x="0" y="480"/>
                  <a:pt x="0" y="1073"/>
                </a:cubicBezTo>
                <a:cubicBezTo>
                  <a:pt x="0" y="1711"/>
                  <a:pt x="525" y="2137"/>
                  <a:pt x="1071" y="2137"/>
                </a:cubicBezTo>
                <a:cubicBezTo>
                  <a:pt x="1332" y="2137"/>
                  <a:pt x="1598" y="2039"/>
                  <a:pt x="1813" y="1821"/>
                </a:cubicBezTo>
                <a:cubicBezTo>
                  <a:pt x="2488" y="1154"/>
                  <a:pt x="2016" y="8"/>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48"/>
          <p:cNvSpPr/>
          <p:nvPr/>
        </p:nvSpPr>
        <p:spPr>
          <a:xfrm>
            <a:off x="4053376" y="1778497"/>
            <a:ext cx="38881" cy="33412"/>
          </a:xfrm>
          <a:custGeom>
            <a:rect b="b" l="l" r="r" t="t"/>
            <a:pathLst>
              <a:path extrusionOk="0" h="2138" w="2488">
                <a:moveTo>
                  <a:pt x="1065" y="1"/>
                </a:moveTo>
                <a:cubicBezTo>
                  <a:pt x="480" y="9"/>
                  <a:pt x="0" y="480"/>
                  <a:pt x="0" y="1074"/>
                </a:cubicBezTo>
                <a:cubicBezTo>
                  <a:pt x="0" y="1712"/>
                  <a:pt x="525" y="2137"/>
                  <a:pt x="1073" y="2137"/>
                </a:cubicBezTo>
                <a:cubicBezTo>
                  <a:pt x="1335" y="2137"/>
                  <a:pt x="1603" y="2040"/>
                  <a:pt x="1821" y="1822"/>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48"/>
          <p:cNvSpPr/>
          <p:nvPr/>
        </p:nvSpPr>
        <p:spPr>
          <a:xfrm>
            <a:off x="4053376" y="1921426"/>
            <a:ext cx="38881" cy="33302"/>
          </a:xfrm>
          <a:custGeom>
            <a:rect b="b" l="l" r="r" t="t"/>
            <a:pathLst>
              <a:path extrusionOk="0" h="2131" w="2488">
                <a:moveTo>
                  <a:pt x="1065" y="0"/>
                </a:moveTo>
                <a:cubicBezTo>
                  <a:pt x="480" y="0"/>
                  <a:pt x="0" y="472"/>
                  <a:pt x="0" y="1065"/>
                </a:cubicBezTo>
                <a:cubicBezTo>
                  <a:pt x="0" y="1707"/>
                  <a:pt x="523" y="2131"/>
                  <a:pt x="1070" y="2131"/>
                </a:cubicBezTo>
                <a:cubicBezTo>
                  <a:pt x="1333" y="2131"/>
                  <a:pt x="1602" y="2032"/>
                  <a:pt x="1821" y="1813"/>
                </a:cubicBezTo>
                <a:cubicBezTo>
                  <a:pt x="2488"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48"/>
          <p:cNvSpPr/>
          <p:nvPr/>
        </p:nvSpPr>
        <p:spPr>
          <a:xfrm>
            <a:off x="4053376" y="1873778"/>
            <a:ext cx="38881" cy="33349"/>
          </a:xfrm>
          <a:custGeom>
            <a:rect b="b" l="l" r="r" t="t"/>
            <a:pathLst>
              <a:path extrusionOk="0" h="2134" w="2488">
                <a:moveTo>
                  <a:pt x="1065" y="1"/>
                </a:moveTo>
                <a:cubicBezTo>
                  <a:pt x="472" y="1"/>
                  <a:pt x="0" y="472"/>
                  <a:pt x="0" y="1066"/>
                </a:cubicBezTo>
                <a:cubicBezTo>
                  <a:pt x="0" y="1709"/>
                  <a:pt x="526" y="2134"/>
                  <a:pt x="1072" y="2134"/>
                </a:cubicBezTo>
                <a:cubicBezTo>
                  <a:pt x="1333" y="2134"/>
                  <a:pt x="1598" y="2037"/>
                  <a:pt x="1813" y="1822"/>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48"/>
          <p:cNvSpPr/>
          <p:nvPr/>
        </p:nvSpPr>
        <p:spPr>
          <a:xfrm>
            <a:off x="4053376" y="1826145"/>
            <a:ext cx="38881" cy="33349"/>
          </a:xfrm>
          <a:custGeom>
            <a:rect b="b" l="l" r="r" t="t"/>
            <a:pathLst>
              <a:path extrusionOk="0" h="2134" w="2488">
                <a:moveTo>
                  <a:pt x="1065" y="0"/>
                </a:moveTo>
                <a:cubicBezTo>
                  <a:pt x="472" y="0"/>
                  <a:pt x="0" y="480"/>
                  <a:pt x="0" y="1065"/>
                </a:cubicBezTo>
                <a:cubicBezTo>
                  <a:pt x="0" y="1709"/>
                  <a:pt x="526" y="2133"/>
                  <a:pt x="1072" y="2133"/>
                </a:cubicBezTo>
                <a:cubicBezTo>
                  <a:pt x="1333" y="2133"/>
                  <a:pt x="1598" y="2036"/>
                  <a:pt x="1813" y="1821"/>
                </a:cubicBezTo>
                <a:cubicBezTo>
                  <a:pt x="2488"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48"/>
          <p:cNvSpPr/>
          <p:nvPr/>
        </p:nvSpPr>
        <p:spPr>
          <a:xfrm>
            <a:off x="4101008" y="1016625"/>
            <a:ext cx="38897" cy="33349"/>
          </a:xfrm>
          <a:custGeom>
            <a:rect b="b" l="l" r="r" t="t"/>
            <a:pathLst>
              <a:path extrusionOk="0" h="2134" w="2489">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48"/>
          <p:cNvSpPr/>
          <p:nvPr/>
        </p:nvSpPr>
        <p:spPr>
          <a:xfrm>
            <a:off x="4101008" y="1064273"/>
            <a:ext cx="38897" cy="33333"/>
          </a:xfrm>
          <a:custGeom>
            <a:rect b="b" l="l" r="r" t="t"/>
            <a:pathLst>
              <a:path extrusionOk="0" h="2133" w="2489">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48"/>
          <p:cNvSpPr/>
          <p:nvPr/>
        </p:nvSpPr>
        <p:spPr>
          <a:xfrm>
            <a:off x="4101008" y="1111906"/>
            <a:ext cx="38897" cy="33287"/>
          </a:xfrm>
          <a:custGeom>
            <a:rect b="b" l="l" r="r" t="t"/>
            <a:pathLst>
              <a:path extrusionOk="0" h="2130" w="2489">
                <a:moveTo>
                  <a:pt x="1066" y="1"/>
                </a:moveTo>
                <a:cubicBezTo>
                  <a:pt x="472" y="1"/>
                  <a:pt x="1" y="472"/>
                  <a:pt x="1" y="1066"/>
                </a:cubicBezTo>
                <a:cubicBezTo>
                  <a:pt x="1" y="1703"/>
                  <a:pt x="525" y="2129"/>
                  <a:pt x="1071" y="2129"/>
                </a:cubicBezTo>
                <a:cubicBezTo>
                  <a:pt x="1332" y="2129"/>
                  <a:pt x="1598" y="2032"/>
                  <a:pt x="1814" y="1813"/>
                </a:cubicBezTo>
                <a:cubicBezTo>
                  <a:pt x="2489"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48"/>
          <p:cNvSpPr/>
          <p:nvPr/>
        </p:nvSpPr>
        <p:spPr>
          <a:xfrm>
            <a:off x="4101008" y="1159413"/>
            <a:ext cx="38897" cy="33412"/>
          </a:xfrm>
          <a:custGeom>
            <a:rect b="b" l="l" r="r" t="t"/>
            <a:pathLst>
              <a:path extrusionOk="0" h="2138" w="2489">
                <a:moveTo>
                  <a:pt x="1066" y="1"/>
                </a:moveTo>
                <a:cubicBezTo>
                  <a:pt x="472" y="1"/>
                  <a:pt x="1" y="481"/>
                  <a:pt x="1" y="1066"/>
                </a:cubicBezTo>
                <a:cubicBezTo>
                  <a:pt x="1" y="1710"/>
                  <a:pt x="526" y="2138"/>
                  <a:pt x="1072" y="2138"/>
                </a:cubicBezTo>
                <a:cubicBezTo>
                  <a:pt x="1333" y="2138"/>
                  <a:pt x="1598" y="2040"/>
                  <a:pt x="1814" y="1822"/>
                </a:cubicBezTo>
                <a:cubicBezTo>
                  <a:pt x="2489" y="1155"/>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48"/>
          <p:cNvSpPr/>
          <p:nvPr/>
        </p:nvSpPr>
        <p:spPr>
          <a:xfrm>
            <a:off x="4101008" y="1207062"/>
            <a:ext cx="38897" cy="33349"/>
          </a:xfrm>
          <a:custGeom>
            <a:rect b="b" l="l" r="r" t="t"/>
            <a:pathLst>
              <a:path extrusionOk="0" h="2134" w="2489">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48"/>
          <p:cNvSpPr/>
          <p:nvPr/>
        </p:nvSpPr>
        <p:spPr>
          <a:xfrm>
            <a:off x="4101008" y="1254710"/>
            <a:ext cx="38897" cy="33333"/>
          </a:xfrm>
          <a:custGeom>
            <a:rect b="b" l="l" r="r" t="t"/>
            <a:pathLst>
              <a:path extrusionOk="0" h="2133" w="2489">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48"/>
          <p:cNvSpPr/>
          <p:nvPr/>
        </p:nvSpPr>
        <p:spPr>
          <a:xfrm>
            <a:off x="4101008" y="1302343"/>
            <a:ext cx="38897" cy="33349"/>
          </a:xfrm>
          <a:custGeom>
            <a:rect b="b" l="l" r="r" t="t"/>
            <a:pathLst>
              <a:path extrusionOk="0" h="2134" w="2489">
                <a:moveTo>
                  <a:pt x="1066" y="1"/>
                </a:moveTo>
                <a:cubicBezTo>
                  <a:pt x="472" y="1"/>
                  <a:pt x="1" y="472"/>
                  <a:pt x="1" y="1066"/>
                </a:cubicBezTo>
                <a:cubicBezTo>
                  <a:pt x="1" y="1709"/>
                  <a:pt x="526" y="2133"/>
                  <a:pt x="1072" y="2133"/>
                </a:cubicBezTo>
                <a:cubicBezTo>
                  <a:pt x="1333" y="2133"/>
                  <a:pt x="1598" y="2037"/>
                  <a:pt x="1814" y="1822"/>
                </a:cubicBezTo>
                <a:cubicBezTo>
                  <a:pt x="2489"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48"/>
          <p:cNvSpPr/>
          <p:nvPr/>
        </p:nvSpPr>
        <p:spPr>
          <a:xfrm>
            <a:off x="4101008" y="1349850"/>
            <a:ext cx="38897" cy="33412"/>
          </a:xfrm>
          <a:custGeom>
            <a:rect b="b" l="l" r="r" t="t"/>
            <a:pathLst>
              <a:path extrusionOk="0" h="2138" w="2489">
                <a:moveTo>
                  <a:pt x="1066" y="1"/>
                </a:moveTo>
                <a:cubicBezTo>
                  <a:pt x="472" y="9"/>
                  <a:pt x="1" y="481"/>
                  <a:pt x="1" y="1074"/>
                </a:cubicBezTo>
                <a:cubicBezTo>
                  <a:pt x="1" y="1712"/>
                  <a:pt x="525" y="2138"/>
                  <a:pt x="1071" y="2138"/>
                </a:cubicBezTo>
                <a:cubicBezTo>
                  <a:pt x="1332" y="2138"/>
                  <a:pt x="1598" y="2040"/>
                  <a:pt x="1814" y="1822"/>
                </a:cubicBezTo>
                <a:cubicBezTo>
                  <a:pt x="2489" y="1155"/>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48"/>
          <p:cNvSpPr/>
          <p:nvPr/>
        </p:nvSpPr>
        <p:spPr>
          <a:xfrm>
            <a:off x="4101008" y="1397498"/>
            <a:ext cx="38897" cy="33412"/>
          </a:xfrm>
          <a:custGeom>
            <a:rect b="b" l="l" r="r" t="t"/>
            <a:pathLst>
              <a:path extrusionOk="0" h="2138" w="2489">
                <a:moveTo>
                  <a:pt x="1066" y="1"/>
                </a:moveTo>
                <a:cubicBezTo>
                  <a:pt x="472" y="1"/>
                  <a:pt x="1" y="480"/>
                  <a:pt x="1" y="1065"/>
                </a:cubicBezTo>
                <a:cubicBezTo>
                  <a:pt x="1" y="1709"/>
                  <a:pt x="526" y="2137"/>
                  <a:pt x="1072" y="2137"/>
                </a:cubicBezTo>
                <a:cubicBezTo>
                  <a:pt x="1333" y="2137"/>
                  <a:pt x="1598" y="2040"/>
                  <a:pt x="1814" y="1821"/>
                </a:cubicBezTo>
                <a:cubicBezTo>
                  <a:pt x="2489"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48"/>
          <p:cNvSpPr/>
          <p:nvPr/>
        </p:nvSpPr>
        <p:spPr>
          <a:xfrm>
            <a:off x="4101008" y="1445147"/>
            <a:ext cx="38897" cy="33333"/>
          </a:xfrm>
          <a:custGeom>
            <a:rect b="b" l="l" r="r" t="t"/>
            <a:pathLst>
              <a:path extrusionOk="0" h="2133" w="2489">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48"/>
          <p:cNvSpPr/>
          <p:nvPr/>
        </p:nvSpPr>
        <p:spPr>
          <a:xfrm>
            <a:off x="4101008" y="1492779"/>
            <a:ext cx="38897" cy="33349"/>
          </a:xfrm>
          <a:custGeom>
            <a:rect b="b" l="l" r="r" t="t"/>
            <a:pathLst>
              <a:path extrusionOk="0" h="2134" w="2489">
                <a:moveTo>
                  <a:pt x="1066" y="1"/>
                </a:moveTo>
                <a:cubicBezTo>
                  <a:pt x="472" y="1"/>
                  <a:pt x="1" y="480"/>
                  <a:pt x="1" y="1066"/>
                </a:cubicBezTo>
                <a:cubicBezTo>
                  <a:pt x="1" y="1709"/>
                  <a:pt x="526" y="2133"/>
                  <a:pt x="1072" y="2133"/>
                </a:cubicBezTo>
                <a:cubicBezTo>
                  <a:pt x="1333" y="2133"/>
                  <a:pt x="1598" y="2037"/>
                  <a:pt x="1814" y="1822"/>
                </a:cubicBezTo>
                <a:cubicBezTo>
                  <a:pt x="2489"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48"/>
          <p:cNvSpPr/>
          <p:nvPr/>
        </p:nvSpPr>
        <p:spPr>
          <a:xfrm>
            <a:off x="4101008" y="1540428"/>
            <a:ext cx="38991" cy="33396"/>
          </a:xfrm>
          <a:custGeom>
            <a:rect b="b" l="l" r="r" t="t"/>
            <a:pathLst>
              <a:path extrusionOk="0" h="2137" w="2495">
                <a:moveTo>
                  <a:pt x="1076" y="0"/>
                </a:moveTo>
                <a:cubicBezTo>
                  <a:pt x="1073" y="0"/>
                  <a:pt x="1069" y="0"/>
                  <a:pt x="1066" y="0"/>
                </a:cubicBezTo>
                <a:cubicBezTo>
                  <a:pt x="472" y="0"/>
                  <a:pt x="1" y="480"/>
                  <a:pt x="1" y="1065"/>
                </a:cubicBezTo>
                <a:cubicBezTo>
                  <a:pt x="1" y="1709"/>
                  <a:pt x="526" y="2137"/>
                  <a:pt x="1075" y="2137"/>
                </a:cubicBezTo>
                <a:cubicBezTo>
                  <a:pt x="1337" y="2137"/>
                  <a:pt x="1604" y="2039"/>
                  <a:pt x="1822" y="1821"/>
                </a:cubicBezTo>
                <a:cubicBezTo>
                  <a:pt x="2494" y="1149"/>
                  <a:pt x="2020" y="0"/>
                  <a:pt x="10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48"/>
          <p:cNvSpPr/>
          <p:nvPr/>
        </p:nvSpPr>
        <p:spPr>
          <a:xfrm>
            <a:off x="4101008" y="1588060"/>
            <a:ext cx="38897" cy="33412"/>
          </a:xfrm>
          <a:custGeom>
            <a:rect b="b" l="l" r="r" t="t"/>
            <a:pathLst>
              <a:path extrusionOk="0" h="2138" w="2489">
                <a:moveTo>
                  <a:pt x="1066" y="1"/>
                </a:moveTo>
                <a:cubicBezTo>
                  <a:pt x="472" y="1"/>
                  <a:pt x="1" y="480"/>
                  <a:pt x="1" y="1066"/>
                </a:cubicBezTo>
                <a:cubicBezTo>
                  <a:pt x="1" y="1709"/>
                  <a:pt x="526" y="2137"/>
                  <a:pt x="1072" y="2137"/>
                </a:cubicBezTo>
                <a:cubicBezTo>
                  <a:pt x="1333" y="2137"/>
                  <a:pt x="1598" y="2040"/>
                  <a:pt x="1814" y="1822"/>
                </a:cubicBezTo>
                <a:cubicBezTo>
                  <a:pt x="2489"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48"/>
          <p:cNvSpPr/>
          <p:nvPr/>
        </p:nvSpPr>
        <p:spPr>
          <a:xfrm>
            <a:off x="4101008" y="1683341"/>
            <a:ext cx="38897" cy="33318"/>
          </a:xfrm>
          <a:custGeom>
            <a:rect b="b" l="l" r="r" t="t"/>
            <a:pathLst>
              <a:path extrusionOk="0" h="2132" w="2489">
                <a:moveTo>
                  <a:pt x="1066" y="1"/>
                </a:moveTo>
                <a:cubicBezTo>
                  <a:pt x="472" y="1"/>
                  <a:pt x="1" y="472"/>
                  <a:pt x="1" y="1066"/>
                </a:cubicBezTo>
                <a:cubicBezTo>
                  <a:pt x="1" y="1708"/>
                  <a:pt x="523" y="2131"/>
                  <a:pt x="1068" y="2131"/>
                </a:cubicBezTo>
                <a:cubicBezTo>
                  <a:pt x="1330" y="2131"/>
                  <a:pt x="1597" y="2033"/>
                  <a:pt x="1814" y="1814"/>
                </a:cubicBezTo>
                <a:cubicBezTo>
                  <a:pt x="2489"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48"/>
          <p:cNvSpPr/>
          <p:nvPr/>
        </p:nvSpPr>
        <p:spPr>
          <a:xfrm>
            <a:off x="4101008" y="1730864"/>
            <a:ext cx="38897" cy="33396"/>
          </a:xfrm>
          <a:custGeom>
            <a:rect b="b" l="l" r="r" t="t"/>
            <a:pathLst>
              <a:path extrusionOk="0" h="2137" w="2489">
                <a:moveTo>
                  <a:pt x="1066" y="0"/>
                </a:moveTo>
                <a:cubicBezTo>
                  <a:pt x="472" y="8"/>
                  <a:pt x="1" y="480"/>
                  <a:pt x="1" y="1073"/>
                </a:cubicBezTo>
                <a:cubicBezTo>
                  <a:pt x="1" y="1711"/>
                  <a:pt x="525" y="2137"/>
                  <a:pt x="1071" y="2137"/>
                </a:cubicBezTo>
                <a:cubicBezTo>
                  <a:pt x="1332" y="2137"/>
                  <a:pt x="1598" y="2039"/>
                  <a:pt x="1814" y="1821"/>
                </a:cubicBezTo>
                <a:cubicBezTo>
                  <a:pt x="2489" y="1154"/>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48"/>
          <p:cNvSpPr/>
          <p:nvPr/>
        </p:nvSpPr>
        <p:spPr>
          <a:xfrm>
            <a:off x="4101008" y="1826145"/>
            <a:ext cx="38897" cy="33349"/>
          </a:xfrm>
          <a:custGeom>
            <a:rect b="b" l="l" r="r" t="t"/>
            <a:pathLst>
              <a:path extrusionOk="0" h="2134" w="2489">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48"/>
          <p:cNvSpPr/>
          <p:nvPr/>
        </p:nvSpPr>
        <p:spPr>
          <a:xfrm>
            <a:off x="4101008" y="1778497"/>
            <a:ext cx="38897" cy="33412"/>
          </a:xfrm>
          <a:custGeom>
            <a:rect b="b" l="l" r="r" t="t"/>
            <a:pathLst>
              <a:path extrusionOk="0" h="2138" w="2489">
                <a:moveTo>
                  <a:pt x="1066" y="1"/>
                </a:moveTo>
                <a:cubicBezTo>
                  <a:pt x="472" y="1"/>
                  <a:pt x="1" y="480"/>
                  <a:pt x="1" y="1074"/>
                </a:cubicBezTo>
                <a:cubicBezTo>
                  <a:pt x="1" y="1712"/>
                  <a:pt x="525" y="2137"/>
                  <a:pt x="1071" y="2137"/>
                </a:cubicBezTo>
                <a:cubicBezTo>
                  <a:pt x="1332" y="2137"/>
                  <a:pt x="1598" y="2040"/>
                  <a:pt x="1814" y="1822"/>
                </a:cubicBezTo>
                <a:cubicBezTo>
                  <a:pt x="2489" y="1155"/>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48"/>
          <p:cNvSpPr/>
          <p:nvPr/>
        </p:nvSpPr>
        <p:spPr>
          <a:xfrm>
            <a:off x="4148656" y="1016625"/>
            <a:ext cx="38897" cy="33349"/>
          </a:xfrm>
          <a:custGeom>
            <a:rect b="b" l="l" r="r" t="t"/>
            <a:pathLst>
              <a:path extrusionOk="0" h="2134" w="2489">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48"/>
          <p:cNvSpPr/>
          <p:nvPr/>
        </p:nvSpPr>
        <p:spPr>
          <a:xfrm>
            <a:off x="4148656" y="1064273"/>
            <a:ext cx="38897" cy="33333"/>
          </a:xfrm>
          <a:custGeom>
            <a:rect b="b" l="l" r="r" t="t"/>
            <a:pathLst>
              <a:path extrusionOk="0" h="2133" w="2489">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48"/>
          <p:cNvSpPr/>
          <p:nvPr/>
        </p:nvSpPr>
        <p:spPr>
          <a:xfrm>
            <a:off x="4148656" y="1111906"/>
            <a:ext cx="38850" cy="33287"/>
          </a:xfrm>
          <a:custGeom>
            <a:rect b="b" l="l" r="r" t="t"/>
            <a:pathLst>
              <a:path extrusionOk="0" h="2130" w="2486">
                <a:moveTo>
                  <a:pt x="1075" y="1"/>
                </a:moveTo>
                <a:cubicBezTo>
                  <a:pt x="1072" y="1"/>
                  <a:pt x="1069" y="1"/>
                  <a:pt x="1065" y="1"/>
                </a:cubicBezTo>
                <a:cubicBezTo>
                  <a:pt x="472" y="1"/>
                  <a:pt x="0" y="472"/>
                  <a:pt x="0" y="1066"/>
                </a:cubicBezTo>
                <a:cubicBezTo>
                  <a:pt x="0" y="1703"/>
                  <a:pt x="525" y="2129"/>
                  <a:pt x="1071" y="2129"/>
                </a:cubicBezTo>
                <a:cubicBezTo>
                  <a:pt x="1332" y="2129"/>
                  <a:pt x="1598" y="2032"/>
                  <a:pt x="1813" y="1813"/>
                </a:cubicBezTo>
                <a:cubicBezTo>
                  <a:pt x="2486" y="1149"/>
                  <a:pt x="2012" y="1"/>
                  <a:pt x="10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48"/>
          <p:cNvSpPr/>
          <p:nvPr/>
        </p:nvSpPr>
        <p:spPr>
          <a:xfrm>
            <a:off x="4148656" y="1159413"/>
            <a:ext cx="38897" cy="33412"/>
          </a:xfrm>
          <a:custGeom>
            <a:rect b="b" l="l" r="r" t="t"/>
            <a:pathLst>
              <a:path extrusionOk="0" h="2138" w="2489">
                <a:moveTo>
                  <a:pt x="1065" y="1"/>
                </a:moveTo>
                <a:cubicBezTo>
                  <a:pt x="472" y="9"/>
                  <a:pt x="0" y="481"/>
                  <a:pt x="0" y="1066"/>
                </a:cubicBezTo>
                <a:cubicBezTo>
                  <a:pt x="0" y="1710"/>
                  <a:pt x="526" y="2138"/>
                  <a:pt x="1072" y="2138"/>
                </a:cubicBezTo>
                <a:cubicBezTo>
                  <a:pt x="1332" y="2138"/>
                  <a:pt x="1598" y="2040"/>
                  <a:pt x="1813" y="1822"/>
                </a:cubicBezTo>
                <a:cubicBezTo>
                  <a:pt x="2488" y="1147"/>
                  <a:pt x="2008"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48"/>
          <p:cNvSpPr/>
          <p:nvPr/>
        </p:nvSpPr>
        <p:spPr>
          <a:xfrm>
            <a:off x="4148656" y="1207062"/>
            <a:ext cx="38897" cy="33349"/>
          </a:xfrm>
          <a:custGeom>
            <a:rect b="b" l="l" r="r" t="t"/>
            <a:pathLst>
              <a:path extrusionOk="0" h="2134" w="2489">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48"/>
          <p:cNvSpPr/>
          <p:nvPr/>
        </p:nvSpPr>
        <p:spPr>
          <a:xfrm>
            <a:off x="4148656" y="1254710"/>
            <a:ext cx="38897" cy="33333"/>
          </a:xfrm>
          <a:custGeom>
            <a:rect b="b" l="l" r="r" t="t"/>
            <a:pathLst>
              <a:path extrusionOk="0" h="2133" w="2489">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48"/>
          <p:cNvSpPr/>
          <p:nvPr/>
        </p:nvSpPr>
        <p:spPr>
          <a:xfrm>
            <a:off x="4148656" y="1302343"/>
            <a:ext cx="38897" cy="33302"/>
          </a:xfrm>
          <a:custGeom>
            <a:rect b="b" l="l" r="r" t="t"/>
            <a:pathLst>
              <a:path extrusionOk="0" h="2131" w="2489">
                <a:moveTo>
                  <a:pt x="1065" y="1"/>
                </a:moveTo>
                <a:cubicBezTo>
                  <a:pt x="472" y="1"/>
                  <a:pt x="0" y="472"/>
                  <a:pt x="0" y="1066"/>
                </a:cubicBezTo>
                <a:cubicBezTo>
                  <a:pt x="0" y="1707"/>
                  <a:pt x="523" y="2131"/>
                  <a:pt x="1067" y="2131"/>
                </a:cubicBezTo>
                <a:cubicBezTo>
                  <a:pt x="1329" y="2131"/>
                  <a:pt x="1597" y="2033"/>
                  <a:pt x="1813" y="1813"/>
                </a:cubicBezTo>
                <a:cubicBezTo>
                  <a:pt x="2488" y="1147"/>
                  <a:pt x="2008"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48"/>
          <p:cNvSpPr/>
          <p:nvPr/>
        </p:nvSpPr>
        <p:spPr>
          <a:xfrm>
            <a:off x="4148656" y="1349850"/>
            <a:ext cx="38897" cy="33412"/>
          </a:xfrm>
          <a:custGeom>
            <a:rect b="b" l="l" r="r" t="t"/>
            <a:pathLst>
              <a:path extrusionOk="0" h="2138" w="2489">
                <a:moveTo>
                  <a:pt x="1065" y="1"/>
                </a:moveTo>
                <a:cubicBezTo>
                  <a:pt x="472" y="9"/>
                  <a:pt x="0" y="481"/>
                  <a:pt x="0" y="1074"/>
                </a:cubicBezTo>
                <a:cubicBezTo>
                  <a:pt x="0" y="1712"/>
                  <a:pt x="525" y="2138"/>
                  <a:pt x="1071" y="2138"/>
                </a:cubicBezTo>
                <a:cubicBezTo>
                  <a:pt x="1332" y="2138"/>
                  <a:pt x="1598" y="2040"/>
                  <a:pt x="1813" y="1822"/>
                </a:cubicBezTo>
                <a:cubicBezTo>
                  <a:pt x="2488" y="1147"/>
                  <a:pt x="2008"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48"/>
          <p:cNvSpPr/>
          <p:nvPr/>
        </p:nvSpPr>
        <p:spPr>
          <a:xfrm>
            <a:off x="4148656" y="1397498"/>
            <a:ext cx="38897" cy="33412"/>
          </a:xfrm>
          <a:custGeom>
            <a:rect b="b" l="l" r="r" t="t"/>
            <a:pathLst>
              <a:path extrusionOk="0" h="2138" w="2489">
                <a:moveTo>
                  <a:pt x="1065" y="1"/>
                </a:moveTo>
                <a:cubicBezTo>
                  <a:pt x="472" y="1"/>
                  <a:pt x="0" y="480"/>
                  <a:pt x="0" y="1065"/>
                </a:cubicBezTo>
                <a:cubicBezTo>
                  <a:pt x="0" y="1709"/>
                  <a:pt x="526" y="2137"/>
                  <a:pt x="1072" y="2137"/>
                </a:cubicBezTo>
                <a:cubicBezTo>
                  <a:pt x="1332" y="2137"/>
                  <a:pt x="1598" y="2040"/>
                  <a:pt x="1813" y="1821"/>
                </a:cubicBezTo>
                <a:cubicBezTo>
                  <a:pt x="2488" y="1147"/>
                  <a:pt x="2008"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48"/>
          <p:cNvSpPr/>
          <p:nvPr/>
        </p:nvSpPr>
        <p:spPr>
          <a:xfrm>
            <a:off x="4148656" y="1445147"/>
            <a:ext cx="38897" cy="33333"/>
          </a:xfrm>
          <a:custGeom>
            <a:rect b="b" l="l" r="r" t="t"/>
            <a:pathLst>
              <a:path extrusionOk="0" h="2133" w="2489">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48"/>
          <p:cNvSpPr/>
          <p:nvPr/>
        </p:nvSpPr>
        <p:spPr>
          <a:xfrm>
            <a:off x="4148656" y="1492779"/>
            <a:ext cx="38897" cy="33349"/>
          </a:xfrm>
          <a:custGeom>
            <a:rect b="b" l="l" r="r" t="t"/>
            <a:pathLst>
              <a:path extrusionOk="0" h="2134" w="2489">
                <a:moveTo>
                  <a:pt x="1065" y="1"/>
                </a:moveTo>
                <a:cubicBezTo>
                  <a:pt x="472" y="1"/>
                  <a:pt x="0" y="480"/>
                  <a:pt x="0" y="1066"/>
                </a:cubicBezTo>
                <a:cubicBezTo>
                  <a:pt x="0" y="1709"/>
                  <a:pt x="526" y="2133"/>
                  <a:pt x="1072" y="2133"/>
                </a:cubicBezTo>
                <a:cubicBezTo>
                  <a:pt x="1333" y="2133"/>
                  <a:pt x="1598" y="2037"/>
                  <a:pt x="1813" y="1822"/>
                </a:cubicBezTo>
                <a:cubicBezTo>
                  <a:pt x="2488" y="1147"/>
                  <a:pt x="2008"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48"/>
          <p:cNvSpPr/>
          <p:nvPr/>
        </p:nvSpPr>
        <p:spPr>
          <a:xfrm>
            <a:off x="4148656" y="1540428"/>
            <a:ext cx="38975" cy="33396"/>
          </a:xfrm>
          <a:custGeom>
            <a:rect b="b" l="l" r="r" t="t"/>
            <a:pathLst>
              <a:path extrusionOk="0" h="2137" w="2494">
                <a:moveTo>
                  <a:pt x="1075" y="0"/>
                </a:moveTo>
                <a:cubicBezTo>
                  <a:pt x="1072" y="0"/>
                  <a:pt x="1069" y="0"/>
                  <a:pt x="1065" y="0"/>
                </a:cubicBezTo>
                <a:cubicBezTo>
                  <a:pt x="472" y="0"/>
                  <a:pt x="0" y="480"/>
                  <a:pt x="0" y="1065"/>
                </a:cubicBezTo>
                <a:cubicBezTo>
                  <a:pt x="0" y="1709"/>
                  <a:pt x="526" y="2137"/>
                  <a:pt x="1074" y="2137"/>
                </a:cubicBezTo>
                <a:cubicBezTo>
                  <a:pt x="1336" y="2137"/>
                  <a:pt x="1603" y="2039"/>
                  <a:pt x="1821" y="1821"/>
                </a:cubicBezTo>
                <a:cubicBezTo>
                  <a:pt x="2494" y="1149"/>
                  <a:pt x="2020" y="0"/>
                  <a:pt x="10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48"/>
          <p:cNvSpPr/>
          <p:nvPr/>
        </p:nvSpPr>
        <p:spPr>
          <a:xfrm>
            <a:off x="4148656" y="1588060"/>
            <a:ext cx="38897" cy="33412"/>
          </a:xfrm>
          <a:custGeom>
            <a:rect b="b" l="l" r="r" t="t"/>
            <a:pathLst>
              <a:path extrusionOk="0" h="2138" w="2489">
                <a:moveTo>
                  <a:pt x="1065" y="1"/>
                </a:moveTo>
                <a:cubicBezTo>
                  <a:pt x="472" y="1"/>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48"/>
          <p:cNvSpPr/>
          <p:nvPr/>
        </p:nvSpPr>
        <p:spPr>
          <a:xfrm>
            <a:off x="4148531" y="1683341"/>
            <a:ext cx="39022" cy="33318"/>
          </a:xfrm>
          <a:custGeom>
            <a:rect b="b" l="l" r="r" t="t"/>
            <a:pathLst>
              <a:path extrusionOk="0" h="2132" w="2497">
                <a:moveTo>
                  <a:pt x="1073" y="1"/>
                </a:moveTo>
                <a:cubicBezTo>
                  <a:pt x="480" y="1"/>
                  <a:pt x="8" y="480"/>
                  <a:pt x="0" y="1066"/>
                </a:cubicBezTo>
                <a:cubicBezTo>
                  <a:pt x="0" y="1708"/>
                  <a:pt x="526" y="2131"/>
                  <a:pt x="1073" y="2131"/>
                </a:cubicBezTo>
                <a:cubicBezTo>
                  <a:pt x="1336" y="2131"/>
                  <a:pt x="1605" y="2033"/>
                  <a:pt x="1821" y="1814"/>
                </a:cubicBezTo>
                <a:cubicBezTo>
                  <a:pt x="2496" y="1147"/>
                  <a:pt x="2016" y="1"/>
                  <a:pt x="10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48"/>
          <p:cNvSpPr/>
          <p:nvPr/>
        </p:nvSpPr>
        <p:spPr>
          <a:xfrm>
            <a:off x="4148656" y="1730864"/>
            <a:ext cx="38897" cy="33396"/>
          </a:xfrm>
          <a:custGeom>
            <a:rect b="b" l="l" r="r" t="t"/>
            <a:pathLst>
              <a:path extrusionOk="0" h="2137" w="2489">
                <a:moveTo>
                  <a:pt x="1065" y="0"/>
                </a:moveTo>
                <a:cubicBezTo>
                  <a:pt x="472" y="8"/>
                  <a:pt x="0" y="480"/>
                  <a:pt x="0" y="1073"/>
                </a:cubicBezTo>
                <a:cubicBezTo>
                  <a:pt x="0" y="1711"/>
                  <a:pt x="525" y="2137"/>
                  <a:pt x="1071" y="2137"/>
                </a:cubicBezTo>
                <a:cubicBezTo>
                  <a:pt x="1332" y="2137"/>
                  <a:pt x="1598" y="2039"/>
                  <a:pt x="1813" y="1821"/>
                </a:cubicBezTo>
                <a:cubicBezTo>
                  <a:pt x="2488" y="1154"/>
                  <a:pt x="2008"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48"/>
          <p:cNvSpPr/>
          <p:nvPr/>
        </p:nvSpPr>
        <p:spPr>
          <a:xfrm>
            <a:off x="4148531" y="1778497"/>
            <a:ext cx="39022" cy="33412"/>
          </a:xfrm>
          <a:custGeom>
            <a:rect b="b" l="l" r="r" t="t"/>
            <a:pathLst>
              <a:path extrusionOk="0" h="2138" w="2497">
                <a:moveTo>
                  <a:pt x="1073" y="1"/>
                </a:moveTo>
                <a:cubicBezTo>
                  <a:pt x="480" y="9"/>
                  <a:pt x="8" y="480"/>
                  <a:pt x="0" y="1074"/>
                </a:cubicBezTo>
                <a:cubicBezTo>
                  <a:pt x="0" y="1712"/>
                  <a:pt x="529" y="2137"/>
                  <a:pt x="1077" y="2137"/>
                </a:cubicBezTo>
                <a:cubicBezTo>
                  <a:pt x="1339" y="2137"/>
                  <a:pt x="1606" y="2040"/>
                  <a:pt x="1821" y="1822"/>
                </a:cubicBezTo>
                <a:cubicBezTo>
                  <a:pt x="2496" y="1147"/>
                  <a:pt x="2016" y="1"/>
                  <a:pt x="10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48"/>
          <p:cNvSpPr/>
          <p:nvPr/>
        </p:nvSpPr>
        <p:spPr>
          <a:xfrm>
            <a:off x="4196305" y="1016625"/>
            <a:ext cx="38881" cy="33349"/>
          </a:xfrm>
          <a:custGeom>
            <a:rect b="b" l="l" r="r" t="t"/>
            <a:pathLst>
              <a:path extrusionOk="0" h="2134" w="2488">
                <a:moveTo>
                  <a:pt x="1057" y="1"/>
                </a:moveTo>
                <a:cubicBezTo>
                  <a:pt x="472" y="1"/>
                  <a:pt x="0" y="480"/>
                  <a:pt x="0" y="1065"/>
                </a:cubicBezTo>
                <a:cubicBezTo>
                  <a:pt x="0" y="1709"/>
                  <a:pt x="525" y="2133"/>
                  <a:pt x="1074" y="2133"/>
                </a:cubicBezTo>
                <a:cubicBezTo>
                  <a:pt x="1336" y="2133"/>
                  <a:pt x="1603" y="2037"/>
                  <a:pt x="1821" y="1822"/>
                </a:cubicBezTo>
                <a:cubicBezTo>
                  <a:pt x="2488" y="1147"/>
                  <a:pt x="2008" y="1"/>
                  <a:pt x="10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48"/>
          <p:cNvSpPr/>
          <p:nvPr/>
        </p:nvSpPr>
        <p:spPr>
          <a:xfrm>
            <a:off x="4196305" y="1064273"/>
            <a:ext cx="38850" cy="33302"/>
          </a:xfrm>
          <a:custGeom>
            <a:rect b="b" l="l" r="r" t="t"/>
            <a:pathLst>
              <a:path extrusionOk="0" h="2131" w="2486">
                <a:moveTo>
                  <a:pt x="1067" y="0"/>
                </a:moveTo>
                <a:cubicBezTo>
                  <a:pt x="1064" y="0"/>
                  <a:pt x="1060" y="0"/>
                  <a:pt x="1057" y="0"/>
                </a:cubicBezTo>
                <a:cubicBezTo>
                  <a:pt x="472" y="0"/>
                  <a:pt x="0" y="480"/>
                  <a:pt x="0" y="1065"/>
                </a:cubicBezTo>
                <a:cubicBezTo>
                  <a:pt x="0" y="1707"/>
                  <a:pt x="522" y="2130"/>
                  <a:pt x="1067" y="2130"/>
                </a:cubicBezTo>
                <a:cubicBezTo>
                  <a:pt x="1329" y="2130"/>
                  <a:pt x="1596" y="2032"/>
                  <a:pt x="1813" y="1813"/>
                </a:cubicBezTo>
                <a:cubicBezTo>
                  <a:pt x="2485" y="1149"/>
                  <a:pt x="2011" y="0"/>
                  <a:pt x="10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48"/>
          <p:cNvSpPr/>
          <p:nvPr/>
        </p:nvSpPr>
        <p:spPr>
          <a:xfrm>
            <a:off x="4196305" y="1111906"/>
            <a:ext cx="38850" cy="33302"/>
          </a:xfrm>
          <a:custGeom>
            <a:rect b="b" l="l" r="r" t="t"/>
            <a:pathLst>
              <a:path extrusionOk="0" h="2131" w="2486">
                <a:moveTo>
                  <a:pt x="1067" y="1"/>
                </a:moveTo>
                <a:cubicBezTo>
                  <a:pt x="1064" y="1"/>
                  <a:pt x="1060" y="1"/>
                  <a:pt x="1057" y="1"/>
                </a:cubicBezTo>
                <a:cubicBezTo>
                  <a:pt x="472" y="1"/>
                  <a:pt x="0" y="472"/>
                  <a:pt x="0" y="1066"/>
                </a:cubicBezTo>
                <a:cubicBezTo>
                  <a:pt x="0" y="1708"/>
                  <a:pt x="522" y="2131"/>
                  <a:pt x="1067" y="2131"/>
                </a:cubicBezTo>
                <a:cubicBezTo>
                  <a:pt x="1329" y="2131"/>
                  <a:pt x="1596" y="2033"/>
                  <a:pt x="1813" y="1813"/>
                </a:cubicBezTo>
                <a:cubicBezTo>
                  <a:pt x="2485" y="1141"/>
                  <a:pt x="2011" y="1"/>
                  <a:pt x="10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48"/>
          <p:cNvSpPr/>
          <p:nvPr/>
        </p:nvSpPr>
        <p:spPr>
          <a:xfrm>
            <a:off x="4196305" y="1159413"/>
            <a:ext cx="38881" cy="33412"/>
          </a:xfrm>
          <a:custGeom>
            <a:rect b="b" l="l" r="r" t="t"/>
            <a:pathLst>
              <a:path extrusionOk="0" h="2138" w="2488">
                <a:moveTo>
                  <a:pt x="1057" y="1"/>
                </a:moveTo>
                <a:cubicBezTo>
                  <a:pt x="472" y="9"/>
                  <a:pt x="0" y="481"/>
                  <a:pt x="0" y="1066"/>
                </a:cubicBezTo>
                <a:cubicBezTo>
                  <a:pt x="0" y="1710"/>
                  <a:pt x="525" y="2138"/>
                  <a:pt x="1071" y="2138"/>
                </a:cubicBezTo>
                <a:cubicBezTo>
                  <a:pt x="1332" y="2138"/>
                  <a:pt x="1597" y="2040"/>
                  <a:pt x="1813" y="1822"/>
                </a:cubicBezTo>
                <a:cubicBezTo>
                  <a:pt x="2488" y="1147"/>
                  <a:pt x="2008" y="1"/>
                  <a:pt x="10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48"/>
          <p:cNvSpPr/>
          <p:nvPr/>
        </p:nvSpPr>
        <p:spPr>
          <a:xfrm>
            <a:off x="4196305" y="1207062"/>
            <a:ext cx="38881" cy="33349"/>
          </a:xfrm>
          <a:custGeom>
            <a:rect b="b" l="l" r="r" t="t"/>
            <a:pathLst>
              <a:path extrusionOk="0" h="2134" w="2488">
                <a:moveTo>
                  <a:pt x="1057" y="1"/>
                </a:moveTo>
                <a:cubicBezTo>
                  <a:pt x="472" y="1"/>
                  <a:pt x="0" y="480"/>
                  <a:pt x="0" y="1065"/>
                </a:cubicBezTo>
                <a:cubicBezTo>
                  <a:pt x="0" y="1709"/>
                  <a:pt x="525" y="2133"/>
                  <a:pt x="1074" y="2133"/>
                </a:cubicBezTo>
                <a:cubicBezTo>
                  <a:pt x="1336" y="2133"/>
                  <a:pt x="1603" y="2037"/>
                  <a:pt x="1821" y="1822"/>
                </a:cubicBezTo>
                <a:cubicBezTo>
                  <a:pt x="2488" y="1147"/>
                  <a:pt x="2008" y="1"/>
                  <a:pt x="10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48"/>
          <p:cNvSpPr/>
          <p:nvPr/>
        </p:nvSpPr>
        <p:spPr>
          <a:xfrm>
            <a:off x="4196305" y="1254694"/>
            <a:ext cx="38850" cy="33318"/>
          </a:xfrm>
          <a:custGeom>
            <a:rect b="b" l="l" r="r" t="t"/>
            <a:pathLst>
              <a:path extrusionOk="0" h="2132" w="2486">
                <a:moveTo>
                  <a:pt x="1067" y="1"/>
                </a:moveTo>
                <a:cubicBezTo>
                  <a:pt x="1064" y="1"/>
                  <a:pt x="1060" y="1"/>
                  <a:pt x="1057" y="1"/>
                </a:cubicBezTo>
                <a:cubicBezTo>
                  <a:pt x="472" y="1"/>
                  <a:pt x="0" y="481"/>
                  <a:pt x="0" y="1066"/>
                </a:cubicBezTo>
                <a:cubicBezTo>
                  <a:pt x="0" y="1708"/>
                  <a:pt x="522" y="2131"/>
                  <a:pt x="1069" y="2131"/>
                </a:cubicBezTo>
                <a:cubicBezTo>
                  <a:pt x="1333" y="2131"/>
                  <a:pt x="1602" y="2033"/>
                  <a:pt x="1821" y="1814"/>
                </a:cubicBezTo>
                <a:cubicBezTo>
                  <a:pt x="2485" y="1150"/>
                  <a:pt x="2011" y="1"/>
                  <a:pt x="10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48"/>
          <p:cNvSpPr/>
          <p:nvPr/>
        </p:nvSpPr>
        <p:spPr>
          <a:xfrm>
            <a:off x="4196305" y="1302343"/>
            <a:ext cx="38850" cy="33302"/>
          </a:xfrm>
          <a:custGeom>
            <a:rect b="b" l="l" r="r" t="t"/>
            <a:pathLst>
              <a:path extrusionOk="0" h="2131" w="2486">
                <a:moveTo>
                  <a:pt x="1067" y="1"/>
                </a:moveTo>
                <a:cubicBezTo>
                  <a:pt x="1064" y="1"/>
                  <a:pt x="1060" y="1"/>
                  <a:pt x="1057" y="1"/>
                </a:cubicBezTo>
                <a:cubicBezTo>
                  <a:pt x="472" y="1"/>
                  <a:pt x="0" y="480"/>
                  <a:pt x="0" y="1066"/>
                </a:cubicBezTo>
                <a:cubicBezTo>
                  <a:pt x="0" y="1707"/>
                  <a:pt x="522" y="2131"/>
                  <a:pt x="1067" y="2131"/>
                </a:cubicBezTo>
                <a:cubicBezTo>
                  <a:pt x="1329" y="2131"/>
                  <a:pt x="1596" y="2033"/>
                  <a:pt x="1813" y="1813"/>
                </a:cubicBezTo>
                <a:cubicBezTo>
                  <a:pt x="2485" y="1149"/>
                  <a:pt x="2011" y="1"/>
                  <a:pt x="10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48"/>
          <p:cNvSpPr/>
          <p:nvPr/>
        </p:nvSpPr>
        <p:spPr>
          <a:xfrm>
            <a:off x="4196305" y="1349850"/>
            <a:ext cx="38881" cy="33443"/>
          </a:xfrm>
          <a:custGeom>
            <a:rect b="b" l="l" r="r" t="t"/>
            <a:pathLst>
              <a:path extrusionOk="0" h="2140" w="2488">
                <a:moveTo>
                  <a:pt x="1057" y="1"/>
                </a:moveTo>
                <a:cubicBezTo>
                  <a:pt x="472" y="9"/>
                  <a:pt x="0" y="481"/>
                  <a:pt x="0" y="1074"/>
                </a:cubicBezTo>
                <a:cubicBezTo>
                  <a:pt x="0" y="1716"/>
                  <a:pt x="522" y="2139"/>
                  <a:pt x="1069" y="2139"/>
                </a:cubicBezTo>
                <a:cubicBezTo>
                  <a:pt x="1333" y="2139"/>
                  <a:pt x="1602" y="2041"/>
                  <a:pt x="1821" y="1822"/>
                </a:cubicBezTo>
                <a:cubicBezTo>
                  <a:pt x="2488" y="1147"/>
                  <a:pt x="2008" y="1"/>
                  <a:pt x="10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48"/>
          <p:cNvSpPr/>
          <p:nvPr/>
        </p:nvSpPr>
        <p:spPr>
          <a:xfrm>
            <a:off x="4196305" y="1397498"/>
            <a:ext cx="38881" cy="33412"/>
          </a:xfrm>
          <a:custGeom>
            <a:rect b="b" l="l" r="r" t="t"/>
            <a:pathLst>
              <a:path extrusionOk="0" h="2138" w="2488">
                <a:moveTo>
                  <a:pt x="1057" y="1"/>
                </a:moveTo>
                <a:cubicBezTo>
                  <a:pt x="472" y="9"/>
                  <a:pt x="0" y="480"/>
                  <a:pt x="0" y="1065"/>
                </a:cubicBezTo>
                <a:cubicBezTo>
                  <a:pt x="0" y="1709"/>
                  <a:pt x="525" y="2137"/>
                  <a:pt x="1074" y="2137"/>
                </a:cubicBezTo>
                <a:cubicBezTo>
                  <a:pt x="1336" y="2137"/>
                  <a:pt x="1603" y="2040"/>
                  <a:pt x="1821" y="1821"/>
                </a:cubicBezTo>
                <a:cubicBezTo>
                  <a:pt x="2488" y="1147"/>
                  <a:pt x="2008" y="1"/>
                  <a:pt x="10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48"/>
          <p:cNvSpPr/>
          <p:nvPr/>
        </p:nvSpPr>
        <p:spPr>
          <a:xfrm>
            <a:off x="4243812" y="1016625"/>
            <a:ext cx="38897" cy="33349"/>
          </a:xfrm>
          <a:custGeom>
            <a:rect b="b" l="l" r="r" t="t"/>
            <a:pathLst>
              <a:path extrusionOk="0" h="2134" w="2489">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48"/>
          <p:cNvSpPr/>
          <p:nvPr/>
        </p:nvSpPr>
        <p:spPr>
          <a:xfrm>
            <a:off x="4243812" y="1064273"/>
            <a:ext cx="38897" cy="33333"/>
          </a:xfrm>
          <a:custGeom>
            <a:rect b="b" l="l" r="r" t="t"/>
            <a:pathLst>
              <a:path extrusionOk="0" h="2133" w="2489">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48"/>
          <p:cNvSpPr/>
          <p:nvPr/>
        </p:nvSpPr>
        <p:spPr>
          <a:xfrm>
            <a:off x="4243812" y="1111906"/>
            <a:ext cx="38897" cy="33287"/>
          </a:xfrm>
          <a:custGeom>
            <a:rect b="b" l="l" r="r" t="t"/>
            <a:pathLst>
              <a:path extrusionOk="0" h="2130" w="2489">
                <a:moveTo>
                  <a:pt x="1065" y="1"/>
                </a:moveTo>
                <a:cubicBezTo>
                  <a:pt x="480" y="1"/>
                  <a:pt x="0" y="472"/>
                  <a:pt x="0" y="1066"/>
                </a:cubicBezTo>
                <a:cubicBezTo>
                  <a:pt x="0" y="1703"/>
                  <a:pt x="525" y="2129"/>
                  <a:pt x="1073" y="2129"/>
                </a:cubicBezTo>
                <a:cubicBezTo>
                  <a:pt x="1335" y="2129"/>
                  <a:pt x="1603" y="2032"/>
                  <a:pt x="1821" y="1813"/>
                </a:cubicBezTo>
                <a:cubicBezTo>
                  <a:pt x="2488" y="1147"/>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48"/>
          <p:cNvSpPr/>
          <p:nvPr/>
        </p:nvSpPr>
        <p:spPr>
          <a:xfrm>
            <a:off x="4243812" y="1159413"/>
            <a:ext cx="38897" cy="33412"/>
          </a:xfrm>
          <a:custGeom>
            <a:rect b="b" l="l" r="r" t="t"/>
            <a:pathLst>
              <a:path extrusionOk="0" h="2138" w="2489">
                <a:moveTo>
                  <a:pt x="1065" y="1"/>
                </a:moveTo>
                <a:cubicBezTo>
                  <a:pt x="480" y="1"/>
                  <a:pt x="0" y="481"/>
                  <a:pt x="0" y="1066"/>
                </a:cubicBezTo>
                <a:cubicBezTo>
                  <a:pt x="0" y="1710"/>
                  <a:pt x="526" y="2138"/>
                  <a:pt x="1074" y="2138"/>
                </a:cubicBezTo>
                <a:cubicBezTo>
                  <a:pt x="1336" y="2138"/>
                  <a:pt x="1603" y="2040"/>
                  <a:pt x="1821" y="1822"/>
                </a:cubicBezTo>
                <a:cubicBezTo>
                  <a:pt x="2488" y="1155"/>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48"/>
          <p:cNvSpPr/>
          <p:nvPr/>
        </p:nvSpPr>
        <p:spPr>
          <a:xfrm>
            <a:off x="4243812" y="1207062"/>
            <a:ext cx="38897" cy="33349"/>
          </a:xfrm>
          <a:custGeom>
            <a:rect b="b" l="l" r="r" t="t"/>
            <a:pathLst>
              <a:path extrusionOk="0" h="2134" w="2489">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48"/>
          <p:cNvSpPr/>
          <p:nvPr/>
        </p:nvSpPr>
        <p:spPr>
          <a:xfrm>
            <a:off x="4243812" y="1254710"/>
            <a:ext cx="38897" cy="33333"/>
          </a:xfrm>
          <a:custGeom>
            <a:rect b="b" l="l" r="r" t="t"/>
            <a:pathLst>
              <a:path extrusionOk="0" h="2133" w="2489">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48"/>
          <p:cNvSpPr/>
          <p:nvPr/>
        </p:nvSpPr>
        <p:spPr>
          <a:xfrm>
            <a:off x="4243812" y="1302343"/>
            <a:ext cx="38897" cy="33349"/>
          </a:xfrm>
          <a:custGeom>
            <a:rect b="b" l="l" r="r" t="t"/>
            <a:pathLst>
              <a:path extrusionOk="0" h="2134" w="2489">
                <a:moveTo>
                  <a:pt x="1065" y="1"/>
                </a:moveTo>
                <a:cubicBezTo>
                  <a:pt x="480" y="1"/>
                  <a:pt x="0" y="472"/>
                  <a:pt x="0" y="1066"/>
                </a:cubicBezTo>
                <a:cubicBezTo>
                  <a:pt x="0" y="1709"/>
                  <a:pt x="526" y="2133"/>
                  <a:pt x="1074" y="2133"/>
                </a:cubicBezTo>
                <a:cubicBezTo>
                  <a:pt x="1336" y="2133"/>
                  <a:pt x="1603" y="2037"/>
                  <a:pt x="1821" y="1822"/>
                </a:cubicBezTo>
                <a:cubicBezTo>
                  <a:pt x="2488" y="1147"/>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48"/>
          <p:cNvSpPr/>
          <p:nvPr/>
        </p:nvSpPr>
        <p:spPr>
          <a:xfrm>
            <a:off x="4243812" y="1349850"/>
            <a:ext cx="38897" cy="33412"/>
          </a:xfrm>
          <a:custGeom>
            <a:rect b="b" l="l" r="r" t="t"/>
            <a:pathLst>
              <a:path extrusionOk="0" h="2138" w="2489">
                <a:moveTo>
                  <a:pt x="1065" y="1"/>
                </a:moveTo>
                <a:cubicBezTo>
                  <a:pt x="480" y="9"/>
                  <a:pt x="0" y="481"/>
                  <a:pt x="0" y="1074"/>
                </a:cubicBezTo>
                <a:cubicBezTo>
                  <a:pt x="0" y="1712"/>
                  <a:pt x="525" y="2138"/>
                  <a:pt x="1073" y="2138"/>
                </a:cubicBezTo>
                <a:cubicBezTo>
                  <a:pt x="1335" y="2138"/>
                  <a:pt x="1603" y="2040"/>
                  <a:pt x="1821" y="1822"/>
                </a:cubicBezTo>
                <a:cubicBezTo>
                  <a:pt x="2488" y="1155"/>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48"/>
          <p:cNvSpPr/>
          <p:nvPr/>
        </p:nvSpPr>
        <p:spPr>
          <a:xfrm>
            <a:off x="4243812" y="1397498"/>
            <a:ext cx="38897" cy="33412"/>
          </a:xfrm>
          <a:custGeom>
            <a:rect b="b" l="l" r="r" t="t"/>
            <a:pathLst>
              <a:path extrusionOk="0" h="2138" w="2489">
                <a:moveTo>
                  <a:pt x="1065" y="1"/>
                </a:moveTo>
                <a:cubicBezTo>
                  <a:pt x="480" y="1"/>
                  <a:pt x="0" y="480"/>
                  <a:pt x="0" y="1065"/>
                </a:cubicBezTo>
                <a:cubicBezTo>
                  <a:pt x="0" y="1709"/>
                  <a:pt x="526" y="2137"/>
                  <a:pt x="1074" y="2137"/>
                </a:cubicBezTo>
                <a:cubicBezTo>
                  <a:pt x="1336" y="2137"/>
                  <a:pt x="1603" y="2040"/>
                  <a:pt x="1821" y="1821"/>
                </a:cubicBezTo>
                <a:cubicBezTo>
                  <a:pt x="2488" y="1147"/>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48"/>
          <p:cNvSpPr/>
          <p:nvPr/>
        </p:nvSpPr>
        <p:spPr>
          <a:xfrm>
            <a:off x="4243812" y="1445147"/>
            <a:ext cx="38897" cy="33333"/>
          </a:xfrm>
          <a:custGeom>
            <a:rect b="b" l="l" r="r" t="t"/>
            <a:pathLst>
              <a:path extrusionOk="0" h="2133" w="2489">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48"/>
          <p:cNvSpPr/>
          <p:nvPr/>
        </p:nvSpPr>
        <p:spPr>
          <a:xfrm>
            <a:off x="4196305" y="1445147"/>
            <a:ext cx="38881" cy="33333"/>
          </a:xfrm>
          <a:custGeom>
            <a:rect b="b" l="l" r="r" t="t"/>
            <a:pathLst>
              <a:path extrusionOk="0" h="2133" w="2488">
                <a:moveTo>
                  <a:pt x="1057" y="0"/>
                </a:moveTo>
                <a:cubicBezTo>
                  <a:pt x="472" y="0"/>
                  <a:pt x="0" y="480"/>
                  <a:pt x="0" y="1065"/>
                </a:cubicBezTo>
                <a:cubicBezTo>
                  <a:pt x="0" y="1709"/>
                  <a:pt x="525" y="2133"/>
                  <a:pt x="1071" y="2133"/>
                </a:cubicBezTo>
                <a:cubicBezTo>
                  <a:pt x="1332" y="2133"/>
                  <a:pt x="1598" y="2036"/>
                  <a:pt x="1813" y="1821"/>
                </a:cubicBezTo>
                <a:cubicBezTo>
                  <a:pt x="2488" y="1146"/>
                  <a:pt x="2008" y="0"/>
                  <a:pt x="10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48"/>
          <p:cNvSpPr/>
          <p:nvPr/>
        </p:nvSpPr>
        <p:spPr>
          <a:xfrm>
            <a:off x="4196305" y="1492779"/>
            <a:ext cx="38850" cy="33302"/>
          </a:xfrm>
          <a:custGeom>
            <a:rect b="b" l="l" r="r" t="t"/>
            <a:pathLst>
              <a:path extrusionOk="0" h="2131" w="2486">
                <a:moveTo>
                  <a:pt x="1067" y="1"/>
                </a:moveTo>
                <a:cubicBezTo>
                  <a:pt x="1064" y="1"/>
                  <a:pt x="1060" y="1"/>
                  <a:pt x="1057" y="1"/>
                </a:cubicBezTo>
                <a:cubicBezTo>
                  <a:pt x="472" y="1"/>
                  <a:pt x="0" y="480"/>
                  <a:pt x="0" y="1066"/>
                </a:cubicBezTo>
                <a:cubicBezTo>
                  <a:pt x="0" y="1707"/>
                  <a:pt x="522" y="2131"/>
                  <a:pt x="1067" y="2131"/>
                </a:cubicBezTo>
                <a:cubicBezTo>
                  <a:pt x="1329" y="2131"/>
                  <a:pt x="1596" y="2033"/>
                  <a:pt x="1813" y="1813"/>
                </a:cubicBezTo>
                <a:cubicBezTo>
                  <a:pt x="2485" y="1149"/>
                  <a:pt x="2011" y="1"/>
                  <a:pt x="10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48"/>
          <p:cNvSpPr/>
          <p:nvPr/>
        </p:nvSpPr>
        <p:spPr>
          <a:xfrm>
            <a:off x="4196305" y="1540428"/>
            <a:ext cx="38975" cy="33396"/>
          </a:xfrm>
          <a:custGeom>
            <a:rect b="b" l="l" r="r" t="t"/>
            <a:pathLst>
              <a:path extrusionOk="0" h="2137" w="2494">
                <a:moveTo>
                  <a:pt x="1067" y="0"/>
                </a:moveTo>
                <a:cubicBezTo>
                  <a:pt x="1064" y="0"/>
                  <a:pt x="1060" y="0"/>
                  <a:pt x="1057" y="0"/>
                </a:cubicBezTo>
                <a:cubicBezTo>
                  <a:pt x="472" y="0"/>
                  <a:pt x="0" y="480"/>
                  <a:pt x="0" y="1065"/>
                </a:cubicBezTo>
                <a:cubicBezTo>
                  <a:pt x="0" y="1709"/>
                  <a:pt x="529" y="2137"/>
                  <a:pt x="1077" y="2137"/>
                </a:cubicBezTo>
                <a:cubicBezTo>
                  <a:pt x="1339" y="2137"/>
                  <a:pt x="1606" y="2039"/>
                  <a:pt x="1821" y="1821"/>
                </a:cubicBezTo>
                <a:cubicBezTo>
                  <a:pt x="2493" y="1149"/>
                  <a:pt x="2019" y="0"/>
                  <a:pt x="10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48"/>
          <p:cNvSpPr/>
          <p:nvPr/>
        </p:nvSpPr>
        <p:spPr>
          <a:xfrm>
            <a:off x="4196305" y="1588060"/>
            <a:ext cx="38881" cy="33412"/>
          </a:xfrm>
          <a:custGeom>
            <a:rect b="b" l="l" r="r" t="t"/>
            <a:pathLst>
              <a:path extrusionOk="0" h="2138" w="2488">
                <a:moveTo>
                  <a:pt x="1057" y="1"/>
                </a:moveTo>
                <a:cubicBezTo>
                  <a:pt x="472" y="9"/>
                  <a:pt x="0" y="480"/>
                  <a:pt x="0" y="1066"/>
                </a:cubicBezTo>
                <a:cubicBezTo>
                  <a:pt x="0" y="1709"/>
                  <a:pt x="525" y="2137"/>
                  <a:pt x="1071" y="2137"/>
                </a:cubicBezTo>
                <a:cubicBezTo>
                  <a:pt x="1332" y="2137"/>
                  <a:pt x="1597" y="2040"/>
                  <a:pt x="1813" y="1822"/>
                </a:cubicBezTo>
                <a:cubicBezTo>
                  <a:pt x="2488" y="1147"/>
                  <a:pt x="2008" y="1"/>
                  <a:pt x="10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48"/>
          <p:cNvSpPr/>
          <p:nvPr/>
        </p:nvSpPr>
        <p:spPr>
          <a:xfrm>
            <a:off x="4196164" y="1778497"/>
            <a:ext cx="39022" cy="33412"/>
          </a:xfrm>
          <a:custGeom>
            <a:rect b="b" l="l" r="r" t="t"/>
            <a:pathLst>
              <a:path extrusionOk="0" h="2138" w="2497">
                <a:moveTo>
                  <a:pt x="1066" y="1"/>
                </a:moveTo>
                <a:cubicBezTo>
                  <a:pt x="481" y="9"/>
                  <a:pt x="1" y="480"/>
                  <a:pt x="1" y="1074"/>
                </a:cubicBezTo>
                <a:cubicBezTo>
                  <a:pt x="1" y="1712"/>
                  <a:pt x="525" y="2137"/>
                  <a:pt x="1074" y="2137"/>
                </a:cubicBezTo>
                <a:cubicBezTo>
                  <a:pt x="1336" y="2137"/>
                  <a:pt x="1604" y="2040"/>
                  <a:pt x="1822" y="1822"/>
                </a:cubicBezTo>
                <a:cubicBezTo>
                  <a:pt x="2497"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48"/>
          <p:cNvSpPr/>
          <p:nvPr/>
        </p:nvSpPr>
        <p:spPr>
          <a:xfrm>
            <a:off x="4196305" y="1730864"/>
            <a:ext cx="38881" cy="33396"/>
          </a:xfrm>
          <a:custGeom>
            <a:rect b="b" l="l" r="r" t="t"/>
            <a:pathLst>
              <a:path extrusionOk="0" h="2137" w="2488">
                <a:moveTo>
                  <a:pt x="1057" y="0"/>
                </a:moveTo>
                <a:cubicBezTo>
                  <a:pt x="472" y="8"/>
                  <a:pt x="0" y="480"/>
                  <a:pt x="0" y="1073"/>
                </a:cubicBezTo>
                <a:cubicBezTo>
                  <a:pt x="0" y="1711"/>
                  <a:pt x="524" y="2137"/>
                  <a:pt x="1070" y="2137"/>
                </a:cubicBezTo>
                <a:cubicBezTo>
                  <a:pt x="1331" y="2137"/>
                  <a:pt x="1597" y="2039"/>
                  <a:pt x="1813" y="1821"/>
                </a:cubicBezTo>
                <a:cubicBezTo>
                  <a:pt x="2488" y="1146"/>
                  <a:pt x="2008" y="0"/>
                  <a:pt x="10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48"/>
          <p:cNvSpPr/>
          <p:nvPr/>
        </p:nvSpPr>
        <p:spPr>
          <a:xfrm>
            <a:off x="4196164" y="1683341"/>
            <a:ext cx="39022" cy="33318"/>
          </a:xfrm>
          <a:custGeom>
            <a:rect b="b" l="l" r="r" t="t"/>
            <a:pathLst>
              <a:path extrusionOk="0" h="2132" w="2497">
                <a:moveTo>
                  <a:pt x="1066" y="1"/>
                </a:moveTo>
                <a:cubicBezTo>
                  <a:pt x="481" y="1"/>
                  <a:pt x="1" y="472"/>
                  <a:pt x="1" y="1066"/>
                </a:cubicBezTo>
                <a:cubicBezTo>
                  <a:pt x="1" y="1708"/>
                  <a:pt x="523" y="2131"/>
                  <a:pt x="1070" y="2131"/>
                </a:cubicBezTo>
                <a:cubicBezTo>
                  <a:pt x="1333" y="2131"/>
                  <a:pt x="1603" y="2033"/>
                  <a:pt x="1822" y="1814"/>
                </a:cubicBezTo>
                <a:cubicBezTo>
                  <a:pt x="2497"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48"/>
          <p:cNvSpPr/>
          <p:nvPr/>
        </p:nvSpPr>
        <p:spPr>
          <a:xfrm>
            <a:off x="4196305" y="1635708"/>
            <a:ext cx="38850" cy="33302"/>
          </a:xfrm>
          <a:custGeom>
            <a:rect b="b" l="l" r="r" t="t"/>
            <a:pathLst>
              <a:path extrusionOk="0" h="2131" w="2486">
                <a:moveTo>
                  <a:pt x="1067" y="0"/>
                </a:moveTo>
                <a:cubicBezTo>
                  <a:pt x="1064" y="0"/>
                  <a:pt x="1060" y="0"/>
                  <a:pt x="1057" y="0"/>
                </a:cubicBezTo>
                <a:cubicBezTo>
                  <a:pt x="472" y="0"/>
                  <a:pt x="0" y="480"/>
                  <a:pt x="0" y="1065"/>
                </a:cubicBezTo>
                <a:cubicBezTo>
                  <a:pt x="0" y="1707"/>
                  <a:pt x="522" y="2131"/>
                  <a:pt x="1069" y="2131"/>
                </a:cubicBezTo>
                <a:cubicBezTo>
                  <a:pt x="1333" y="2131"/>
                  <a:pt x="1602" y="2032"/>
                  <a:pt x="1821" y="1813"/>
                </a:cubicBezTo>
                <a:cubicBezTo>
                  <a:pt x="2485" y="1149"/>
                  <a:pt x="2011" y="0"/>
                  <a:pt x="10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48"/>
          <p:cNvSpPr/>
          <p:nvPr/>
        </p:nvSpPr>
        <p:spPr>
          <a:xfrm>
            <a:off x="4148656" y="1635708"/>
            <a:ext cx="38897" cy="33349"/>
          </a:xfrm>
          <a:custGeom>
            <a:rect b="b" l="l" r="r" t="t"/>
            <a:pathLst>
              <a:path extrusionOk="0" h="2134" w="2489">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48"/>
          <p:cNvSpPr/>
          <p:nvPr/>
        </p:nvSpPr>
        <p:spPr>
          <a:xfrm>
            <a:off x="4101008" y="1635708"/>
            <a:ext cx="38897" cy="33349"/>
          </a:xfrm>
          <a:custGeom>
            <a:rect b="b" l="l" r="r" t="t"/>
            <a:pathLst>
              <a:path extrusionOk="0" h="2134" w="2489">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48"/>
          <p:cNvSpPr/>
          <p:nvPr/>
        </p:nvSpPr>
        <p:spPr>
          <a:xfrm>
            <a:off x="4053376" y="1635708"/>
            <a:ext cx="38881" cy="33349"/>
          </a:xfrm>
          <a:custGeom>
            <a:rect b="b" l="l" r="r" t="t"/>
            <a:pathLst>
              <a:path extrusionOk="0" h="2134" w="2488">
                <a:moveTo>
                  <a:pt x="1065" y="0"/>
                </a:moveTo>
                <a:cubicBezTo>
                  <a:pt x="472" y="0"/>
                  <a:pt x="0" y="480"/>
                  <a:pt x="0" y="1065"/>
                </a:cubicBezTo>
                <a:cubicBezTo>
                  <a:pt x="0" y="1709"/>
                  <a:pt x="526" y="2133"/>
                  <a:pt x="1072" y="2133"/>
                </a:cubicBezTo>
                <a:cubicBezTo>
                  <a:pt x="1333" y="2133"/>
                  <a:pt x="1598" y="2036"/>
                  <a:pt x="1813" y="1821"/>
                </a:cubicBezTo>
                <a:cubicBezTo>
                  <a:pt x="2488"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48"/>
          <p:cNvSpPr/>
          <p:nvPr/>
        </p:nvSpPr>
        <p:spPr>
          <a:xfrm>
            <a:off x="4005727" y="1635708"/>
            <a:ext cx="38897" cy="33349"/>
          </a:xfrm>
          <a:custGeom>
            <a:rect b="b" l="l" r="r" t="t"/>
            <a:pathLst>
              <a:path extrusionOk="0" h="2134" w="2489">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48"/>
          <p:cNvSpPr/>
          <p:nvPr/>
        </p:nvSpPr>
        <p:spPr>
          <a:xfrm>
            <a:off x="3958095" y="1635708"/>
            <a:ext cx="39022" cy="33349"/>
          </a:xfrm>
          <a:custGeom>
            <a:rect b="b" l="l" r="r" t="t"/>
            <a:pathLst>
              <a:path extrusionOk="0" h="2134" w="2497">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48"/>
          <p:cNvSpPr/>
          <p:nvPr/>
        </p:nvSpPr>
        <p:spPr>
          <a:xfrm>
            <a:off x="3910446" y="1635708"/>
            <a:ext cx="39022" cy="33349"/>
          </a:xfrm>
          <a:custGeom>
            <a:rect b="b" l="l" r="r" t="t"/>
            <a:pathLst>
              <a:path extrusionOk="0" h="2134" w="2497">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48"/>
          <p:cNvSpPr/>
          <p:nvPr/>
        </p:nvSpPr>
        <p:spPr>
          <a:xfrm>
            <a:off x="4338968" y="2254651"/>
            <a:ext cx="39022" cy="33349"/>
          </a:xfrm>
          <a:custGeom>
            <a:rect b="b" l="l" r="r" t="t"/>
            <a:pathLst>
              <a:path extrusionOk="0" h="2134" w="2497">
                <a:moveTo>
                  <a:pt x="1073" y="1"/>
                </a:moveTo>
                <a:cubicBezTo>
                  <a:pt x="480" y="1"/>
                  <a:pt x="9" y="480"/>
                  <a:pt x="0" y="1066"/>
                </a:cubicBezTo>
                <a:cubicBezTo>
                  <a:pt x="0" y="1709"/>
                  <a:pt x="529" y="2134"/>
                  <a:pt x="1078" y="2134"/>
                </a:cubicBezTo>
                <a:cubicBezTo>
                  <a:pt x="1340" y="2134"/>
                  <a:pt x="1606" y="2037"/>
                  <a:pt x="1821" y="1822"/>
                </a:cubicBezTo>
                <a:cubicBezTo>
                  <a:pt x="2496" y="1147"/>
                  <a:pt x="2016" y="1"/>
                  <a:pt x="10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48"/>
          <p:cNvSpPr/>
          <p:nvPr/>
        </p:nvSpPr>
        <p:spPr>
          <a:xfrm>
            <a:off x="4338968" y="2207019"/>
            <a:ext cx="39022" cy="33396"/>
          </a:xfrm>
          <a:custGeom>
            <a:rect b="b" l="l" r="r" t="t"/>
            <a:pathLst>
              <a:path extrusionOk="0" h="2137" w="2497">
                <a:moveTo>
                  <a:pt x="1073" y="0"/>
                </a:moveTo>
                <a:cubicBezTo>
                  <a:pt x="480" y="0"/>
                  <a:pt x="9" y="480"/>
                  <a:pt x="0" y="1065"/>
                </a:cubicBezTo>
                <a:cubicBezTo>
                  <a:pt x="0" y="1709"/>
                  <a:pt x="529" y="2137"/>
                  <a:pt x="1078" y="2137"/>
                </a:cubicBezTo>
                <a:cubicBezTo>
                  <a:pt x="1340" y="2137"/>
                  <a:pt x="1606" y="2039"/>
                  <a:pt x="1821" y="1821"/>
                </a:cubicBezTo>
                <a:cubicBezTo>
                  <a:pt x="2496" y="1154"/>
                  <a:pt x="2016" y="0"/>
                  <a:pt x="10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48"/>
          <p:cNvSpPr/>
          <p:nvPr/>
        </p:nvSpPr>
        <p:spPr>
          <a:xfrm>
            <a:off x="4386601" y="2111863"/>
            <a:ext cx="39022" cy="33302"/>
          </a:xfrm>
          <a:custGeom>
            <a:rect b="b" l="l" r="r" t="t"/>
            <a:pathLst>
              <a:path extrusionOk="0" h="2131" w="2497">
                <a:moveTo>
                  <a:pt x="1066" y="0"/>
                </a:moveTo>
                <a:cubicBezTo>
                  <a:pt x="481" y="0"/>
                  <a:pt x="9" y="472"/>
                  <a:pt x="1" y="1065"/>
                </a:cubicBezTo>
                <a:cubicBezTo>
                  <a:pt x="1" y="1707"/>
                  <a:pt x="523" y="2131"/>
                  <a:pt x="1070" y="2131"/>
                </a:cubicBezTo>
                <a:cubicBezTo>
                  <a:pt x="1333" y="2131"/>
                  <a:pt x="1603" y="2032"/>
                  <a:pt x="1822" y="1813"/>
                </a:cubicBezTo>
                <a:cubicBezTo>
                  <a:pt x="2497"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48"/>
          <p:cNvSpPr/>
          <p:nvPr/>
        </p:nvSpPr>
        <p:spPr>
          <a:xfrm>
            <a:off x="4386601" y="2064214"/>
            <a:ext cx="39022" cy="33349"/>
          </a:xfrm>
          <a:custGeom>
            <a:rect b="b" l="l" r="r" t="t"/>
            <a:pathLst>
              <a:path extrusionOk="0" h="2134" w="2497">
                <a:moveTo>
                  <a:pt x="1066" y="1"/>
                </a:moveTo>
                <a:cubicBezTo>
                  <a:pt x="481" y="1"/>
                  <a:pt x="1" y="480"/>
                  <a:pt x="1" y="1066"/>
                </a:cubicBezTo>
                <a:cubicBezTo>
                  <a:pt x="1" y="1709"/>
                  <a:pt x="526" y="2134"/>
                  <a:pt x="1075" y="2134"/>
                </a:cubicBezTo>
                <a:cubicBezTo>
                  <a:pt x="1337" y="2134"/>
                  <a:pt x="1604" y="2037"/>
                  <a:pt x="1822" y="1822"/>
                </a:cubicBezTo>
                <a:cubicBezTo>
                  <a:pt x="2497"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48"/>
          <p:cNvSpPr/>
          <p:nvPr/>
        </p:nvSpPr>
        <p:spPr>
          <a:xfrm>
            <a:off x="4291445" y="2064214"/>
            <a:ext cx="38897" cy="33349"/>
          </a:xfrm>
          <a:custGeom>
            <a:rect b="b" l="l" r="r" t="t"/>
            <a:pathLst>
              <a:path extrusionOk="0" h="2134" w="2489">
                <a:moveTo>
                  <a:pt x="1066" y="1"/>
                </a:moveTo>
                <a:cubicBezTo>
                  <a:pt x="472" y="1"/>
                  <a:pt x="1" y="480"/>
                  <a:pt x="1" y="1066"/>
                </a:cubicBezTo>
                <a:cubicBezTo>
                  <a:pt x="1" y="1709"/>
                  <a:pt x="526" y="2134"/>
                  <a:pt x="1072" y="2134"/>
                </a:cubicBezTo>
                <a:cubicBezTo>
                  <a:pt x="1333" y="2134"/>
                  <a:pt x="1598" y="2037"/>
                  <a:pt x="1814" y="1822"/>
                </a:cubicBezTo>
                <a:cubicBezTo>
                  <a:pt x="2489"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48"/>
          <p:cNvSpPr/>
          <p:nvPr/>
        </p:nvSpPr>
        <p:spPr>
          <a:xfrm>
            <a:off x="4291445" y="1968934"/>
            <a:ext cx="38897" cy="33412"/>
          </a:xfrm>
          <a:custGeom>
            <a:rect b="b" l="l" r="r" t="t"/>
            <a:pathLst>
              <a:path extrusionOk="0" h="2138" w="2489">
                <a:moveTo>
                  <a:pt x="1066" y="1"/>
                </a:moveTo>
                <a:cubicBezTo>
                  <a:pt x="472" y="9"/>
                  <a:pt x="1" y="480"/>
                  <a:pt x="1" y="1066"/>
                </a:cubicBezTo>
                <a:cubicBezTo>
                  <a:pt x="1" y="1709"/>
                  <a:pt x="526" y="2137"/>
                  <a:pt x="1072" y="2137"/>
                </a:cubicBezTo>
                <a:cubicBezTo>
                  <a:pt x="1333" y="2137"/>
                  <a:pt x="1598" y="2040"/>
                  <a:pt x="1814" y="1822"/>
                </a:cubicBezTo>
                <a:cubicBezTo>
                  <a:pt x="2489"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48"/>
          <p:cNvSpPr/>
          <p:nvPr/>
        </p:nvSpPr>
        <p:spPr>
          <a:xfrm>
            <a:off x="4243812" y="2254651"/>
            <a:ext cx="38897" cy="33349"/>
          </a:xfrm>
          <a:custGeom>
            <a:rect b="b" l="l" r="r" t="t"/>
            <a:pathLst>
              <a:path extrusionOk="0" h="2134" w="2489">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48"/>
          <p:cNvSpPr/>
          <p:nvPr/>
        </p:nvSpPr>
        <p:spPr>
          <a:xfrm>
            <a:off x="4243812" y="2207019"/>
            <a:ext cx="38897" cy="33396"/>
          </a:xfrm>
          <a:custGeom>
            <a:rect b="b" l="l" r="r" t="t"/>
            <a:pathLst>
              <a:path extrusionOk="0" h="2137" w="2489">
                <a:moveTo>
                  <a:pt x="1065" y="0"/>
                </a:moveTo>
                <a:cubicBezTo>
                  <a:pt x="480" y="0"/>
                  <a:pt x="0" y="480"/>
                  <a:pt x="0" y="1065"/>
                </a:cubicBezTo>
                <a:cubicBezTo>
                  <a:pt x="0" y="1709"/>
                  <a:pt x="526" y="2137"/>
                  <a:pt x="1074" y="2137"/>
                </a:cubicBezTo>
                <a:cubicBezTo>
                  <a:pt x="1336" y="2137"/>
                  <a:pt x="1603" y="2039"/>
                  <a:pt x="1821" y="1821"/>
                </a:cubicBezTo>
                <a:cubicBezTo>
                  <a:pt x="2488" y="1154"/>
                  <a:pt x="2017"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48"/>
          <p:cNvSpPr/>
          <p:nvPr/>
        </p:nvSpPr>
        <p:spPr>
          <a:xfrm>
            <a:off x="4243812" y="2159370"/>
            <a:ext cx="38897" cy="33412"/>
          </a:xfrm>
          <a:custGeom>
            <a:rect b="b" l="l" r="r" t="t"/>
            <a:pathLst>
              <a:path extrusionOk="0" h="2138" w="2489">
                <a:moveTo>
                  <a:pt x="1065" y="1"/>
                </a:moveTo>
                <a:cubicBezTo>
                  <a:pt x="480" y="9"/>
                  <a:pt x="0" y="480"/>
                  <a:pt x="0" y="1074"/>
                </a:cubicBezTo>
                <a:cubicBezTo>
                  <a:pt x="0" y="1712"/>
                  <a:pt x="525" y="2137"/>
                  <a:pt x="1073" y="2137"/>
                </a:cubicBezTo>
                <a:cubicBezTo>
                  <a:pt x="1335" y="2137"/>
                  <a:pt x="1603" y="2040"/>
                  <a:pt x="1821" y="1822"/>
                </a:cubicBezTo>
                <a:cubicBezTo>
                  <a:pt x="2488" y="1155"/>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48"/>
          <p:cNvSpPr/>
          <p:nvPr/>
        </p:nvSpPr>
        <p:spPr>
          <a:xfrm>
            <a:off x="4196211" y="2254651"/>
            <a:ext cx="38975" cy="33412"/>
          </a:xfrm>
          <a:custGeom>
            <a:rect b="b" l="l" r="r" t="t"/>
            <a:pathLst>
              <a:path extrusionOk="0" h="2138" w="2494">
                <a:moveTo>
                  <a:pt x="1063" y="1"/>
                </a:moveTo>
                <a:cubicBezTo>
                  <a:pt x="478" y="1"/>
                  <a:pt x="6" y="480"/>
                  <a:pt x="6" y="1066"/>
                </a:cubicBezTo>
                <a:cubicBezTo>
                  <a:pt x="1" y="1709"/>
                  <a:pt x="528" y="2137"/>
                  <a:pt x="1076" y="2137"/>
                </a:cubicBezTo>
                <a:cubicBezTo>
                  <a:pt x="1337" y="2137"/>
                  <a:pt x="1603" y="2040"/>
                  <a:pt x="1819" y="1822"/>
                </a:cubicBezTo>
                <a:cubicBezTo>
                  <a:pt x="2494" y="1147"/>
                  <a:pt x="2014" y="1"/>
                  <a:pt x="10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48"/>
          <p:cNvSpPr/>
          <p:nvPr/>
        </p:nvSpPr>
        <p:spPr>
          <a:xfrm>
            <a:off x="4196211" y="2207019"/>
            <a:ext cx="38975" cy="33396"/>
          </a:xfrm>
          <a:custGeom>
            <a:rect b="b" l="l" r="r" t="t"/>
            <a:pathLst>
              <a:path extrusionOk="0" h="2137" w="2494">
                <a:moveTo>
                  <a:pt x="1063" y="0"/>
                </a:moveTo>
                <a:cubicBezTo>
                  <a:pt x="478" y="8"/>
                  <a:pt x="6" y="480"/>
                  <a:pt x="6" y="1065"/>
                </a:cubicBezTo>
                <a:cubicBezTo>
                  <a:pt x="1" y="1709"/>
                  <a:pt x="528" y="2137"/>
                  <a:pt x="1076" y="2137"/>
                </a:cubicBezTo>
                <a:cubicBezTo>
                  <a:pt x="1337" y="2137"/>
                  <a:pt x="1603" y="2039"/>
                  <a:pt x="1819" y="1821"/>
                </a:cubicBezTo>
                <a:cubicBezTo>
                  <a:pt x="2494" y="1146"/>
                  <a:pt x="2014" y="0"/>
                  <a:pt x="10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48"/>
          <p:cNvSpPr/>
          <p:nvPr/>
        </p:nvSpPr>
        <p:spPr>
          <a:xfrm>
            <a:off x="4338968" y="2349932"/>
            <a:ext cx="39022" cy="33287"/>
          </a:xfrm>
          <a:custGeom>
            <a:rect b="b" l="l" r="r" t="t"/>
            <a:pathLst>
              <a:path extrusionOk="0" h="2130" w="2497">
                <a:moveTo>
                  <a:pt x="1073" y="1"/>
                </a:moveTo>
                <a:cubicBezTo>
                  <a:pt x="480" y="1"/>
                  <a:pt x="9" y="472"/>
                  <a:pt x="0" y="1066"/>
                </a:cubicBezTo>
                <a:cubicBezTo>
                  <a:pt x="0" y="1704"/>
                  <a:pt x="529" y="2129"/>
                  <a:pt x="1077" y="2129"/>
                </a:cubicBezTo>
                <a:cubicBezTo>
                  <a:pt x="1339" y="2129"/>
                  <a:pt x="1606" y="2032"/>
                  <a:pt x="1821" y="1814"/>
                </a:cubicBezTo>
                <a:cubicBezTo>
                  <a:pt x="2496" y="1147"/>
                  <a:pt x="2016" y="1"/>
                  <a:pt x="10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48"/>
          <p:cNvSpPr/>
          <p:nvPr/>
        </p:nvSpPr>
        <p:spPr>
          <a:xfrm>
            <a:off x="4291445" y="2349932"/>
            <a:ext cx="38897" cy="33287"/>
          </a:xfrm>
          <a:custGeom>
            <a:rect b="b" l="l" r="r" t="t"/>
            <a:pathLst>
              <a:path extrusionOk="0" h="2130" w="2489">
                <a:moveTo>
                  <a:pt x="1066" y="1"/>
                </a:moveTo>
                <a:cubicBezTo>
                  <a:pt x="472" y="1"/>
                  <a:pt x="1" y="472"/>
                  <a:pt x="1" y="1066"/>
                </a:cubicBezTo>
                <a:cubicBezTo>
                  <a:pt x="1" y="1704"/>
                  <a:pt x="525" y="2129"/>
                  <a:pt x="1071" y="2129"/>
                </a:cubicBezTo>
                <a:cubicBezTo>
                  <a:pt x="1332" y="2129"/>
                  <a:pt x="1598" y="2032"/>
                  <a:pt x="1814" y="1814"/>
                </a:cubicBezTo>
                <a:cubicBezTo>
                  <a:pt x="2489"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48"/>
          <p:cNvSpPr/>
          <p:nvPr/>
        </p:nvSpPr>
        <p:spPr>
          <a:xfrm>
            <a:off x="4243812" y="2349932"/>
            <a:ext cx="38897" cy="33287"/>
          </a:xfrm>
          <a:custGeom>
            <a:rect b="b" l="l" r="r" t="t"/>
            <a:pathLst>
              <a:path extrusionOk="0" h="2130" w="2489">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48"/>
          <p:cNvSpPr/>
          <p:nvPr/>
        </p:nvSpPr>
        <p:spPr>
          <a:xfrm>
            <a:off x="4196164" y="2349932"/>
            <a:ext cx="38991" cy="33318"/>
          </a:xfrm>
          <a:custGeom>
            <a:rect b="b" l="l" r="r" t="t"/>
            <a:pathLst>
              <a:path extrusionOk="0" h="2132" w="2495">
                <a:moveTo>
                  <a:pt x="1076" y="1"/>
                </a:moveTo>
                <a:cubicBezTo>
                  <a:pt x="1073" y="1"/>
                  <a:pt x="1069" y="1"/>
                  <a:pt x="1066" y="1"/>
                </a:cubicBezTo>
                <a:cubicBezTo>
                  <a:pt x="481" y="1"/>
                  <a:pt x="1" y="480"/>
                  <a:pt x="9" y="1066"/>
                </a:cubicBezTo>
                <a:cubicBezTo>
                  <a:pt x="9" y="1708"/>
                  <a:pt x="531" y="2131"/>
                  <a:pt x="1078" y="2131"/>
                </a:cubicBezTo>
                <a:cubicBezTo>
                  <a:pt x="1342" y="2131"/>
                  <a:pt x="1611" y="2033"/>
                  <a:pt x="1830" y="1814"/>
                </a:cubicBezTo>
                <a:cubicBezTo>
                  <a:pt x="2494" y="1141"/>
                  <a:pt x="2020" y="1"/>
                  <a:pt x="10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48"/>
          <p:cNvSpPr/>
          <p:nvPr/>
        </p:nvSpPr>
        <p:spPr>
          <a:xfrm>
            <a:off x="4148656" y="2349932"/>
            <a:ext cx="38850" cy="33318"/>
          </a:xfrm>
          <a:custGeom>
            <a:rect b="b" l="l" r="r" t="t"/>
            <a:pathLst>
              <a:path extrusionOk="0" h="2132" w="2486">
                <a:moveTo>
                  <a:pt x="1075" y="1"/>
                </a:moveTo>
                <a:cubicBezTo>
                  <a:pt x="1072" y="1"/>
                  <a:pt x="1069" y="1"/>
                  <a:pt x="1065" y="1"/>
                </a:cubicBezTo>
                <a:cubicBezTo>
                  <a:pt x="472" y="1"/>
                  <a:pt x="0" y="480"/>
                  <a:pt x="0" y="1066"/>
                </a:cubicBezTo>
                <a:cubicBezTo>
                  <a:pt x="0" y="1708"/>
                  <a:pt x="523" y="2131"/>
                  <a:pt x="1070" y="2131"/>
                </a:cubicBezTo>
                <a:cubicBezTo>
                  <a:pt x="1333" y="2131"/>
                  <a:pt x="1602" y="2033"/>
                  <a:pt x="1821" y="1814"/>
                </a:cubicBezTo>
                <a:cubicBezTo>
                  <a:pt x="2486" y="1141"/>
                  <a:pt x="2012" y="1"/>
                  <a:pt x="10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48"/>
          <p:cNvSpPr/>
          <p:nvPr/>
        </p:nvSpPr>
        <p:spPr>
          <a:xfrm>
            <a:off x="4148656" y="2302299"/>
            <a:ext cx="38897" cy="33349"/>
          </a:xfrm>
          <a:custGeom>
            <a:rect b="b" l="l" r="r" t="t"/>
            <a:pathLst>
              <a:path extrusionOk="0" h="2134" w="2489">
                <a:moveTo>
                  <a:pt x="1065" y="0"/>
                </a:moveTo>
                <a:cubicBezTo>
                  <a:pt x="472" y="0"/>
                  <a:pt x="0" y="480"/>
                  <a:pt x="0" y="1065"/>
                </a:cubicBezTo>
                <a:cubicBezTo>
                  <a:pt x="0" y="1709"/>
                  <a:pt x="526" y="2133"/>
                  <a:pt x="1072" y="2133"/>
                </a:cubicBezTo>
                <a:cubicBezTo>
                  <a:pt x="1333" y="2133"/>
                  <a:pt x="1598" y="2037"/>
                  <a:pt x="1813" y="1821"/>
                </a:cubicBezTo>
                <a:cubicBezTo>
                  <a:pt x="2488" y="1146"/>
                  <a:pt x="2008"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48"/>
          <p:cNvSpPr/>
          <p:nvPr/>
        </p:nvSpPr>
        <p:spPr>
          <a:xfrm>
            <a:off x="4101008" y="2302299"/>
            <a:ext cx="38897" cy="33349"/>
          </a:xfrm>
          <a:custGeom>
            <a:rect b="b" l="l" r="r" t="t"/>
            <a:pathLst>
              <a:path extrusionOk="0" h="2134" w="2489">
                <a:moveTo>
                  <a:pt x="1066" y="0"/>
                </a:moveTo>
                <a:cubicBezTo>
                  <a:pt x="472" y="0"/>
                  <a:pt x="1" y="480"/>
                  <a:pt x="1" y="1065"/>
                </a:cubicBezTo>
                <a:cubicBezTo>
                  <a:pt x="1" y="1709"/>
                  <a:pt x="526" y="2133"/>
                  <a:pt x="1072" y="2133"/>
                </a:cubicBezTo>
                <a:cubicBezTo>
                  <a:pt x="1333" y="2133"/>
                  <a:pt x="1598" y="2037"/>
                  <a:pt x="1814" y="1821"/>
                </a:cubicBezTo>
                <a:cubicBezTo>
                  <a:pt x="2489"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48"/>
          <p:cNvSpPr/>
          <p:nvPr/>
        </p:nvSpPr>
        <p:spPr>
          <a:xfrm>
            <a:off x="4100930" y="2254651"/>
            <a:ext cx="38975" cy="33349"/>
          </a:xfrm>
          <a:custGeom>
            <a:rect b="b" l="l" r="r" t="t"/>
            <a:pathLst>
              <a:path extrusionOk="0" h="2134" w="2494">
                <a:moveTo>
                  <a:pt x="1071" y="1"/>
                </a:moveTo>
                <a:cubicBezTo>
                  <a:pt x="477" y="1"/>
                  <a:pt x="6" y="480"/>
                  <a:pt x="6" y="1066"/>
                </a:cubicBezTo>
                <a:cubicBezTo>
                  <a:pt x="0" y="1709"/>
                  <a:pt x="528" y="2134"/>
                  <a:pt x="1076" y="2134"/>
                </a:cubicBezTo>
                <a:cubicBezTo>
                  <a:pt x="1337" y="2134"/>
                  <a:pt x="1603" y="2037"/>
                  <a:pt x="1819" y="1822"/>
                </a:cubicBezTo>
                <a:cubicBezTo>
                  <a:pt x="2494" y="1147"/>
                  <a:pt x="2022" y="1"/>
                  <a:pt x="10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48"/>
          <p:cNvSpPr/>
          <p:nvPr/>
        </p:nvSpPr>
        <p:spPr>
          <a:xfrm>
            <a:off x="4053282" y="2254651"/>
            <a:ext cx="38975" cy="33349"/>
          </a:xfrm>
          <a:custGeom>
            <a:rect b="b" l="l" r="r" t="t"/>
            <a:pathLst>
              <a:path extrusionOk="0" h="2134" w="2494">
                <a:moveTo>
                  <a:pt x="1071" y="1"/>
                </a:moveTo>
                <a:cubicBezTo>
                  <a:pt x="486" y="1"/>
                  <a:pt x="6" y="480"/>
                  <a:pt x="6" y="1066"/>
                </a:cubicBezTo>
                <a:cubicBezTo>
                  <a:pt x="1" y="1709"/>
                  <a:pt x="528" y="2134"/>
                  <a:pt x="1076" y="2134"/>
                </a:cubicBezTo>
                <a:cubicBezTo>
                  <a:pt x="1338" y="2134"/>
                  <a:pt x="1604" y="2037"/>
                  <a:pt x="1819" y="1822"/>
                </a:cubicBezTo>
                <a:cubicBezTo>
                  <a:pt x="2494" y="1155"/>
                  <a:pt x="2022" y="1"/>
                  <a:pt x="10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48"/>
          <p:cNvSpPr/>
          <p:nvPr/>
        </p:nvSpPr>
        <p:spPr>
          <a:xfrm>
            <a:off x="4053282" y="2207019"/>
            <a:ext cx="38975" cy="33396"/>
          </a:xfrm>
          <a:custGeom>
            <a:rect b="b" l="l" r="r" t="t"/>
            <a:pathLst>
              <a:path extrusionOk="0" h="2137" w="2494">
                <a:moveTo>
                  <a:pt x="1071" y="0"/>
                </a:moveTo>
                <a:cubicBezTo>
                  <a:pt x="486" y="0"/>
                  <a:pt x="6" y="480"/>
                  <a:pt x="6" y="1065"/>
                </a:cubicBezTo>
                <a:cubicBezTo>
                  <a:pt x="1" y="1709"/>
                  <a:pt x="524" y="2137"/>
                  <a:pt x="1072" y="2137"/>
                </a:cubicBezTo>
                <a:cubicBezTo>
                  <a:pt x="1334" y="2137"/>
                  <a:pt x="1601" y="2039"/>
                  <a:pt x="1819" y="1821"/>
                </a:cubicBezTo>
                <a:cubicBezTo>
                  <a:pt x="2494" y="1154"/>
                  <a:pt x="2022" y="0"/>
                  <a:pt x="10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48"/>
          <p:cNvSpPr/>
          <p:nvPr/>
        </p:nvSpPr>
        <p:spPr>
          <a:xfrm>
            <a:off x="4005649" y="2207019"/>
            <a:ext cx="38975" cy="33396"/>
          </a:xfrm>
          <a:custGeom>
            <a:rect b="b" l="l" r="r" t="t"/>
            <a:pathLst>
              <a:path extrusionOk="0" h="2137" w="2494">
                <a:moveTo>
                  <a:pt x="1071" y="0"/>
                </a:moveTo>
                <a:cubicBezTo>
                  <a:pt x="485" y="0"/>
                  <a:pt x="6" y="480"/>
                  <a:pt x="6" y="1065"/>
                </a:cubicBezTo>
                <a:cubicBezTo>
                  <a:pt x="0" y="1709"/>
                  <a:pt x="524" y="2137"/>
                  <a:pt x="1072" y="2137"/>
                </a:cubicBezTo>
                <a:cubicBezTo>
                  <a:pt x="1333" y="2137"/>
                  <a:pt x="1601" y="2039"/>
                  <a:pt x="1819" y="1821"/>
                </a:cubicBezTo>
                <a:cubicBezTo>
                  <a:pt x="2493" y="1154"/>
                  <a:pt x="2022" y="8"/>
                  <a:pt x="10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48"/>
          <p:cNvSpPr/>
          <p:nvPr/>
        </p:nvSpPr>
        <p:spPr>
          <a:xfrm>
            <a:off x="4005649" y="2159370"/>
            <a:ext cx="38975" cy="33443"/>
          </a:xfrm>
          <a:custGeom>
            <a:rect b="b" l="l" r="r" t="t"/>
            <a:pathLst>
              <a:path extrusionOk="0" h="2140" w="2494">
                <a:moveTo>
                  <a:pt x="1071" y="1"/>
                </a:moveTo>
                <a:cubicBezTo>
                  <a:pt x="485" y="1"/>
                  <a:pt x="6" y="480"/>
                  <a:pt x="6" y="1066"/>
                </a:cubicBezTo>
                <a:cubicBezTo>
                  <a:pt x="0" y="1711"/>
                  <a:pt x="527" y="2140"/>
                  <a:pt x="1077" y="2140"/>
                </a:cubicBezTo>
                <a:cubicBezTo>
                  <a:pt x="1337" y="2140"/>
                  <a:pt x="1602" y="2044"/>
                  <a:pt x="1819" y="1830"/>
                </a:cubicBezTo>
                <a:cubicBezTo>
                  <a:pt x="2493" y="1155"/>
                  <a:pt x="2022" y="9"/>
                  <a:pt x="10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48"/>
          <p:cNvSpPr/>
          <p:nvPr/>
        </p:nvSpPr>
        <p:spPr>
          <a:xfrm>
            <a:off x="4100930" y="2159370"/>
            <a:ext cx="38975" cy="33412"/>
          </a:xfrm>
          <a:custGeom>
            <a:rect b="b" l="l" r="r" t="t"/>
            <a:pathLst>
              <a:path extrusionOk="0" h="2138" w="2494">
                <a:moveTo>
                  <a:pt x="1071" y="1"/>
                </a:moveTo>
                <a:cubicBezTo>
                  <a:pt x="486" y="9"/>
                  <a:pt x="6" y="480"/>
                  <a:pt x="6" y="1066"/>
                </a:cubicBezTo>
                <a:cubicBezTo>
                  <a:pt x="0" y="1709"/>
                  <a:pt x="524" y="2137"/>
                  <a:pt x="1072" y="2137"/>
                </a:cubicBezTo>
                <a:cubicBezTo>
                  <a:pt x="1333" y="2137"/>
                  <a:pt x="1601" y="2040"/>
                  <a:pt x="1819" y="1822"/>
                </a:cubicBezTo>
                <a:cubicBezTo>
                  <a:pt x="2494" y="1155"/>
                  <a:pt x="2022" y="1"/>
                  <a:pt x="10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48"/>
          <p:cNvSpPr/>
          <p:nvPr/>
        </p:nvSpPr>
        <p:spPr>
          <a:xfrm>
            <a:off x="4053376" y="2111863"/>
            <a:ext cx="38881" cy="33349"/>
          </a:xfrm>
          <a:custGeom>
            <a:rect b="b" l="l" r="r" t="t"/>
            <a:pathLst>
              <a:path extrusionOk="0" h="2134" w="2488">
                <a:moveTo>
                  <a:pt x="1065" y="0"/>
                </a:moveTo>
                <a:cubicBezTo>
                  <a:pt x="472" y="0"/>
                  <a:pt x="0" y="472"/>
                  <a:pt x="0" y="1065"/>
                </a:cubicBezTo>
                <a:cubicBezTo>
                  <a:pt x="0" y="1709"/>
                  <a:pt x="526" y="2133"/>
                  <a:pt x="1072" y="2133"/>
                </a:cubicBezTo>
                <a:cubicBezTo>
                  <a:pt x="1333" y="2133"/>
                  <a:pt x="1598" y="2037"/>
                  <a:pt x="1813" y="1821"/>
                </a:cubicBezTo>
                <a:cubicBezTo>
                  <a:pt x="2488"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48"/>
          <p:cNvSpPr/>
          <p:nvPr/>
        </p:nvSpPr>
        <p:spPr>
          <a:xfrm>
            <a:off x="4005727" y="2064214"/>
            <a:ext cx="38897" cy="33349"/>
          </a:xfrm>
          <a:custGeom>
            <a:rect b="b" l="l" r="r" t="t"/>
            <a:pathLst>
              <a:path extrusionOk="0" h="2134" w="2489">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48"/>
          <p:cNvSpPr/>
          <p:nvPr/>
        </p:nvSpPr>
        <p:spPr>
          <a:xfrm>
            <a:off x="5148488" y="1064273"/>
            <a:ext cx="39006" cy="33333"/>
          </a:xfrm>
          <a:custGeom>
            <a:rect b="b" l="l" r="r" t="t"/>
            <a:pathLst>
              <a:path extrusionOk="0" h="2133" w="2496">
                <a:moveTo>
                  <a:pt x="1073" y="0"/>
                </a:moveTo>
                <a:cubicBezTo>
                  <a:pt x="480" y="0"/>
                  <a:pt x="8" y="480"/>
                  <a:pt x="0" y="1065"/>
                </a:cubicBezTo>
                <a:cubicBezTo>
                  <a:pt x="0" y="1709"/>
                  <a:pt x="529" y="2133"/>
                  <a:pt x="1078" y="2133"/>
                </a:cubicBezTo>
                <a:cubicBezTo>
                  <a:pt x="1340" y="2133"/>
                  <a:pt x="1606" y="2036"/>
                  <a:pt x="1821" y="1821"/>
                </a:cubicBezTo>
                <a:cubicBezTo>
                  <a:pt x="2496" y="1146"/>
                  <a:pt x="2016" y="0"/>
                  <a:pt x="10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48"/>
          <p:cNvSpPr/>
          <p:nvPr/>
        </p:nvSpPr>
        <p:spPr>
          <a:xfrm>
            <a:off x="5100965" y="1064273"/>
            <a:ext cx="38897" cy="33333"/>
          </a:xfrm>
          <a:custGeom>
            <a:rect b="b" l="l" r="r" t="t"/>
            <a:pathLst>
              <a:path extrusionOk="0" h="2133" w="2489">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48"/>
          <p:cNvSpPr/>
          <p:nvPr/>
        </p:nvSpPr>
        <p:spPr>
          <a:xfrm>
            <a:off x="5100965" y="1016625"/>
            <a:ext cx="38897" cy="33349"/>
          </a:xfrm>
          <a:custGeom>
            <a:rect b="b" l="l" r="r" t="t"/>
            <a:pathLst>
              <a:path extrusionOk="0" h="2134" w="2489">
                <a:moveTo>
                  <a:pt x="1066" y="1"/>
                </a:moveTo>
                <a:cubicBezTo>
                  <a:pt x="472" y="1"/>
                  <a:pt x="1" y="480"/>
                  <a:pt x="1" y="1065"/>
                </a:cubicBezTo>
                <a:cubicBezTo>
                  <a:pt x="1" y="1709"/>
                  <a:pt x="526" y="2133"/>
                  <a:pt x="1072" y="2133"/>
                </a:cubicBezTo>
                <a:cubicBezTo>
                  <a:pt x="1333" y="2133"/>
                  <a:pt x="1598" y="2037"/>
                  <a:pt x="1814" y="1822"/>
                </a:cubicBezTo>
                <a:cubicBezTo>
                  <a:pt x="2488"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48"/>
          <p:cNvSpPr/>
          <p:nvPr/>
        </p:nvSpPr>
        <p:spPr>
          <a:xfrm>
            <a:off x="5053332" y="1064273"/>
            <a:ext cx="38881" cy="33333"/>
          </a:xfrm>
          <a:custGeom>
            <a:rect b="b" l="l" r="r" t="t"/>
            <a:pathLst>
              <a:path extrusionOk="0" h="2133" w="2488">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48"/>
          <p:cNvSpPr/>
          <p:nvPr/>
        </p:nvSpPr>
        <p:spPr>
          <a:xfrm>
            <a:off x="5053332" y="1016625"/>
            <a:ext cx="38881" cy="33349"/>
          </a:xfrm>
          <a:custGeom>
            <a:rect b="b" l="l" r="r" t="t"/>
            <a:pathLst>
              <a:path extrusionOk="0" h="2134" w="2488">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48"/>
          <p:cNvSpPr/>
          <p:nvPr/>
        </p:nvSpPr>
        <p:spPr>
          <a:xfrm>
            <a:off x="5005684" y="1111906"/>
            <a:ext cx="39022" cy="33287"/>
          </a:xfrm>
          <a:custGeom>
            <a:rect b="b" l="l" r="r" t="t"/>
            <a:pathLst>
              <a:path extrusionOk="0" h="2130" w="2497">
                <a:moveTo>
                  <a:pt x="1066" y="1"/>
                </a:moveTo>
                <a:cubicBezTo>
                  <a:pt x="480" y="1"/>
                  <a:pt x="1" y="472"/>
                  <a:pt x="1" y="1066"/>
                </a:cubicBezTo>
                <a:cubicBezTo>
                  <a:pt x="1" y="1703"/>
                  <a:pt x="525" y="2129"/>
                  <a:pt x="1073" y="2129"/>
                </a:cubicBezTo>
                <a:cubicBezTo>
                  <a:pt x="1336" y="2129"/>
                  <a:pt x="1603" y="2032"/>
                  <a:pt x="1822" y="1813"/>
                </a:cubicBezTo>
                <a:cubicBezTo>
                  <a:pt x="2496"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48"/>
          <p:cNvSpPr/>
          <p:nvPr/>
        </p:nvSpPr>
        <p:spPr>
          <a:xfrm>
            <a:off x="5005684" y="1016625"/>
            <a:ext cx="39022" cy="33349"/>
          </a:xfrm>
          <a:custGeom>
            <a:rect b="b" l="l" r="r" t="t"/>
            <a:pathLst>
              <a:path extrusionOk="0" h="2134" w="2497">
                <a:moveTo>
                  <a:pt x="1066" y="1"/>
                </a:moveTo>
                <a:cubicBezTo>
                  <a:pt x="480" y="1"/>
                  <a:pt x="1" y="480"/>
                  <a:pt x="1" y="1065"/>
                </a:cubicBezTo>
                <a:cubicBezTo>
                  <a:pt x="1" y="1709"/>
                  <a:pt x="526" y="2133"/>
                  <a:pt x="1075" y="2133"/>
                </a:cubicBezTo>
                <a:cubicBezTo>
                  <a:pt x="1337" y="2133"/>
                  <a:pt x="1604" y="2037"/>
                  <a:pt x="1822" y="1822"/>
                </a:cubicBezTo>
                <a:cubicBezTo>
                  <a:pt x="2496"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48"/>
          <p:cNvSpPr/>
          <p:nvPr/>
        </p:nvSpPr>
        <p:spPr>
          <a:xfrm>
            <a:off x="4958052" y="1111906"/>
            <a:ext cx="39006" cy="33287"/>
          </a:xfrm>
          <a:custGeom>
            <a:rect b="b" l="l" r="r" t="t"/>
            <a:pathLst>
              <a:path extrusionOk="0" h="2130" w="2496">
                <a:moveTo>
                  <a:pt x="1073" y="1"/>
                </a:moveTo>
                <a:cubicBezTo>
                  <a:pt x="480" y="1"/>
                  <a:pt x="8" y="472"/>
                  <a:pt x="0" y="1066"/>
                </a:cubicBezTo>
                <a:cubicBezTo>
                  <a:pt x="0" y="1703"/>
                  <a:pt x="528" y="2129"/>
                  <a:pt x="1076" y="2129"/>
                </a:cubicBezTo>
                <a:cubicBezTo>
                  <a:pt x="1339" y="2129"/>
                  <a:pt x="1605" y="2032"/>
                  <a:pt x="1821" y="1813"/>
                </a:cubicBezTo>
                <a:cubicBezTo>
                  <a:pt x="2496" y="1147"/>
                  <a:pt x="2016" y="1"/>
                  <a:pt x="10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48"/>
          <p:cNvSpPr/>
          <p:nvPr/>
        </p:nvSpPr>
        <p:spPr>
          <a:xfrm>
            <a:off x="4958052" y="1016625"/>
            <a:ext cx="39006" cy="33349"/>
          </a:xfrm>
          <a:custGeom>
            <a:rect b="b" l="l" r="r" t="t"/>
            <a:pathLst>
              <a:path extrusionOk="0" h="2134" w="2496">
                <a:moveTo>
                  <a:pt x="1073" y="1"/>
                </a:moveTo>
                <a:cubicBezTo>
                  <a:pt x="480" y="1"/>
                  <a:pt x="8" y="480"/>
                  <a:pt x="0" y="1065"/>
                </a:cubicBezTo>
                <a:cubicBezTo>
                  <a:pt x="0" y="1709"/>
                  <a:pt x="529" y="2133"/>
                  <a:pt x="1078" y="2133"/>
                </a:cubicBezTo>
                <a:cubicBezTo>
                  <a:pt x="1340" y="2133"/>
                  <a:pt x="1606" y="2037"/>
                  <a:pt x="1821" y="1822"/>
                </a:cubicBezTo>
                <a:cubicBezTo>
                  <a:pt x="2496" y="1147"/>
                  <a:pt x="2016" y="1"/>
                  <a:pt x="10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48"/>
          <p:cNvSpPr/>
          <p:nvPr/>
        </p:nvSpPr>
        <p:spPr>
          <a:xfrm>
            <a:off x="4910528" y="1159413"/>
            <a:ext cx="38897" cy="33412"/>
          </a:xfrm>
          <a:custGeom>
            <a:rect b="b" l="l" r="r" t="t"/>
            <a:pathLst>
              <a:path extrusionOk="0" h="2138" w="2489">
                <a:moveTo>
                  <a:pt x="1066" y="1"/>
                </a:moveTo>
                <a:cubicBezTo>
                  <a:pt x="472" y="1"/>
                  <a:pt x="1" y="481"/>
                  <a:pt x="1" y="1066"/>
                </a:cubicBezTo>
                <a:cubicBezTo>
                  <a:pt x="1" y="1710"/>
                  <a:pt x="526" y="2138"/>
                  <a:pt x="1072" y="2138"/>
                </a:cubicBezTo>
                <a:cubicBezTo>
                  <a:pt x="1333" y="2138"/>
                  <a:pt x="1598" y="2040"/>
                  <a:pt x="1814" y="1822"/>
                </a:cubicBezTo>
                <a:cubicBezTo>
                  <a:pt x="2488" y="1155"/>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48"/>
          <p:cNvSpPr/>
          <p:nvPr/>
        </p:nvSpPr>
        <p:spPr>
          <a:xfrm>
            <a:off x="4910528" y="1111906"/>
            <a:ext cx="38897" cy="33287"/>
          </a:xfrm>
          <a:custGeom>
            <a:rect b="b" l="l" r="r" t="t"/>
            <a:pathLst>
              <a:path extrusionOk="0" h="2130" w="2489">
                <a:moveTo>
                  <a:pt x="1066" y="1"/>
                </a:moveTo>
                <a:cubicBezTo>
                  <a:pt x="472" y="1"/>
                  <a:pt x="1" y="472"/>
                  <a:pt x="1" y="1066"/>
                </a:cubicBezTo>
                <a:cubicBezTo>
                  <a:pt x="1" y="1703"/>
                  <a:pt x="525" y="2129"/>
                  <a:pt x="1071" y="2129"/>
                </a:cubicBezTo>
                <a:cubicBezTo>
                  <a:pt x="1332" y="2129"/>
                  <a:pt x="1598" y="2032"/>
                  <a:pt x="1814" y="1813"/>
                </a:cubicBezTo>
                <a:cubicBezTo>
                  <a:pt x="2488"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48"/>
          <p:cNvSpPr/>
          <p:nvPr/>
        </p:nvSpPr>
        <p:spPr>
          <a:xfrm>
            <a:off x="4910528" y="1016625"/>
            <a:ext cx="38897" cy="33349"/>
          </a:xfrm>
          <a:custGeom>
            <a:rect b="b" l="l" r="r" t="t"/>
            <a:pathLst>
              <a:path extrusionOk="0" h="2134" w="2489">
                <a:moveTo>
                  <a:pt x="1066" y="1"/>
                </a:moveTo>
                <a:cubicBezTo>
                  <a:pt x="472" y="1"/>
                  <a:pt x="1" y="480"/>
                  <a:pt x="1" y="1065"/>
                </a:cubicBezTo>
                <a:cubicBezTo>
                  <a:pt x="1" y="1709"/>
                  <a:pt x="526" y="2133"/>
                  <a:pt x="1072" y="2133"/>
                </a:cubicBezTo>
                <a:cubicBezTo>
                  <a:pt x="1333" y="2133"/>
                  <a:pt x="1598" y="2037"/>
                  <a:pt x="1814" y="1822"/>
                </a:cubicBezTo>
                <a:cubicBezTo>
                  <a:pt x="2488"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48"/>
          <p:cNvSpPr/>
          <p:nvPr/>
        </p:nvSpPr>
        <p:spPr>
          <a:xfrm>
            <a:off x="4910528" y="968977"/>
            <a:ext cx="38897" cy="33412"/>
          </a:xfrm>
          <a:custGeom>
            <a:rect b="b" l="l" r="r" t="t"/>
            <a:pathLst>
              <a:path extrusionOk="0" h="2138" w="2489">
                <a:moveTo>
                  <a:pt x="1066" y="1"/>
                </a:moveTo>
                <a:cubicBezTo>
                  <a:pt x="472" y="1"/>
                  <a:pt x="1" y="481"/>
                  <a:pt x="1" y="1066"/>
                </a:cubicBezTo>
                <a:cubicBezTo>
                  <a:pt x="1" y="1710"/>
                  <a:pt x="526" y="2138"/>
                  <a:pt x="1072" y="2138"/>
                </a:cubicBezTo>
                <a:cubicBezTo>
                  <a:pt x="1333" y="2138"/>
                  <a:pt x="1598" y="2040"/>
                  <a:pt x="1814" y="1822"/>
                </a:cubicBezTo>
                <a:cubicBezTo>
                  <a:pt x="2488"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48"/>
          <p:cNvSpPr/>
          <p:nvPr/>
        </p:nvSpPr>
        <p:spPr>
          <a:xfrm>
            <a:off x="4862896" y="1207062"/>
            <a:ext cx="38881" cy="33349"/>
          </a:xfrm>
          <a:custGeom>
            <a:rect b="b" l="l" r="r" t="t"/>
            <a:pathLst>
              <a:path extrusionOk="0" h="2134" w="2488">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48"/>
          <p:cNvSpPr/>
          <p:nvPr/>
        </p:nvSpPr>
        <p:spPr>
          <a:xfrm>
            <a:off x="4862896" y="1159413"/>
            <a:ext cx="38881" cy="33412"/>
          </a:xfrm>
          <a:custGeom>
            <a:rect b="b" l="l" r="r" t="t"/>
            <a:pathLst>
              <a:path extrusionOk="0" h="2138" w="2488">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48"/>
          <p:cNvSpPr/>
          <p:nvPr/>
        </p:nvSpPr>
        <p:spPr>
          <a:xfrm>
            <a:off x="4862896" y="1111906"/>
            <a:ext cx="38881" cy="33287"/>
          </a:xfrm>
          <a:custGeom>
            <a:rect b="b" l="l" r="r" t="t"/>
            <a:pathLst>
              <a:path extrusionOk="0" h="2130" w="2488">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48"/>
          <p:cNvSpPr/>
          <p:nvPr/>
        </p:nvSpPr>
        <p:spPr>
          <a:xfrm>
            <a:off x="4862896" y="968977"/>
            <a:ext cx="38881" cy="33412"/>
          </a:xfrm>
          <a:custGeom>
            <a:rect b="b" l="l" r="r" t="t"/>
            <a:pathLst>
              <a:path extrusionOk="0" h="2138" w="2488">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48"/>
          <p:cNvSpPr/>
          <p:nvPr/>
        </p:nvSpPr>
        <p:spPr>
          <a:xfrm>
            <a:off x="4815122" y="1254710"/>
            <a:ext cx="39022" cy="33333"/>
          </a:xfrm>
          <a:custGeom>
            <a:rect b="b" l="l" r="r" t="t"/>
            <a:pathLst>
              <a:path extrusionOk="0" h="2133" w="2497">
                <a:moveTo>
                  <a:pt x="1074" y="0"/>
                </a:moveTo>
                <a:cubicBezTo>
                  <a:pt x="480" y="0"/>
                  <a:pt x="9" y="480"/>
                  <a:pt x="1" y="1065"/>
                </a:cubicBezTo>
                <a:cubicBezTo>
                  <a:pt x="1" y="1709"/>
                  <a:pt x="526" y="2133"/>
                  <a:pt x="1075" y="2133"/>
                </a:cubicBezTo>
                <a:cubicBezTo>
                  <a:pt x="1336" y="2133"/>
                  <a:pt x="1604" y="2036"/>
                  <a:pt x="1822" y="1821"/>
                </a:cubicBezTo>
                <a:cubicBezTo>
                  <a:pt x="2496" y="1146"/>
                  <a:pt x="2025" y="0"/>
                  <a:pt x="10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48"/>
          <p:cNvSpPr/>
          <p:nvPr/>
        </p:nvSpPr>
        <p:spPr>
          <a:xfrm>
            <a:off x="4815122" y="1207062"/>
            <a:ext cx="39022" cy="33349"/>
          </a:xfrm>
          <a:custGeom>
            <a:rect b="b" l="l" r="r" t="t"/>
            <a:pathLst>
              <a:path extrusionOk="0" h="2134" w="2497">
                <a:moveTo>
                  <a:pt x="1074" y="1"/>
                </a:moveTo>
                <a:cubicBezTo>
                  <a:pt x="480" y="1"/>
                  <a:pt x="9" y="480"/>
                  <a:pt x="1" y="1065"/>
                </a:cubicBezTo>
                <a:cubicBezTo>
                  <a:pt x="1" y="1709"/>
                  <a:pt x="526" y="2133"/>
                  <a:pt x="1075" y="2133"/>
                </a:cubicBezTo>
                <a:cubicBezTo>
                  <a:pt x="1336" y="2133"/>
                  <a:pt x="1604" y="2037"/>
                  <a:pt x="1822" y="1822"/>
                </a:cubicBezTo>
                <a:cubicBezTo>
                  <a:pt x="2496" y="1147"/>
                  <a:pt x="2025"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48"/>
          <p:cNvSpPr/>
          <p:nvPr/>
        </p:nvSpPr>
        <p:spPr>
          <a:xfrm>
            <a:off x="4815122" y="1111906"/>
            <a:ext cx="39022" cy="33287"/>
          </a:xfrm>
          <a:custGeom>
            <a:rect b="b" l="l" r="r" t="t"/>
            <a:pathLst>
              <a:path extrusionOk="0" h="2130" w="2497">
                <a:moveTo>
                  <a:pt x="1074" y="1"/>
                </a:moveTo>
                <a:cubicBezTo>
                  <a:pt x="480" y="1"/>
                  <a:pt x="9" y="472"/>
                  <a:pt x="1" y="1066"/>
                </a:cubicBezTo>
                <a:cubicBezTo>
                  <a:pt x="1" y="1703"/>
                  <a:pt x="525" y="2129"/>
                  <a:pt x="1073" y="2129"/>
                </a:cubicBezTo>
                <a:cubicBezTo>
                  <a:pt x="1335" y="2129"/>
                  <a:pt x="1603" y="2032"/>
                  <a:pt x="1822" y="1813"/>
                </a:cubicBezTo>
                <a:cubicBezTo>
                  <a:pt x="2496" y="1147"/>
                  <a:pt x="2025"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48"/>
          <p:cNvSpPr/>
          <p:nvPr/>
        </p:nvSpPr>
        <p:spPr>
          <a:xfrm>
            <a:off x="4815122" y="968977"/>
            <a:ext cx="39022" cy="33412"/>
          </a:xfrm>
          <a:custGeom>
            <a:rect b="b" l="l" r="r" t="t"/>
            <a:pathLst>
              <a:path extrusionOk="0" h="2138" w="2497">
                <a:moveTo>
                  <a:pt x="1074" y="1"/>
                </a:moveTo>
                <a:cubicBezTo>
                  <a:pt x="480" y="1"/>
                  <a:pt x="9" y="481"/>
                  <a:pt x="1" y="1066"/>
                </a:cubicBezTo>
                <a:cubicBezTo>
                  <a:pt x="1" y="1710"/>
                  <a:pt x="526" y="2138"/>
                  <a:pt x="1074" y="2138"/>
                </a:cubicBezTo>
                <a:cubicBezTo>
                  <a:pt x="1336" y="2138"/>
                  <a:pt x="1604" y="2040"/>
                  <a:pt x="1822" y="1822"/>
                </a:cubicBezTo>
                <a:cubicBezTo>
                  <a:pt x="2496" y="1155"/>
                  <a:pt x="2025"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48"/>
          <p:cNvSpPr/>
          <p:nvPr/>
        </p:nvSpPr>
        <p:spPr>
          <a:xfrm>
            <a:off x="4767615" y="1302343"/>
            <a:ext cx="38881" cy="33302"/>
          </a:xfrm>
          <a:custGeom>
            <a:rect b="b" l="l" r="r" t="t"/>
            <a:pathLst>
              <a:path extrusionOk="0" h="2131" w="2488">
                <a:moveTo>
                  <a:pt x="1065" y="1"/>
                </a:moveTo>
                <a:cubicBezTo>
                  <a:pt x="472" y="1"/>
                  <a:pt x="0" y="472"/>
                  <a:pt x="0" y="1066"/>
                </a:cubicBezTo>
                <a:cubicBezTo>
                  <a:pt x="0" y="1707"/>
                  <a:pt x="522" y="2131"/>
                  <a:pt x="1067" y="2131"/>
                </a:cubicBezTo>
                <a:cubicBezTo>
                  <a:pt x="1329" y="2131"/>
                  <a:pt x="1596" y="2033"/>
                  <a:pt x="1813" y="1813"/>
                </a:cubicBezTo>
                <a:cubicBezTo>
                  <a:pt x="2488" y="1147"/>
                  <a:pt x="2008"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48"/>
          <p:cNvSpPr/>
          <p:nvPr/>
        </p:nvSpPr>
        <p:spPr>
          <a:xfrm>
            <a:off x="4767615" y="1254710"/>
            <a:ext cx="38881" cy="33333"/>
          </a:xfrm>
          <a:custGeom>
            <a:rect b="b" l="l" r="r" t="t"/>
            <a:pathLst>
              <a:path extrusionOk="0" h="2133" w="2488">
                <a:moveTo>
                  <a:pt x="1065" y="0"/>
                </a:moveTo>
                <a:cubicBezTo>
                  <a:pt x="472" y="0"/>
                  <a:pt x="0" y="480"/>
                  <a:pt x="0" y="1065"/>
                </a:cubicBezTo>
                <a:cubicBezTo>
                  <a:pt x="0" y="1709"/>
                  <a:pt x="525" y="2133"/>
                  <a:pt x="1072" y="2133"/>
                </a:cubicBezTo>
                <a:cubicBezTo>
                  <a:pt x="1332" y="2133"/>
                  <a:pt x="1598" y="2036"/>
                  <a:pt x="1813" y="1821"/>
                </a:cubicBezTo>
                <a:cubicBezTo>
                  <a:pt x="2488" y="1146"/>
                  <a:pt x="2008"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48"/>
          <p:cNvSpPr/>
          <p:nvPr/>
        </p:nvSpPr>
        <p:spPr>
          <a:xfrm>
            <a:off x="4767615" y="1159413"/>
            <a:ext cx="38881" cy="33412"/>
          </a:xfrm>
          <a:custGeom>
            <a:rect b="b" l="l" r="r" t="t"/>
            <a:pathLst>
              <a:path extrusionOk="0" h="2138" w="2488">
                <a:moveTo>
                  <a:pt x="1065" y="1"/>
                </a:moveTo>
                <a:cubicBezTo>
                  <a:pt x="472" y="9"/>
                  <a:pt x="0" y="481"/>
                  <a:pt x="0" y="1066"/>
                </a:cubicBezTo>
                <a:cubicBezTo>
                  <a:pt x="0" y="1710"/>
                  <a:pt x="525" y="2138"/>
                  <a:pt x="1071" y="2138"/>
                </a:cubicBezTo>
                <a:cubicBezTo>
                  <a:pt x="1332" y="2138"/>
                  <a:pt x="1598" y="2040"/>
                  <a:pt x="1813" y="1822"/>
                </a:cubicBezTo>
                <a:cubicBezTo>
                  <a:pt x="2488" y="1147"/>
                  <a:pt x="2008"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48"/>
          <p:cNvSpPr/>
          <p:nvPr/>
        </p:nvSpPr>
        <p:spPr>
          <a:xfrm>
            <a:off x="4767615" y="1111906"/>
            <a:ext cx="38881" cy="33287"/>
          </a:xfrm>
          <a:custGeom>
            <a:rect b="b" l="l" r="r" t="t"/>
            <a:pathLst>
              <a:path extrusionOk="0" h="2130" w="2488">
                <a:moveTo>
                  <a:pt x="1065" y="1"/>
                </a:moveTo>
                <a:cubicBezTo>
                  <a:pt x="472" y="1"/>
                  <a:pt x="0" y="472"/>
                  <a:pt x="0" y="1066"/>
                </a:cubicBezTo>
                <a:cubicBezTo>
                  <a:pt x="0" y="1703"/>
                  <a:pt x="525" y="2129"/>
                  <a:pt x="1070" y="2129"/>
                </a:cubicBezTo>
                <a:cubicBezTo>
                  <a:pt x="1331" y="2129"/>
                  <a:pt x="1597" y="2032"/>
                  <a:pt x="1813" y="1813"/>
                </a:cubicBezTo>
                <a:cubicBezTo>
                  <a:pt x="2488" y="1147"/>
                  <a:pt x="2008"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48"/>
          <p:cNvSpPr/>
          <p:nvPr/>
        </p:nvSpPr>
        <p:spPr>
          <a:xfrm>
            <a:off x="4767615" y="968977"/>
            <a:ext cx="38881" cy="33412"/>
          </a:xfrm>
          <a:custGeom>
            <a:rect b="b" l="l" r="r" t="t"/>
            <a:pathLst>
              <a:path extrusionOk="0" h="2138" w="2488">
                <a:moveTo>
                  <a:pt x="1065" y="1"/>
                </a:moveTo>
                <a:cubicBezTo>
                  <a:pt x="472" y="1"/>
                  <a:pt x="0" y="481"/>
                  <a:pt x="0" y="1066"/>
                </a:cubicBezTo>
                <a:cubicBezTo>
                  <a:pt x="0" y="1710"/>
                  <a:pt x="525" y="2138"/>
                  <a:pt x="1071" y="2138"/>
                </a:cubicBezTo>
                <a:cubicBezTo>
                  <a:pt x="1332" y="2138"/>
                  <a:pt x="1598" y="2040"/>
                  <a:pt x="1813" y="1822"/>
                </a:cubicBezTo>
                <a:cubicBezTo>
                  <a:pt x="2488" y="1147"/>
                  <a:pt x="2008"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48"/>
          <p:cNvSpPr/>
          <p:nvPr/>
        </p:nvSpPr>
        <p:spPr>
          <a:xfrm>
            <a:off x="4719967" y="1159413"/>
            <a:ext cx="38897" cy="33412"/>
          </a:xfrm>
          <a:custGeom>
            <a:rect b="b" l="l" r="r" t="t"/>
            <a:pathLst>
              <a:path extrusionOk="0" h="2138" w="2489">
                <a:moveTo>
                  <a:pt x="1066" y="1"/>
                </a:moveTo>
                <a:cubicBezTo>
                  <a:pt x="480" y="1"/>
                  <a:pt x="1" y="481"/>
                  <a:pt x="1" y="1066"/>
                </a:cubicBezTo>
                <a:cubicBezTo>
                  <a:pt x="1" y="1710"/>
                  <a:pt x="526" y="2138"/>
                  <a:pt x="1072" y="2138"/>
                </a:cubicBezTo>
                <a:cubicBezTo>
                  <a:pt x="1333" y="2138"/>
                  <a:pt x="1598" y="2040"/>
                  <a:pt x="1813" y="1822"/>
                </a:cubicBezTo>
                <a:cubicBezTo>
                  <a:pt x="2488" y="1155"/>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48"/>
          <p:cNvSpPr/>
          <p:nvPr/>
        </p:nvSpPr>
        <p:spPr>
          <a:xfrm>
            <a:off x="4719967" y="968977"/>
            <a:ext cx="38897" cy="33412"/>
          </a:xfrm>
          <a:custGeom>
            <a:rect b="b" l="l" r="r" t="t"/>
            <a:pathLst>
              <a:path extrusionOk="0" h="2138" w="2489">
                <a:moveTo>
                  <a:pt x="1066" y="1"/>
                </a:moveTo>
                <a:cubicBezTo>
                  <a:pt x="480" y="1"/>
                  <a:pt x="1" y="481"/>
                  <a:pt x="1" y="1066"/>
                </a:cubicBezTo>
                <a:cubicBezTo>
                  <a:pt x="1" y="1710"/>
                  <a:pt x="526" y="2138"/>
                  <a:pt x="1072" y="2138"/>
                </a:cubicBezTo>
                <a:cubicBezTo>
                  <a:pt x="1333" y="2138"/>
                  <a:pt x="1598" y="2040"/>
                  <a:pt x="1813" y="1822"/>
                </a:cubicBezTo>
                <a:cubicBezTo>
                  <a:pt x="2488"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48"/>
          <p:cNvSpPr/>
          <p:nvPr/>
        </p:nvSpPr>
        <p:spPr>
          <a:xfrm>
            <a:off x="4672334" y="1159413"/>
            <a:ext cx="38881" cy="33412"/>
          </a:xfrm>
          <a:custGeom>
            <a:rect b="b" l="l" r="r" t="t"/>
            <a:pathLst>
              <a:path extrusionOk="0" h="2138" w="2488">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48"/>
          <p:cNvSpPr/>
          <p:nvPr/>
        </p:nvSpPr>
        <p:spPr>
          <a:xfrm>
            <a:off x="4672334" y="968977"/>
            <a:ext cx="38881" cy="33412"/>
          </a:xfrm>
          <a:custGeom>
            <a:rect b="b" l="l" r="r" t="t"/>
            <a:pathLst>
              <a:path extrusionOk="0" h="2138" w="2488">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48"/>
          <p:cNvSpPr/>
          <p:nvPr/>
        </p:nvSpPr>
        <p:spPr>
          <a:xfrm>
            <a:off x="4672334" y="921344"/>
            <a:ext cx="38881" cy="33412"/>
          </a:xfrm>
          <a:custGeom>
            <a:rect b="b" l="l" r="r" t="t"/>
            <a:pathLst>
              <a:path extrusionOk="0" h="2138" w="2488">
                <a:moveTo>
                  <a:pt x="1065" y="0"/>
                </a:moveTo>
                <a:cubicBezTo>
                  <a:pt x="480" y="9"/>
                  <a:pt x="0" y="480"/>
                  <a:pt x="0" y="1074"/>
                </a:cubicBezTo>
                <a:cubicBezTo>
                  <a:pt x="0" y="1711"/>
                  <a:pt x="524" y="2137"/>
                  <a:pt x="1073" y="2137"/>
                </a:cubicBezTo>
                <a:cubicBezTo>
                  <a:pt x="1335" y="2137"/>
                  <a:pt x="1603" y="2040"/>
                  <a:pt x="1821" y="1821"/>
                </a:cubicBezTo>
                <a:cubicBezTo>
                  <a:pt x="2488" y="1155"/>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48"/>
          <p:cNvSpPr/>
          <p:nvPr/>
        </p:nvSpPr>
        <p:spPr>
          <a:xfrm>
            <a:off x="4624686" y="1159413"/>
            <a:ext cx="39022" cy="33412"/>
          </a:xfrm>
          <a:custGeom>
            <a:rect b="b" l="l" r="r" t="t"/>
            <a:pathLst>
              <a:path extrusionOk="0" h="2138" w="2497">
                <a:moveTo>
                  <a:pt x="1065" y="1"/>
                </a:moveTo>
                <a:cubicBezTo>
                  <a:pt x="480" y="9"/>
                  <a:pt x="1" y="481"/>
                  <a:pt x="1" y="1066"/>
                </a:cubicBezTo>
                <a:cubicBezTo>
                  <a:pt x="1" y="1710"/>
                  <a:pt x="526" y="2138"/>
                  <a:pt x="1074" y="2138"/>
                </a:cubicBezTo>
                <a:cubicBezTo>
                  <a:pt x="1336" y="2138"/>
                  <a:pt x="1603" y="2040"/>
                  <a:pt x="1822" y="1822"/>
                </a:cubicBezTo>
                <a:cubicBezTo>
                  <a:pt x="2496" y="1147"/>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48"/>
          <p:cNvSpPr/>
          <p:nvPr/>
        </p:nvSpPr>
        <p:spPr>
          <a:xfrm>
            <a:off x="4624686" y="921344"/>
            <a:ext cx="39022" cy="33412"/>
          </a:xfrm>
          <a:custGeom>
            <a:rect b="b" l="l" r="r" t="t"/>
            <a:pathLst>
              <a:path extrusionOk="0" h="2138" w="2497">
                <a:moveTo>
                  <a:pt x="1065" y="0"/>
                </a:moveTo>
                <a:cubicBezTo>
                  <a:pt x="480" y="9"/>
                  <a:pt x="1" y="480"/>
                  <a:pt x="1" y="1074"/>
                </a:cubicBezTo>
                <a:cubicBezTo>
                  <a:pt x="1" y="1711"/>
                  <a:pt x="525" y="2137"/>
                  <a:pt x="1073" y="2137"/>
                </a:cubicBezTo>
                <a:cubicBezTo>
                  <a:pt x="1335" y="2137"/>
                  <a:pt x="1603" y="2040"/>
                  <a:pt x="1822" y="1821"/>
                </a:cubicBezTo>
                <a:cubicBezTo>
                  <a:pt x="2496" y="1155"/>
                  <a:pt x="2017"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48"/>
          <p:cNvSpPr/>
          <p:nvPr/>
        </p:nvSpPr>
        <p:spPr>
          <a:xfrm>
            <a:off x="4577037" y="1588060"/>
            <a:ext cx="39022" cy="33412"/>
          </a:xfrm>
          <a:custGeom>
            <a:rect b="b" l="l" r="r" t="t"/>
            <a:pathLst>
              <a:path extrusionOk="0" h="2138" w="2497">
                <a:moveTo>
                  <a:pt x="1074" y="1"/>
                </a:moveTo>
                <a:cubicBezTo>
                  <a:pt x="481" y="1"/>
                  <a:pt x="1" y="480"/>
                  <a:pt x="1" y="1066"/>
                </a:cubicBezTo>
                <a:cubicBezTo>
                  <a:pt x="1" y="1709"/>
                  <a:pt x="526" y="2137"/>
                  <a:pt x="1075" y="2137"/>
                </a:cubicBezTo>
                <a:cubicBezTo>
                  <a:pt x="1337" y="2137"/>
                  <a:pt x="1604" y="2040"/>
                  <a:pt x="1822" y="1822"/>
                </a:cubicBezTo>
                <a:cubicBezTo>
                  <a:pt x="2497" y="1147"/>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48"/>
          <p:cNvSpPr/>
          <p:nvPr/>
        </p:nvSpPr>
        <p:spPr>
          <a:xfrm>
            <a:off x="4577037" y="1540428"/>
            <a:ext cx="39116" cy="33396"/>
          </a:xfrm>
          <a:custGeom>
            <a:rect b="b" l="l" r="r" t="t"/>
            <a:pathLst>
              <a:path extrusionOk="0" h="2137" w="2503">
                <a:moveTo>
                  <a:pt x="1084" y="0"/>
                </a:moveTo>
                <a:cubicBezTo>
                  <a:pt x="1081" y="0"/>
                  <a:pt x="1077" y="0"/>
                  <a:pt x="1074" y="0"/>
                </a:cubicBezTo>
                <a:cubicBezTo>
                  <a:pt x="481" y="0"/>
                  <a:pt x="1" y="480"/>
                  <a:pt x="1" y="1065"/>
                </a:cubicBezTo>
                <a:cubicBezTo>
                  <a:pt x="1" y="1709"/>
                  <a:pt x="530" y="2137"/>
                  <a:pt x="1081" y="2137"/>
                </a:cubicBezTo>
                <a:cubicBezTo>
                  <a:pt x="1344" y="2137"/>
                  <a:pt x="1612" y="2039"/>
                  <a:pt x="1830" y="1821"/>
                </a:cubicBezTo>
                <a:cubicBezTo>
                  <a:pt x="2502" y="1149"/>
                  <a:pt x="2029" y="0"/>
                  <a:pt x="10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48"/>
          <p:cNvSpPr/>
          <p:nvPr/>
        </p:nvSpPr>
        <p:spPr>
          <a:xfrm>
            <a:off x="4577037" y="1445147"/>
            <a:ext cx="39022" cy="33333"/>
          </a:xfrm>
          <a:custGeom>
            <a:rect b="b" l="l" r="r" t="t"/>
            <a:pathLst>
              <a:path extrusionOk="0" h="2133" w="2497">
                <a:moveTo>
                  <a:pt x="1074" y="0"/>
                </a:moveTo>
                <a:cubicBezTo>
                  <a:pt x="481" y="0"/>
                  <a:pt x="9" y="480"/>
                  <a:pt x="1" y="1065"/>
                </a:cubicBezTo>
                <a:cubicBezTo>
                  <a:pt x="1" y="1709"/>
                  <a:pt x="526" y="2133"/>
                  <a:pt x="1075" y="2133"/>
                </a:cubicBezTo>
                <a:cubicBezTo>
                  <a:pt x="1337" y="2133"/>
                  <a:pt x="1604" y="2036"/>
                  <a:pt x="1822" y="1821"/>
                </a:cubicBezTo>
                <a:cubicBezTo>
                  <a:pt x="2497" y="1146"/>
                  <a:pt x="2017" y="0"/>
                  <a:pt x="10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48"/>
          <p:cNvSpPr/>
          <p:nvPr/>
        </p:nvSpPr>
        <p:spPr>
          <a:xfrm>
            <a:off x="4577037" y="1254710"/>
            <a:ext cx="39022" cy="33333"/>
          </a:xfrm>
          <a:custGeom>
            <a:rect b="b" l="l" r="r" t="t"/>
            <a:pathLst>
              <a:path extrusionOk="0" h="2133" w="2497">
                <a:moveTo>
                  <a:pt x="1074" y="0"/>
                </a:moveTo>
                <a:cubicBezTo>
                  <a:pt x="481" y="0"/>
                  <a:pt x="9" y="480"/>
                  <a:pt x="1" y="1065"/>
                </a:cubicBezTo>
                <a:cubicBezTo>
                  <a:pt x="1" y="1709"/>
                  <a:pt x="526" y="2133"/>
                  <a:pt x="1075" y="2133"/>
                </a:cubicBezTo>
                <a:cubicBezTo>
                  <a:pt x="1337" y="2133"/>
                  <a:pt x="1604" y="2036"/>
                  <a:pt x="1822" y="1821"/>
                </a:cubicBezTo>
                <a:cubicBezTo>
                  <a:pt x="2497" y="1146"/>
                  <a:pt x="2017" y="0"/>
                  <a:pt x="10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48"/>
          <p:cNvSpPr/>
          <p:nvPr/>
        </p:nvSpPr>
        <p:spPr>
          <a:xfrm>
            <a:off x="4577037" y="1159413"/>
            <a:ext cx="39022" cy="33412"/>
          </a:xfrm>
          <a:custGeom>
            <a:rect b="b" l="l" r="r" t="t"/>
            <a:pathLst>
              <a:path extrusionOk="0" h="2138" w="2497">
                <a:moveTo>
                  <a:pt x="1074" y="1"/>
                </a:moveTo>
                <a:cubicBezTo>
                  <a:pt x="481" y="1"/>
                  <a:pt x="9" y="481"/>
                  <a:pt x="1" y="1066"/>
                </a:cubicBezTo>
                <a:cubicBezTo>
                  <a:pt x="1" y="1710"/>
                  <a:pt x="526" y="2138"/>
                  <a:pt x="1075" y="2138"/>
                </a:cubicBezTo>
                <a:cubicBezTo>
                  <a:pt x="1337" y="2138"/>
                  <a:pt x="1604" y="2040"/>
                  <a:pt x="1822" y="1822"/>
                </a:cubicBezTo>
                <a:cubicBezTo>
                  <a:pt x="2497" y="1155"/>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48"/>
          <p:cNvSpPr/>
          <p:nvPr/>
        </p:nvSpPr>
        <p:spPr>
          <a:xfrm>
            <a:off x="4577037" y="968977"/>
            <a:ext cx="39022" cy="33412"/>
          </a:xfrm>
          <a:custGeom>
            <a:rect b="b" l="l" r="r" t="t"/>
            <a:pathLst>
              <a:path extrusionOk="0" h="2138" w="2497">
                <a:moveTo>
                  <a:pt x="1074" y="1"/>
                </a:moveTo>
                <a:cubicBezTo>
                  <a:pt x="481" y="1"/>
                  <a:pt x="9" y="481"/>
                  <a:pt x="1" y="1066"/>
                </a:cubicBezTo>
                <a:cubicBezTo>
                  <a:pt x="1" y="1710"/>
                  <a:pt x="526" y="2138"/>
                  <a:pt x="1075" y="2138"/>
                </a:cubicBezTo>
                <a:cubicBezTo>
                  <a:pt x="1337" y="2138"/>
                  <a:pt x="1604" y="2040"/>
                  <a:pt x="1822" y="1822"/>
                </a:cubicBezTo>
                <a:cubicBezTo>
                  <a:pt x="2497" y="1147"/>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48"/>
          <p:cNvSpPr/>
          <p:nvPr/>
        </p:nvSpPr>
        <p:spPr>
          <a:xfrm>
            <a:off x="4577037" y="921344"/>
            <a:ext cx="39022" cy="33412"/>
          </a:xfrm>
          <a:custGeom>
            <a:rect b="b" l="l" r="r" t="t"/>
            <a:pathLst>
              <a:path extrusionOk="0" h="2138" w="2497">
                <a:moveTo>
                  <a:pt x="1074" y="0"/>
                </a:moveTo>
                <a:cubicBezTo>
                  <a:pt x="481" y="9"/>
                  <a:pt x="9" y="480"/>
                  <a:pt x="1" y="1074"/>
                </a:cubicBezTo>
                <a:cubicBezTo>
                  <a:pt x="1" y="1711"/>
                  <a:pt x="525" y="2137"/>
                  <a:pt x="1074" y="2137"/>
                </a:cubicBezTo>
                <a:cubicBezTo>
                  <a:pt x="1336" y="2137"/>
                  <a:pt x="1604" y="2040"/>
                  <a:pt x="1822" y="1821"/>
                </a:cubicBezTo>
                <a:cubicBezTo>
                  <a:pt x="2497" y="1155"/>
                  <a:pt x="2017" y="0"/>
                  <a:pt x="10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48"/>
          <p:cNvSpPr/>
          <p:nvPr/>
        </p:nvSpPr>
        <p:spPr>
          <a:xfrm>
            <a:off x="4529530" y="1635708"/>
            <a:ext cx="38897" cy="33349"/>
          </a:xfrm>
          <a:custGeom>
            <a:rect b="b" l="l" r="r" t="t"/>
            <a:pathLst>
              <a:path extrusionOk="0" h="2134" w="2489">
                <a:moveTo>
                  <a:pt x="1066" y="0"/>
                </a:moveTo>
                <a:cubicBezTo>
                  <a:pt x="472" y="0"/>
                  <a:pt x="1" y="480"/>
                  <a:pt x="1" y="1065"/>
                </a:cubicBezTo>
                <a:cubicBezTo>
                  <a:pt x="1" y="1709"/>
                  <a:pt x="526" y="2133"/>
                  <a:pt x="1072" y="2133"/>
                </a:cubicBezTo>
                <a:cubicBezTo>
                  <a:pt x="1333" y="2133"/>
                  <a:pt x="1598" y="2036"/>
                  <a:pt x="1813" y="1821"/>
                </a:cubicBezTo>
                <a:cubicBezTo>
                  <a:pt x="2488" y="1146"/>
                  <a:pt x="2009"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48"/>
          <p:cNvSpPr/>
          <p:nvPr/>
        </p:nvSpPr>
        <p:spPr>
          <a:xfrm>
            <a:off x="4529530" y="1588060"/>
            <a:ext cx="38897" cy="33412"/>
          </a:xfrm>
          <a:custGeom>
            <a:rect b="b" l="l" r="r" t="t"/>
            <a:pathLst>
              <a:path extrusionOk="0" h="2138" w="2489">
                <a:moveTo>
                  <a:pt x="1066" y="1"/>
                </a:moveTo>
                <a:cubicBezTo>
                  <a:pt x="472" y="1"/>
                  <a:pt x="1" y="480"/>
                  <a:pt x="1" y="1066"/>
                </a:cubicBezTo>
                <a:cubicBezTo>
                  <a:pt x="1" y="1709"/>
                  <a:pt x="526" y="2137"/>
                  <a:pt x="1072" y="2137"/>
                </a:cubicBezTo>
                <a:cubicBezTo>
                  <a:pt x="1333" y="2137"/>
                  <a:pt x="1598" y="2040"/>
                  <a:pt x="1813" y="1822"/>
                </a:cubicBezTo>
                <a:cubicBezTo>
                  <a:pt x="2488" y="1147"/>
                  <a:pt x="2009"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48"/>
          <p:cNvSpPr/>
          <p:nvPr/>
        </p:nvSpPr>
        <p:spPr>
          <a:xfrm>
            <a:off x="4529530" y="1349850"/>
            <a:ext cx="38897" cy="33412"/>
          </a:xfrm>
          <a:custGeom>
            <a:rect b="b" l="l" r="r" t="t"/>
            <a:pathLst>
              <a:path extrusionOk="0" h="2138" w="2489">
                <a:moveTo>
                  <a:pt x="1066" y="1"/>
                </a:moveTo>
                <a:cubicBezTo>
                  <a:pt x="472" y="9"/>
                  <a:pt x="1" y="481"/>
                  <a:pt x="1" y="1074"/>
                </a:cubicBezTo>
                <a:cubicBezTo>
                  <a:pt x="1" y="1712"/>
                  <a:pt x="525" y="2138"/>
                  <a:pt x="1071" y="2138"/>
                </a:cubicBezTo>
                <a:cubicBezTo>
                  <a:pt x="1332" y="2138"/>
                  <a:pt x="1598" y="2040"/>
                  <a:pt x="1813" y="1822"/>
                </a:cubicBezTo>
                <a:cubicBezTo>
                  <a:pt x="2488" y="1155"/>
                  <a:pt x="2009"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48"/>
          <p:cNvSpPr/>
          <p:nvPr/>
        </p:nvSpPr>
        <p:spPr>
          <a:xfrm>
            <a:off x="4529530" y="1302343"/>
            <a:ext cx="38897" cy="33302"/>
          </a:xfrm>
          <a:custGeom>
            <a:rect b="b" l="l" r="r" t="t"/>
            <a:pathLst>
              <a:path extrusionOk="0" h="2131" w="2489">
                <a:moveTo>
                  <a:pt x="1066" y="1"/>
                </a:moveTo>
                <a:cubicBezTo>
                  <a:pt x="472" y="1"/>
                  <a:pt x="1" y="472"/>
                  <a:pt x="1" y="1066"/>
                </a:cubicBezTo>
                <a:cubicBezTo>
                  <a:pt x="1" y="1707"/>
                  <a:pt x="523" y="2131"/>
                  <a:pt x="1067" y="2131"/>
                </a:cubicBezTo>
                <a:cubicBezTo>
                  <a:pt x="1329" y="2131"/>
                  <a:pt x="1597" y="2033"/>
                  <a:pt x="1813" y="1813"/>
                </a:cubicBezTo>
                <a:cubicBezTo>
                  <a:pt x="2488" y="1147"/>
                  <a:pt x="2009"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48"/>
          <p:cNvSpPr/>
          <p:nvPr/>
        </p:nvSpPr>
        <p:spPr>
          <a:xfrm>
            <a:off x="4529530" y="1207062"/>
            <a:ext cx="38897" cy="33349"/>
          </a:xfrm>
          <a:custGeom>
            <a:rect b="b" l="l" r="r" t="t"/>
            <a:pathLst>
              <a:path extrusionOk="0" h="2134" w="2489">
                <a:moveTo>
                  <a:pt x="1066" y="1"/>
                </a:moveTo>
                <a:cubicBezTo>
                  <a:pt x="472" y="1"/>
                  <a:pt x="1" y="480"/>
                  <a:pt x="1" y="1065"/>
                </a:cubicBezTo>
                <a:cubicBezTo>
                  <a:pt x="1" y="1709"/>
                  <a:pt x="526" y="2133"/>
                  <a:pt x="1072" y="2133"/>
                </a:cubicBezTo>
                <a:cubicBezTo>
                  <a:pt x="1333" y="2133"/>
                  <a:pt x="1598" y="2037"/>
                  <a:pt x="1813" y="1822"/>
                </a:cubicBezTo>
                <a:cubicBezTo>
                  <a:pt x="2488" y="1147"/>
                  <a:pt x="2009"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48"/>
          <p:cNvSpPr/>
          <p:nvPr/>
        </p:nvSpPr>
        <p:spPr>
          <a:xfrm>
            <a:off x="4529530" y="1159413"/>
            <a:ext cx="38897" cy="33412"/>
          </a:xfrm>
          <a:custGeom>
            <a:rect b="b" l="l" r="r" t="t"/>
            <a:pathLst>
              <a:path extrusionOk="0" h="2138" w="2489">
                <a:moveTo>
                  <a:pt x="1066" y="1"/>
                </a:moveTo>
                <a:cubicBezTo>
                  <a:pt x="472" y="9"/>
                  <a:pt x="1" y="481"/>
                  <a:pt x="1" y="1066"/>
                </a:cubicBezTo>
                <a:cubicBezTo>
                  <a:pt x="1" y="1710"/>
                  <a:pt x="526" y="2138"/>
                  <a:pt x="1072" y="2138"/>
                </a:cubicBezTo>
                <a:cubicBezTo>
                  <a:pt x="1333" y="2138"/>
                  <a:pt x="1598" y="2040"/>
                  <a:pt x="1813" y="1822"/>
                </a:cubicBezTo>
                <a:cubicBezTo>
                  <a:pt x="2488" y="1147"/>
                  <a:pt x="2009"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48"/>
          <p:cNvSpPr/>
          <p:nvPr/>
        </p:nvSpPr>
        <p:spPr>
          <a:xfrm>
            <a:off x="4529530" y="968977"/>
            <a:ext cx="38897" cy="33412"/>
          </a:xfrm>
          <a:custGeom>
            <a:rect b="b" l="l" r="r" t="t"/>
            <a:pathLst>
              <a:path extrusionOk="0" h="2138" w="2489">
                <a:moveTo>
                  <a:pt x="1066" y="1"/>
                </a:moveTo>
                <a:cubicBezTo>
                  <a:pt x="472" y="1"/>
                  <a:pt x="1" y="481"/>
                  <a:pt x="1" y="1066"/>
                </a:cubicBezTo>
                <a:cubicBezTo>
                  <a:pt x="1" y="1710"/>
                  <a:pt x="526" y="2138"/>
                  <a:pt x="1072" y="2138"/>
                </a:cubicBezTo>
                <a:cubicBezTo>
                  <a:pt x="1333" y="2138"/>
                  <a:pt x="1598" y="2040"/>
                  <a:pt x="1813" y="1822"/>
                </a:cubicBezTo>
                <a:cubicBezTo>
                  <a:pt x="2488" y="1147"/>
                  <a:pt x="2009"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48"/>
          <p:cNvSpPr/>
          <p:nvPr/>
        </p:nvSpPr>
        <p:spPr>
          <a:xfrm>
            <a:off x="4481897" y="1683341"/>
            <a:ext cx="38881" cy="33318"/>
          </a:xfrm>
          <a:custGeom>
            <a:rect b="b" l="l" r="r" t="t"/>
            <a:pathLst>
              <a:path extrusionOk="0" h="2132" w="2488">
                <a:moveTo>
                  <a:pt x="1065" y="1"/>
                </a:moveTo>
                <a:cubicBezTo>
                  <a:pt x="472" y="1"/>
                  <a:pt x="0" y="472"/>
                  <a:pt x="0" y="1066"/>
                </a:cubicBezTo>
                <a:cubicBezTo>
                  <a:pt x="0" y="1708"/>
                  <a:pt x="522" y="2131"/>
                  <a:pt x="1067" y="2131"/>
                </a:cubicBezTo>
                <a:cubicBezTo>
                  <a:pt x="1329" y="2131"/>
                  <a:pt x="1596" y="2033"/>
                  <a:pt x="1813" y="1814"/>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48"/>
          <p:cNvSpPr/>
          <p:nvPr/>
        </p:nvSpPr>
        <p:spPr>
          <a:xfrm>
            <a:off x="4481897" y="1635708"/>
            <a:ext cx="38881" cy="33349"/>
          </a:xfrm>
          <a:custGeom>
            <a:rect b="b" l="l" r="r" t="t"/>
            <a:pathLst>
              <a:path extrusionOk="0" h="2134" w="2488">
                <a:moveTo>
                  <a:pt x="1065" y="0"/>
                </a:moveTo>
                <a:cubicBezTo>
                  <a:pt x="480" y="0"/>
                  <a:pt x="0" y="480"/>
                  <a:pt x="0" y="1065"/>
                </a:cubicBezTo>
                <a:cubicBezTo>
                  <a:pt x="0" y="1709"/>
                  <a:pt x="525" y="2133"/>
                  <a:pt x="1071" y="2133"/>
                </a:cubicBezTo>
                <a:cubicBezTo>
                  <a:pt x="1332" y="2133"/>
                  <a:pt x="1598" y="2036"/>
                  <a:pt x="1813" y="1821"/>
                </a:cubicBezTo>
                <a:cubicBezTo>
                  <a:pt x="2488"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48"/>
          <p:cNvSpPr/>
          <p:nvPr/>
        </p:nvSpPr>
        <p:spPr>
          <a:xfrm>
            <a:off x="4481897" y="1397498"/>
            <a:ext cx="38881" cy="33412"/>
          </a:xfrm>
          <a:custGeom>
            <a:rect b="b" l="l" r="r" t="t"/>
            <a:pathLst>
              <a:path extrusionOk="0" h="2138" w="2488">
                <a:moveTo>
                  <a:pt x="1065" y="1"/>
                </a:moveTo>
                <a:cubicBezTo>
                  <a:pt x="480" y="1"/>
                  <a:pt x="0" y="480"/>
                  <a:pt x="0" y="1065"/>
                </a:cubicBezTo>
                <a:cubicBezTo>
                  <a:pt x="0" y="1709"/>
                  <a:pt x="525" y="2137"/>
                  <a:pt x="1071" y="2137"/>
                </a:cubicBezTo>
                <a:cubicBezTo>
                  <a:pt x="1332" y="2137"/>
                  <a:pt x="1597" y="2040"/>
                  <a:pt x="1813" y="1821"/>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48"/>
          <p:cNvSpPr/>
          <p:nvPr/>
        </p:nvSpPr>
        <p:spPr>
          <a:xfrm>
            <a:off x="4481897" y="1349850"/>
            <a:ext cx="38881" cy="33412"/>
          </a:xfrm>
          <a:custGeom>
            <a:rect b="b" l="l" r="r" t="t"/>
            <a:pathLst>
              <a:path extrusionOk="0" h="2138" w="2488">
                <a:moveTo>
                  <a:pt x="1065" y="1"/>
                </a:moveTo>
                <a:cubicBezTo>
                  <a:pt x="480" y="9"/>
                  <a:pt x="0" y="481"/>
                  <a:pt x="0" y="1074"/>
                </a:cubicBezTo>
                <a:cubicBezTo>
                  <a:pt x="0" y="1712"/>
                  <a:pt x="524" y="2138"/>
                  <a:pt x="1070" y="2138"/>
                </a:cubicBezTo>
                <a:cubicBezTo>
                  <a:pt x="1331" y="2138"/>
                  <a:pt x="1597" y="2040"/>
                  <a:pt x="1813" y="1822"/>
                </a:cubicBezTo>
                <a:cubicBezTo>
                  <a:pt x="2488" y="1155"/>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48"/>
          <p:cNvSpPr/>
          <p:nvPr/>
        </p:nvSpPr>
        <p:spPr>
          <a:xfrm>
            <a:off x="4481897" y="1302343"/>
            <a:ext cx="38881" cy="33349"/>
          </a:xfrm>
          <a:custGeom>
            <a:rect b="b" l="l" r="r" t="t"/>
            <a:pathLst>
              <a:path extrusionOk="0" h="2134" w="2488">
                <a:moveTo>
                  <a:pt x="1065" y="1"/>
                </a:moveTo>
                <a:cubicBezTo>
                  <a:pt x="480" y="1"/>
                  <a:pt x="0" y="472"/>
                  <a:pt x="0" y="1066"/>
                </a:cubicBezTo>
                <a:cubicBezTo>
                  <a:pt x="0" y="1709"/>
                  <a:pt x="525" y="2133"/>
                  <a:pt x="1071" y="2133"/>
                </a:cubicBezTo>
                <a:cubicBezTo>
                  <a:pt x="1332" y="2133"/>
                  <a:pt x="1598" y="2037"/>
                  <a:pt x="1813" y="1822"/>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48"/>
          <p:cNvSpPr/>
          <p:nvPr/>
        </p:nvSpPr>
        <p:spPr>
          <a:xfrm>
            <a:off x="4481897" y="1254710"/>
            <a:ext cx="38881" cy="33333"/>
          </a:xfrm>
          <a:custGeom>
            <a:rect b="b" l="l" r="r" t="t"/>
            <a:pathLst>
              <a:path extrusionOk="0" h="2133" w="2488">
                <a:moveTo>
                  <a:pt x="1065" y="0"/>
                </a:moveTo>
                <a:cubicBezTo>
                  <a:pt x="480" y="0"/>
                  <a:pt x="0" y="480"/>
                  <a:pt x="0" y="1065"/>
                </a:cubicBezTo>
                <a:cubicBezTo>
                  <a:pt x="0" y="1709"/>
                  <a:pt x="525" y="2133"/>
                  <a:pt x="1071" y="2133"/>
                </a:cubicBezTo>
                <a:cubicBezTo>
                  <a:pt x="1332" y="2133"/>
                  <a:pt x="1598" y="2036"/>
                  <a:pt x="1813" y="1821"/>
                </a:cubicBezTo>
                <a:cubicBezTo>
                  <a:pt x="2488"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48"/>
          <p:cNvSpPr/>
          <p:nvPr/>
        </p:nvSpPr>
        <p:spPr>
          <a:xfrm>
            <a:off x="4481897" y="1207062"/>
            <a:ext cx="38881" cy="33349"/>
          </a:xfrm>
          <a:custGeom>
            <a:rect b="b" l="l" r="r" t="t"/>
            <a:pathLst>
              <a:path extrusionOk="0" h="2134" w="2488">
                <a:moveTo>
                  <a:pt x="1065" y="1"/>
                </a:moveTo>
                <a:cubicBezTo>
                  <a:pt x="480" y="1"/>
                  <a:pt x="0" y="480"/>
                  <a:pt x="0" y="1065"/>
                </a:cubicBezTo>
                <a:cubicBezTo>
                  <a:pt x="0" y="1709"/>
                  <a:pt x="525" y="2133"/>
                  <a:pt x="1071" y="2133"/>
                </a:cubicBezTo>
                <a:cubicBezTo>
                  <a:pt x="1332" y="2133"/>
                  <a:pt x="1598" y="2037"/>
                  <a:pt x="1813" y="1822"/>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48"/>
          <p:cNvSpPr/>
          <p:nvPr/>
        </p:nvSpPr>
        <p:spPr>
          <a:xfrm>
            <a:off x="4481897" y="968977"/>
            <a:ext cx="38881" cy="33412"/>
          </a:xfrm>
          <a:custGeom>
            <a:rect b="b" l="l" r="r" t="t"/>
            <a:pathLst>
              <a:path extrusionOk="0" h="2138" w="2488">
                <a:moveTo>
                  <a:pt x="1065" y="1"/>
                </a:moveTo>
                <a:cubicBezTo>
                  <a:pt x="480" y="1"/>
                  <a:pt x="0" y="481"/>
                  <a:pt x="0" y="1066"/>
                </a:cubicBezTo>
                <a:cubicBezTo>
                  <a:pt x="0" y="1710"/>
                  <a:pt x="525" y="2138"/>
                  <a:pt x="1071" y="2138"/>
                </a:cubicBezTo>
                <a:cubicBezTo>
                  <a:pt x="1332" y="2138"/>
                  <a:pt x="1597" y="2040"/>
                  <a:pt x="1813" y="1822"/>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48"/>
          <p:cNvSpPr/>
          <p:nvPr/>
        </p:nvSpPr>
        <p:spPr>
          <a:xfrm>
            <a:off x="4434249" y="1683341"/>
            <a:ext cx="38897" cy="33318"/>
          </a:xfrm>
          <a:custGeom>
            <a:rect b="b" l="l" r="r" t="t"/>
            <a:pathLst>
              <a:path extrusionOk="0" h="2132" w="2489">
                <a:moveTo>
                  <a:pt x="1065" y="1"/>
                </a:moveTo>
                <a:cubicBezTo>
                  <a:pt x="480" y="1"/>
                  <a:pt x="0" y="472"/>
                  <a:pt x="0" y="1066"/>
                </a:cubicBezTo>
                <a:cubicBezTo>
                  <a:pt x="0" y="1708"/>
                  <a:pt x="523" y="2131"/>
                  <a:pt x="1070" y="2131"/>
                </a:cubicBezTo>
                <a:cubicBezTo>
                  <a:pt x="1333" y="2131"/>
                  <a:pt x="1602" y="2033"/>
                  <a:pt x="1821" y="1814"/>
                </a:cubicBezTo>
                <a:cubicBezTo>
                  <a:pt x="2488" y="1147"/>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48"/>
          <p:cNvSpPr/>
          <p:nvPr/>
        </p:nvSpPr>
        <p:spPr>
          <a:xfrm>
            <a:off x="4434249" y="1635708"/>
            <a:ext cx="38897" cy="33349"/>
          </a:xfrm>
          <a:custGeom>
            <a:rect b="b" l="l" r="r" t="t"/>
            <a:pathLst>
              <a:path extrusionOk="0" h="2134" w="2489">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48"/>
          <p:cNvSpPr/>
          <p:nvPr/>
        </p:nvSpPr>
        <p:spPr>
          <a:xfrm>
            <a:off x="4434249" y="1445147"/>
            <a:ext cx="38897" cy="33333"/>
          </a:xfrm>
          <a:custGeom>
            <a:rect b="b" l="l" r="r" t="t"/>
            <a:pathLst>
              <a:path extrusionOk="0" h="2133" w="2489">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48"/>
          <p:cNvSpPr/>
          <p:nvPr/>
        </p:nvSpPr>
        <p:spPr>
          <a:xfrm>
            <a:off x="4434249" y="968977"/>
            <a:ext cx="38897" cy="33412"/>
          </a:xfrm>
          <a:custGeom>
            <a:rect b="b" l="l" r="r" t="t"/>
            <a:pathLst>
              <a:path extrusionOk="0" h="2138" w="2489">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48"/>
          <p:cNvSpPr/>
          <p:nvPr/>
        </p:nvSpPr>
        <p:spPr>
          <a:xfrm>
            <a:off x="4386601" y="1588060"/>
            <a:ext cx="39022" cy="33412"/>
          </a:xfrm>
          <a:custGeom>
            <a:rect b="b" l="l" r="r" t="t"/>
            <a:pathLst>
              <a:path extrusionOk="0" h="2138" w="2497">
                <a:moveTo>
                  <a:pt x="1066" y="1"/>
                </a:moveTo>
                <a:cubicBezTo>
                  <a:pt x="481" y="1"/>
                  <a:pt x="1" y="480"/>
                  <a:pt x="1" y="1066"/>
                </a:cubicBezTo>
                <a:cubicBezTo>
                  <a:pt x="1" y="1709"/>
                  <a:pt x="526" y="2137"/>
                  <a:pt x="1075" y="2137"/>
                </a:cubicBezTo>
                <a:cubicBezTo>
                  <a:pt x="1337" y="2137"/>
                  <a:pt x="1604" y="2040"/>
                  <a:pt x="1822" y="1822"/>
                </a:cubicBezTo>
                <a:cubicBezTo>
                  <a:pt x="2497"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48"/>
          <p:cNvSpPr/>
          <p:nvPr/>
        </p:nvSpPr>
        <p:spPr>
          <a:xfrm>
            <a:off x="4386601" y="1540428"/>
            <a:ext cx="39116" cy="33396"/>
          </a:xfrm>
          <a:custGeom>
            <a:rect b="b" l="l" r="r" t="t"/>
            <a:pathLst>
              <a:path extrusionOk="0" h="2137" w="2503">
                <a:moveTo>
                  <a:pt x="1076" y="0"/>
                </a:moveTo>
                <a:cubicBezTo>
                  <a:pt x="1073" y="0"/>
                  <a:pt x="1069" y="0"/>
                  <a:pt x="1066" y="0"/>
                </a:cubicBezTo>
                <a:cubicBezTo>
                  <a:pt x="481" y="0"/>
                  <a:pt x="1" y="480"/>
                  <a:pt x="1" y="1065"/>
                </a:cubicBezTo>
                <a:cubicBezTo>
                  <a:pt x="1" y="1709"/>
                  <a:pt x="530" y="2137"/>
                  <a:pt x="1081" y="2137"/>
                </a:cubicBezTo>
                <a:cubicBezTo>
                  <a:pt x="1344" y="2137"/>
                  <a:pt x="1612" y="2039"/>
                  <a:pt x="1830" y="1821"/>
                </a:cubicBezTo>
                <a:cubicBezTo>
                  <a:pt x="2502" y="1149"/>
                  <a:pt x="2029" y="0"/>
                  <a:pt x="10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48"/>
          <p:cNvSpPr/>
          <p:nvPr/>
        </p:nvSpPr>
        <p:spPr>
          <a:xfrm>
            <a:off x="4386601" y="1492779"/>
            <a:ext cx="39022" cy="33349"/>
          </a:xfrm>
          <a:custGeom>
            <a:rect b="b" l="l" r="r" t="t"/>
            <a:pathLst>
              <a:path extrusionOk="0" h="2134" w="2497">
                <a:moveTo>
                  <a:pt x="1066" y="1"/>
                </a:moveTo>
                <a:cubicBezTo>
                  <a:pt x="481" y="1"/>
                  <a:pt x="9" y="480"/>
                  <a:pt x="1" y="1066"/>
                </a:cubicBezTo>
                <a:cubicBezTo>
                  <a:pt x="1" y="1709"/>
                  <a:pt x="526" y="2133"/>
                  <a:pt x="1075" y="2133"/>
                </a:cubicBezTo>
                <a:cubicBezTo>
                  <a:pt x="1337" y="2133"/>
                  <a:pt x="1604" y="2037"/>
                  <a:pt x="1822" y="1822"/>
                </a:cubicBezTo>
                <a:cubicBezTo>
                  <a:pt x="2497"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48"/>
          <p:cNvSpPr/>
          <p:nvPr/>
        </p:nvSpPr>
        <p:spPr>
          <a:xfrm>
            <a:off x="4386601" y="1445147"/>
            <a:ext cx="39022" cy="33333"/>
          </a:xfrm>
          <a:custGeom>
            <a:rect b="b" l="l" r="r" t="t"/>
            <a:pathLst>
              <a:path extrusionOk="0" h="2133" w="2497">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48"/>
          <p:cNvSpPr/>
          <p:nvPr/>
        </p:nvSpPr>
        <p:spPr>
          <a:xfrm>
            <a:off x="4386601" y="968977"/>
            <a:ext cx="39022" cy="33412"/>
          </a:xfrm>
          <a:custGeom>
            <a:rect b="b" l="l" r="r" t="t"/>
            <a:pathLst>
              <a:path extrusionOk="0" h="2138" w="2497">
                <a:moveTo>
                  <a:pt x="1066" y="1"/>
                </a:moveTo>
                <a:cubicBezTo>
                  <a:pt x="481" y="1"/>
                  <a:pt x="9" y="481"/>
                  <a:pt x="1" y="1066"/>
                </a:cubicBezTo>
                <a:cubicBezTo>
                  <a:pt x="1" y="1710"/>
                  <a:pt x="526" y="2138"/>
                  <a:pt x="1075" y="2138"/>
                </a:cubicBezTo>
                <a:cubicBezTo>
                  <a:pt x="1337" y="2138"/>
                  <a:pt x="1604" y="2040"/>
                  <a:pt x="1822" y="1822"/>
                </a:cubicBezTo>
                <a:cubicBezTo>
                  <a:pt x="2497"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48"/>
          <p:cNvSpPr/>
          <p:nvPr/>
        </p:nvSpPr>
        <p:spPr>
          <a:xfrm>
            <a:off x="4338968" y="1492779"/>
            <a:ext cx="39022" cy="33349"/>
          </a:xfrm>
          <a:custGeom>
            <a:rect b="b" l="l" r="r" t="t"/>
            <a:pathLst>
              <a:path extrusionOk="0" h="2134" w="2497">
                <a:moveTo>
                  <a:pt x="1073" y="1"/>
                </a:moveTo>
                <a:cubicBezTo>
                  <a:pt x="480" y="1"/>
                  <a:pt x="9" y="480"/>
                  <a:pt x="0" y="1066"/>
                </a:cubicBezTo>
                <a:cubicBezTo>
                  <a:pt x="0" y="1709"/>
                  <a:pt x="529" y="2133"/>
                  <a:pt x="1078" y="2133"/>
                </a:cubicBezTo>
                <a:cubicBezTo>
                  <a:pt x="1340" y="2133"/>
                  <a:pt x="1606" y="2037"/>
                  <a:pt x="1821" y="1822"/>
                </a:cubicBezTo>
                <a:cubicBezTo>
                  <a:pt x="2496" y="1147"/>
                  <a:pt x="2016" y="1"/>
                  <a:pt x="10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48"/>
          <p:cNvSpPr/>
          <p:nvPr/>
        </p:nvSpPr>
        <p:spPr>
          <a:xfrm>
            <a:off x="4338968" y="968977"/>
            <a:ext cx="39022" cy="33412"/>
          </a:xfrm>
          <a:custGeom>
            <a:rect b="b" l="l" r="r" t="t"/>
            <a:pathLst>
              <a:path extrusionOk="0" h="2138" w="2497">
                <a:moveTo>
                  <a:pt x="1073" y="1"/>
                </a:moveTo>
                <a:cubicBezTo>
                  <a:pt x="480" y="1"/>
                  <a:pt x="9" y="481"/>
                  <a:pt x="0" y="1066"/>
                </a:cubicBezTo>
                <a:cubicBezTo>
                  <a:pt x="0" y="1710"/>
                  <a:pt x="529" y="2138"/>
                  <a:pt x="1078" y="2138"/>
                </a:cubicBezTo>
                <a:cubicBezTo>
                  <a:pt x="1340" y="2138"/>
                  <a:pt x="1606" y="2040"/>
                  <a:pt x="1821" y="1822"/>
                </a:cubicBezTo>
                <a:cubicBezTo>
                  <a:pt x="2496" y="1147"/>
                  <a:pt x="2016" y="1"/>
                  <a:pt x="10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48"/>
          <p:cNvSpPr/>
          <p:nvPr/>
        </p:nvSpPr>
        <p:spPr>
          <a:xfrm>
            <a:off x="4291445" y="1683341"/>
            <a:ext cx="38897" cy="33318"/>
          </a:xfrm>
          <a:custGeom>
            <a:rect b="b" l="l" r="r" t="t"/>
            <a:pathLst>
              <a:path extrusionOk="0" h="2132" w="2489">
                <a:moveTo>
                  <a:pt x="1066" y="1"/>
                </a:moveTo>
                <a:cubicBezTo>
                  <a:pt x="472" y="1"/>
                  <a:pt x="1" y="480"/>
                  <a:pt x="1" y="1066"/>
                </a:cubicBezTo>
                <a:cubicBezTo>
                  <a:pt x="1" y="1708"/>
                  <a:pt x="523" y="2131"/>
                  <a:pt x="1070" y="2131"/>
                </a:cubicBezTo>
                <a:cubicBezTo>
                  <a:pt x="1333" y="2131"/>
                  <a:pt x="1603" y="2033"/>
                  <a:pt x="1822" y="1814"/>
                </a:cubicBezTo>
                <a:cubicBezTo>
                  <a:pt x="2489"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48"/>
          <p:cNvSpPr/>
          <p:nvPr/>
        </p:nvSpPr>
        <p:spPr>
          <a:xfrm>
            <a:off x="4291445" y="1635708"/>
            <a:ext cx="38897" cy="33349"/>
          </a:xfrm>
          <a:custGeom>
            <a:rect b="b" l="l" r="r" t="t"/>
            <a:pathLst>
              <a:path extrusionOk="0" h="2134" w="2489">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48"/>
          <p:cNvSpPr/>
          <p:nvPr/>
        </p:nvSpPr>
        <p:spPr>
          <a:xfrm>
            <a:off x="4291445" y="1588060"/>
            <a:ext cx="38897" cy="33412"/>
          </a:xfrm>
          <a:custGeom>
            <a:rect b="b" l="l" r="r" t="t"/>
            <a:pathLst>
              <a:path extrusionOk="0" h="2138" w="2489">
                <a:moveTo>
                  <a:pt x="1066" y="1"/>
                </a:moveTo>
                <a:cubicBezTo>
                  <a:pt x="472" y="1"/>
                  <a:pt x="1" y="480"/>
                  <a:pt x="1" y="1066"/>
                </a:cubicBezTo>
                <a:cubicBezTo>
                  <a:pt x="1" y="1709"/>
                  <a:pt x="526" y="2137"/>
                  <a:pt x="1072" y="2137"/>
                </a:cubicBezTo>
                <a:cubicBezTo>
                  <a:pt x="1333" y="2137"/>
                  <a:pt x="1598" y="2040"/>
                  <a:pt x="1814" y="1822"/>
                </a:cubicBezTo>
                <a:cubicBezTo>
                  <a:pt x="2489"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48"/>
          <p:cNvSpPr/>
          <p:nvPr/>
        </p:nvSpPr>
        <p:spPr>
          <a:xfrm>
            <a:off x="4291445" y="1492779"/>
            <a:ext cx="38897" cy="33349"/>
          </a:xfrm>
          <a:custGeom>
            <a:rect b="b" l="l" r="r" t="t"/>
            <a:pathLst>
              <a:path extrusionOk="0" h="2134" w="2489">
                <a:moveTo>
                  <a:pt x="1066" y="1"/>
                </a:moveTo>
                <a:cubicBezTo>
                  <a:pt x="472" y="1"/>
                  <a:pt x="1" y="480"/>
                  <a:pt x="1" y="1066"/>
                </a:cubicBezTo>
                <a:cubicBezTo>
                  <a:pt x="1" y="1709"/>
                  <a:pt x="526" y="2133"/>
                  <a:pt x="1072" y="2133"/>
                </a:cubicBezTo>
                <a:cubicBezTo>
                  <a:pt x="1333" y="2133"/>
                  <a:pt x="1598" y="2037"/>
                  <a:pt x="1814" y="1822"/>
                </a:cubicBezTo>
                <a:cubicBezTo>
                  <a:pt x="2489"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48"/>
          <p:cNvSpPr/>
          <p:nvPr/>
        </p:nvSpPr>
        <p:spPr>
          <a:xfrm>
            <a:off x="4291445" y="968977"/>
            <a:ext cx="38897" cy="33412"/>
          </a:xfrm>
          <a:custGeom>
            <a:rect b="b" l="l" r="r" t="t"/>
            <a:pathLst>
              <a:path extrusionOk="0" h="2138" w="2489">
                <a:moveTo>
                  <a:pt x="1066" y="1"/>
                </a:moveTo>
                <a:cubicBezTo>
                  <a:pt x="472" y="1"/>
                  <a:pt x="1" y="481"/>
                  <a:pt x="1" y="1066"/>
                </a:cubicBezTo>
                <a:cubicBezTo>
                  <a:pt x="1" y="1710"/>
                  <a:pt x="526" y="2138"/>
                  <a:pt x="1072" y="2138"/>
                </a:cubicBezTo>
                <a:cubicBezTo>
                  <a:pt x="1333" y="2138"/>
                  <a:pt x="1598" y="2040"/>
                  <a:pt x="1814" y="1822"/>
                </a:cubicBezTo>
                <a:cubicBezTo>
                  <a:pt x="2489"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48"/>
          <p:cNvSpPr/>
          <p:nvPr/>
        </p:nvSpPr>
        <p:spPr>
          <a:xfrm>
            <a:off x="4243812" y="1826145"/>
            <a:ext cx="38897" cy="33349"/>
          </a:xfrm>
          <a:custGeom>
            <a:rect b="b" l="l" r="r" t="t"/>
            <a:pathLst>
              <a:path extrusionOk="0" h="2134" w="2489">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48"/>
          <p:cNvSpPr/>
          <p:nvPr/>
        </p:nvSpPr>
        <p:spPr>
          <a:xfrm>
            <a:off x="4243812" y="1778497"/>
            <a:ext cx="38897" cy="33412"/>
          </a:xfrm>
          <a:custGeom>
            <a:rect b="b" l="l" r="r" t="t"/>
            <a:pathLst>
              <a:path extrusionOk="0" h="2138" w="2489">
                <a:moveTo>
                  <a:pt x="1065" y="1"/>
                </a:moveTo>
                <a:cubicBezTo>
                  <a:pt x="480" y="1"/>
                  <a:pt x="0" y="480"/>
                  <a:pt x="0" y="1074"/>
                </a:cubicBezTo>
                <a:cubicBezTo>
                  <a:pt x="0" y="1712"/>
                  <a:pt x="525" y="2137"/>
                  <a:pt x="1073" y="2137"/>
                </a:cubicBezTo>
                <a:cubicBezTo>
                  <a:pt x="1335" y="2137"/>
                  <a:pt x="1603" y="2040"/>
                  <a:pt x="1821" y="1822"/>
                </a:cubicBezTo>
                <a:cubicBezTo>
                  <a:pt x="2488" y="1155"/>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48"/>
          <p:cNvSpPr/>
          <p:nvPr/>
        </p:nvSpPr>
        <p:spPr>
          <a:xfrm>
            <a:off x="4243812" y="1730864"/>
            <a:ext cx="38897" cy="33396"/>
          </a:xfrm>
          <a:custGeom>
            <a:rect b="b" l="l" r="r" t="t"/>
            <a:pathLst>
              <a:path extrusionOk="0" h="2137" w="2489">
                <a:moveTo>
                  <a:pt x="1065" y="0"/>
                </a:moveTo>
                <a:cubicBezTo>
                  <a:pt x="480" y="8"/>
                  <a:pt x="0" y="480"/>
                  <a:pt x="0" y="1073"/>
                </a:cubicBezTo>
                <a:cubicBezTo>
                  <a:pt x="0" y="1711"/>
                  <a:pt x="525" y="2137"/>
                  <a:pt x="1073" y="2137"/>
                </a:cubicBezTo>
                <a:cubicBezTo>
                  <a:pt x="1335" y="2137"/>
                  <a:pt x="1603" y="2039"/>
                  <a:pt x="1821" y="1821"/>
                </a:cubicBezTo>
                <a:cubicBezTo>
                  <a:pt x="2488" y="1154"/>
                  <a:pt x="2017"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48"/>
          <p:cNvSpPr/>
          <p:nvPr/>
        </p:nvSpPr>
        <p:spPr>
          <a:xfrm>
            <a:off x="4243812" y="1683341"/>
            <a:ext cx="38897" cy="33318"/>
          </a:xfrm>
          <a:custGeom>
            <a:rect b="b" l="l" r="r" t="t"/>
            <a:pathLst>
              <a:path extrusionOk="0" h="2132" w="2489">
                <a:moveTo>
                  <a:pt x="1065" y="1"/>
                </a:moveTo>
                <a:cubicBezTo>
                  <a:pt x="480" y="1"/>
                  <a:pt x="0" y="472"/>
                  <a:pt x="0" y="1066"/>
                </a:cubicBezTo>
                <a:cubicBezTo>
                  <a:pt x="0" y="1708"/>
                  <a:pt x="523" y="2131"/>
                  <a:pt x="1070" y="2131"/>
                </a:cubicBezTo>
                <a:cubicBezTo>
                  <a:pt x="1333" y="2131"/>
                  <a:pt x="1602" y="2033"/>
                  <a:pt x="1821" y="1814"/>
                </a:cubicBezTo>
                <a:cubicBezTo>
                  <a:pt x="2488" y="1147"/>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48"/>
          <p:cNvSpPr/>
          <p:nvPr/>
        </p:nvSpPr>
        <p:spPr>
          <a:xfrm>
            <a:off x="4243812" y="1588060"/>
            <a:ext cx="38897" cy="33412"/>
          </a:xfrm>
          <a:custGeom>
            <a:rect b="b" l="l" r="r" t="t"/>
            <a:pathLst>
              <a:path extrusionOk="0" h="2138" w="2489">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48"/>
          <p:cNvSpPr/>
          <p:nvPr/>
        </p:nvSpPr>
        <p:spPr>
          <a:xfrm>
            <a:off x="4243812" y="1540428"/>
            <a:ext cx="38975" cy="33396"/>
          </a:xfrm>
          <a:custGeom>
            <a:rect b="b" l="l" r="r" t="t"/>
            <a:pathLst>
              <a:path extrusionOk="0" h="2137" w="2494">
                <a:moveTo>
                  <a:pt x="1075" y="0"/>
                </a:moveTo>
                <a:cubicBezTo>
                  <a:pt x="1072" y="0"/>
                  <a:pt x="1069" y="0"/>
                  <a:pt x="1065" y="0"/>
                </a:cubicBezTo>
                <a:cubicBezTo>
                  <a:pt x="480" y="0"/>
                  <a:pt x="0" y="480"/>
                  <a:pt x="0" y="1065"/>
                </a:cubicBezTo>
                <a:cubicBezTo>
                  <a:pt x="0" y="1709"/>
                  <a:pt x="529" y="2137"/>
                  <a:pt x="1078" y="2137"/>
                </a:cubicBezTo>
                <a:cubicBezTo>
                  <a:pt x="1340" y="2137"/>
                  <a:pt x="1606" y="2039"/>
                  <a:pt x="1821" y="1821"/>
                </a:cubicBezTo>
                <a:cubicBezTo>
                  <a:pt x="2494" y="1149"/>
                  <a:pt x="2020" y="0"/>
                  <a:pt x="10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48"/>
          <p:cNvSpPr/>
          <p:nvPr/>
        </p:nvSpPr>
        <p:spPr>
          <a:xfrm>
            <a:off x="4243812" y="968977"/>
            <a:ext cx="38897" cy="33412"/>
          </a:xfrm>
          <a:custGeom>
            <a:rect b="b" l="l" r="r" t="t"/>
            <a:pathLst>
              <a:path extrusionOk="0" h="2138" w="2489">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48"/>
          <p:cNvSpPr/>
          <p:nvPr/>
        </p:nvSpPr>
        <p:spPr>
          <a:xfrm>
            <a:off x="4196305" y="1826145"/>
            <a:ext cx="38881" cy="33349"/>
          </a:xfrm>
          <a:custGeom>
            <a:rect b="b" l="l" r="r" t="t"/>
            <a:pathLst>
              <a:path extrusionOk="0" h="2134" w="2488">
                <a:moveTo>
                  <a:pt x="1057" y="0"/>
                </a:moveTo>
                <a:cubicBezTo>
                  <a:pt x="472" y="0"/>
                  <a:pt x="0" y="480"/>
                  <a:pt x="0" y="1065"/>
                </a:cubicBezTo>
                <a:cubicBezTo>
                  <a:pt x="0" y="1709"/>
                  <a:pt x="525" y="2133"/>
                  <a:pt x="1071" y="2133"/>
                </a:cubicBezTo>
                <a:cubicBezTo>
                  <a:pt x="1332" y="2133"/>
                  <a:pt x="1598" y="2036"/>
                  <a:pt x="1813" y="1821"/>
                </a:cubicBezTo>
                <a:cubicBezTo>
                  <a:pt x="2488" y="1146"/>
                  <a:pt x="2008" y="0"/>
                  <a:pt x="10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48"/>
          <p:cNvSpPr/>
          <p:nvPr/>
        </p:nvSpPr>
        <p:spPr>
          <a:xfrm>
            <a:off x="4196305" y="968977"/>
            <a:ext cx="38881" cy="33412"/>
          </a:xfrm>
          <a:custGeom>
            <a:rect b="b" l="l" r="r" t="t"/>
            <a:pathLst>
              <a:path extrusionOk="0" h="2138" w="2488">
                <a:moveTo>
                  <a:pt x="1057" y="1"/>
                </a:moveTo>
                <a:cubicBezTo>
                  <a:pt x="472" y="9"/>
                  <a:pt x="0" y="481"/>
                  <a:pt x="0" y="1066"/>
                </a:cubicBezTo>
                <a:cubicBezTo>
                  <a:pt x="0" y="1710"/>
                  <a:pt x="525" y="2138"/>
                  <a:pt x="1071" y="2138"/>
                </a:cubicBezTo>
                <a:cubicBezTo>
                  <a:pt x="1332" y="2138"/>
                  <a:pt x="1597" y="2040"/>
                  <a:pt x="1813" y="1822"/>
                </a:cubicBezTo>
                <a:cubicBezTo>
                  <a:pt x="2488" y="1147"/>
                  <a:pt x="2008" y="1"/>
                  <a:pt x="10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48"/>
          <p:cNvSpPr/>
          <p:nvPr/>
        </p:nvSpPr>
        <p:spPr>
          <a:xfrm>
            <a:off x="4196211" y="873837"/>
            <a:ext cx="38975" cy="33396"/>
          </a:xfrm>
          <a:custGeom>
            <a:rect b="b" l="l" r="r" t="t"/>
            <a:pathLst>
              <a:path extrusionOk="0" h="2137" w="2494">
                <a:moveTo>
                  <a:pt x="1063" y="0"/>
                </a:moveTo>
                <a:cubicBezTo>
                  <a:pt x="478" y="0"/>
                  <a:pt x="6" y="480"/>
                  <a:pt x="6" y="1065"/>
                </a:cubicBezTo>
                <a:cubicBezTo>
                  <a:pt x="1" y="1709"/>
                  <a:pt x="528" y="2137"/>
                  <a:pt x="1076" y="2137"/>
                </a:cubicBezTo>
                <a:cubicBezTo>
                  <a:pt x="1337" y="2137"/>
                  <a:pt x="1603" y="2039"/>
                  <a:pt x="1819" y="1821"/>
                </a:cubicBezTo>
                <a:cubicBezTo>
                  <a:pt x="2494" y="1146"/>
                  <a:pt x="2014" y="0"/>
                  <a:pt x="10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48"/>
          <p:cNvSpPr/>
          <p:nvPr/>
        </p:nvSpPr>
        <p:spPr>
          <a:xfrm>
            <a:off x="4148656" y="2064214"/>
            <a:ext cx="38897" cy="33349"/>
          </a:xfrm>
          <a:custGeom>
            <a:rect b="b" l="l" r="r" t="t"/>
            <a:pathLst>
              <a:path extrusionOk="0" h="2134" w="2489">
                <a:moveTo>
                  <a:pt x="1065" y="1"/>
                </a:moveTo>
                <a:cubicBezTo>
                  <a:pt x="472" y="1"/>
                  <a:pt x="0" y="480"/>
                  <a:pt x="0" y="1066"/>
                </a:cubicBezTo>
                <a:cubicBezTo>
                  <a:pt x="0" y="1709"/>
                  <a:pt x="526" y="2134"/>
                  <a:pt x="1072" y="2134"/>
                </a:cubicBezTo>
                <a:cubicBezTo>
                  <a:pt x="1333" y="2134"/>
                  <a:pt x="1598" y="2037"/>
                  <a:pt x="1813" y="1822"/>
                </a:cubicBezTo>
                <a:cubicBezTo>
                  <a:pt x="2488" y="1147"/>
                  <a:pt x="2008"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48"/>
          <p:cNvSpPr/>
          <p:nvPr/>
        </p:nvSpPr>
        <p:spPr>
          <a:xfrm>
            <a:off x="4148656" y="2016582"/>
            <a:ext cx="38897" cy="33396"/>
          </a:xfrm>
          <a:custGeom>
            <a:rect b="b" l="l" r="r" t="t"/>
            <a:pathLst>
              <a:path extrusionOk="0" h="2137" w="2489">
                <a:moveTo>
                  <a:pt x="1065" y="0"/>
                </a:moveTo>
                <a:cubicBezTo>
                  <a:pt x="472" y="0"/>
                  <a:pt x="0" y="480"/>
                  <a:pt x="0" y="1065"/>
                </a:cubicBezTo>
                <a:cubicBezTo>
                  <a:pt x="0" y="1709"/>
                  <a:pt x="526" y="2137"/>
                  <a:pt x="1072" y="2137"/>
                </a:cubicBezTo>
                <a:cubicBezTo>
                  <a:pt x="1332" y="2137"/>
                  <a:pt x="1598" y="2039"/>
                  <a:pt x="1813" y="1821"/>
                </a:cubicBezTo>
                <a:cubicBezTo>
                  <a:pt x="2488" y="1146"/>
                  <a:pt x="2008"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48"/>
          <p:cNvSpPr/>
          <p:nvPr/>
        </p:nvSpPr>
        <p:spPr>
          <a:xfrm>
            <a:off x="4148656" y="1968934"/>
            <a:ext cx="38897" cy="33412"/>
          </a:xfrm>
          <a:custGeom>
            <a:rect b="b" l="l" r="r" t="t"/>
            <a:pathLst>
              <a:path extrusionOk="0" h="2138" w="2489">
                <a:moveTo>
                  <a:pt x="1065" y="1"/>
                </a:moveTo>
                <a:cubicBezTo>
                  <a:pt x="472" y="9"/>
                  <a:pt x="0" y="480"/>
                  <a:pt x="0" y="1074"/>
                </a:cubicBezTo>
                <a:cubicBezTo>
                  <a:pt x="0" y="1712"/>
                  <a:pt x="525" y="2137"/>
                  <a:pt x="1071" y="2137"/>
                </a:cubicBezTo>
                <a:cubicBezTo>
                  <a:pt x="1332" y="2137"/>
                  <a:pt x="1598" y="2040"/>
                  <a:pt x="1813" y="1822"/>
                </a:cubicBezTo>
                <a:cubicBezTo>
                  <a:pt x="2488" y="1147"/>
                  <a:pt x="2008"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48"/>
          <p:cNvSpPr/>
          <p:nvPr/>
        </p:nvSpPr>
        <p:spPr>
          <a:xfrm>
            <a:off x="4148656" y="1826145"/>
            <a:ext cx="38897" cy="33349"/>
          </a:xfrm>
          <a:custGeom>
            <a:rect b="b" l="l" r="r" t="t"/>
            <a:pathLst>
              <a:path extrusionOk="0" h="2134" w="2489">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48"/>
          <p:cNvSpPr/>
          <p:nvPr/>
        </p:nvSpPr>
        <p:spPr>
          <a:xfrm>
            <a:off x="4148656" y="968977"/>
            <a:ext cx="38897" cy="33412"/>
          </a:xfrm>
          <a:custGeom>
            <a:rect b="b" l="l" r="r" t="t"/>
            <a:pathLst>
              <a:path extrusionOk="0" h="2138" w="2489">
                <a:moveTo>
                  <a:pt x="1065" y="1"/>
                </a:moveTo>
                <a:cubicBezTo>
                  <a:pt x="472" y="1"/>
                  <a:pt x="0" y="481"/>
                  <a:pt x="0" y="1066"/>
                </a:cubicBezTo>
                <a:cubicBezTo>
                  <a:pt x="0" y="1710"/>
                  <a:pt x="526" y="2138"/>
                  <a:pt x="1072" y="2138"/>
                </a:cubicBezTo>
                <a:cubicBezTo>
                  <a:pt x="1332" y="2138"/>
                  <a:pt x="1598" y="2040"/>
                  <a:pt x="1813" y="1822"/>
                </a:cubicBezTo>
                <a:cubicBezTo>
                  <a:pt x="2488" y="1147"/>
                  <a:pt x="2008"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48"/>
          <p:cNvSpPr/>
          <p:nvPr/>
        </p:nvSpPr>
        <p:spPr>
          <a:xfrm>
            <a:off x="4148563" y="873837"/>
            <a:ext cx="38991" cy="33396"/>
          </a:xfrm>
          <a:custGeom>
            <a:rect b="b" l="l" r="r" t="t"/>
            <a:pathLst>
              <a:path extrusionOk="0" h="2137" w="2495">
                <a:moveTo>
                  <a:pt x="1071" y="0"/>
                </a:moveTo>
                <a:cubicBezTo>
                  <a:pt x="478" y="0"/>
                  <a:pt x="6" y="480"/>
                  <a:pt x="6" y="1065"/>
                </a:cubicBezTo>
                <a:cubicBezTo>
                  <a:pt x="1" y="1709"/>
                  <a:pt x="524" y="2137"/>
                  <a:pt x="1072" y="2137"/>
                </a:cubicBezTo>
                <a:cubicBezTo>
                  <a:pt x="1334" y="2137"/>
                  <a:pt x="1601" y="2039"/>
                  <a:pt x="1819" y="1821"/>
                </a:cubicBezTo>
                <a:cubicBezTo>
                  <a:pt x="2494" y="1146"/>
                  <a:pt x="2014" y="0"/>
                  <a:pt x="10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48"/>
          <p:cNvSpPr/>
          <p:nvPr/>
        </p:nvSpPr>
        <p:spPr>
          <a:xfrm>
            <a:off x="4101008" y="2016582"/>
            <a:ext cx="38897" cy="33396"/>
          </a:xfrm>
          <a:custGeom>
            <a:rect b="b" l="l" r="r" t="t"/>
            <a:pathLst>
              <a:path extrusionOk="0" h="2137" w="2489">
                <a:moveTo>
                  <a:pt x="1066" y="0"/>
                </a:moveTo>
                <a:cubicBezTo>
                  <a:pt x="472" y="0"/>
                  <a:pt x="1" y="480"/>
                  <a:pt x="1" y="1065"/>
                </a:cubicBezTo>
                <a:cubicBezTo>
                  <a:pt x="1" y="1709"/>
                  <a:pt x="526" y="2137"/>
                  <a:pt x="1072" y="2137"/>
                </a:cubicBezTo>
                <a:cubicBezTo>
                  <a:pt x="1333" y="2137"/>
                  <a:pt x="1598" y="2039"/>
                  <a:pt x="1814" y="1821"/>
                </a:cubicBezTo>
                <a:cubicBezTo>
                  <a:pt x="2489"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48"/>
          <p:cNvSpPr/>
          <p:nvPr/>
        </p:nvSpPr>
        <p:spPr>
          <a:xfrm>
            <a:off x="4101008" y="1921426"/>
            <a:ext cx="38897" cy="33302"/>
          </a:xfrm>
          <a:custGeom>
            <a:rect b="b" l="l" r="r" t="t"/>
            <a:pathLst>
              <a:path extrusionOk="0" h="2131" w="2489">
                <a:moveTo>
                  <a:pt x="1066" y="0"/>
                </a:moveTo>
                <a:cubicBezTo>
                  <a:pt x="472" y="0"/>
                  <a:pt x="1" y="472"/>
                  <a:pt x="1" y="1065"/>
                </a:cubicBezTo>
                <a:cubicBezTo>
                  <a:pt x="1" y="1707"/>
                  <a:pt x="523" y="2131"/>
                  <a:pt x="1068" y="2131"/>
                </a:cubicBezTo>
                <a:cubicBezTo>
                  <a:pt x="1330" y="2131"/>
                  <a:pt x="1597" y="2032"/>
                  <a:pt x="1814" y="1813"/>
                </a:cubicBezTo>
                <a:cubicBezTo>
                  <a:pt x="2489"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48"/>
          <p:cNvSpPr/>
          <p:nvPr/>
        </p:nvSpPr>
        <p:spPr>
          <a:xfrm>
            <a:off x="4101008" y="1873778"/>
            <a:ext cx="38897" cy="33349"/>
          </a:xfrm>
          <a:custGeom>
            <a:rect b="b" l="l" r="r" t="t"/>
            <a:pathLst>
              <a:path extrusionOk="0" h="2134" w="2489">
                <a:moveTo>
                  <a:pt x="1066" y="1"/>
                </a:moveTo>
                <a:cubicBezTo>
                  <a:pt x="472" y="1"/>
                  <a:pt x="1" y="480"/>
                  <a:pt x="1" y="1066"/>
                </a:cubicBezTo>
                <a:cubicBezTo>
                  <a:pt x="1" y="1709"/>
                  <a:pt x="526" y="2134"/>
                  <a:pt x="1072" y="2134"/>
                </a:cubicBezTo>
                <a:cubicBezTo>
                  <a:pt x="1333" y="2134"/>
                  <a:pt x="1598" y="2037"/>
                  <a:pt x="1814" y="1822"/>
                </a:cubicBezTo>
                <a:cubicBezTo>
                  <a:pt x="2489"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48"/>
          <p:cNvSpPr/>
          <p:nvPr/>
        </p:nvSpPr>
        <p:spPr>
          <a:xfrm>
            <a:off x="4101008" y="968977"/>
            <a:ext cx="38897" cy="33412"/>
          </a:xfrm>
          <a:custGeom>
            <a:rect b="b" l="l" r="r" t="t"/>
            <a:pathLst>
              <a:path extrusionOk="0" h="2138" w="2489">
                <a:moveTo>
                  <a:pt x="1066" y="1"/>
                </a:moveTo>
                <a:cubicBezTo>
                  <a:pt x="472" y="1"/>
                  <a:pt x="1" y="481"/>
                  <a:pt x="1" y="1066"/>
                </a:cubicBezTo>
                <a:cubicBezTo>
                  <a:pt x="1" y="1710"/>
                  <a:pt x="526" y="2138"/>
                  <a:pt x="1072" y="2138"/>
                </a:cubicBezTo>
                <a:cubicBezTo>
                  <a:pt x="1333" y="2138"/>
                  <a:pt x="1598" y="2040"/>
                  <a:pt x="1814" y="1822"/>
                </a:cubicBezTo>
                <a:cubicBezTo>
                  <a:pt x="2489"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48"/>
          <p:cNvSpPr/>
          <p:nvPr/>
        </p:nvSpPr>
        <p:spPr>
          <a:xfrm>
            <a:off x="4101008" y="921344"/>
            <a:ext cx="38897" cy="33412"/>
          </a:xfrm>
          <a:custGeom>
            <a:rect b="b" l="l" r="r" t="t"/>
            <a:pathLst>
              <a:path extrusionOk="0" h="2138" w="2489">
                <a:moveTo>
                  <a:pt x="1066" y="0"/>
                </a:moveTo>
                <a:cubicBezTo>
                  <a:pt x="472" y="9"/>
                  <a:pt x="1" y="480"/>
                  <a:pt x="1" y="1074"/>
                </a:cubicBezTo>
                <a:cubicBezTo>
                  <a:pt x="1" y="1711"/>
                  <a:pt x="525" y="2137"/>
                  <a:pt x="1071" y="2137"/>
                </a:cubicBezTo>
                <a:cubicBezTo>
                  <a:pt x="1332" y="2137"/>
                  <a:pt x="1598" y="2040"/>
                  <a:pt x="1814" y="1821"/>
                </a:cubicBezTo>
                <a:cubicBezTo>
                  <a:pt x="2489" y="1155"/>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48"/>
          <p:cNvSpPr/>
          <p:nvPr/>
        </p:nvSpPr>
        <p:spPr>
          <a:xfrm>
            <a:off x="4100930" y="873837"/>
            <a:ext cx="38975" cy="33396"/>
          </a:xfrm>
          <a:custGeom>
            <a:rect b="b" l="l" r="r" t="t"/>
            <a:pathLst>
              <a:path extrusionOk="0" h="2137" w="2494">
                <a:moveTo>
                  <a:pt x="1071" y="0"/>
                </a:moveTo>
                <a:cubicBezTo>
                  <a:pt x="486" y="0"/>
                  <a:pt x="6" y="480"/>
                  <a:pt x="6" y="1065"/>
                </a:cubicBezTo>
                <a:cubicBezTo>
                  <a:pt x="0" y="1709"/>
                  <a:pt x="524" y="2137"/>
                  <a:pt x="1072" y="2137"/>
                </a:cubicBezTo>
                <a:cubicBezTo>
                  <a:pt x="1333" y="2137"/>
                  <a:pt x="1601" y="2039"/>
                  <a:pt x="1819" y="1821"/>
                </a:cubicBezTo>
                <a:cubicBezTo>
                  <a:pt x="2494" y="1154"/>
                  <a:pt x="2022" y="0"/>
                  <a:pt x="10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48"/>
          <p:cNvSpPr/>
          <p:nvPr/>
        </p:nvSpPr>
        <p:spPr>
          <a:xfrm>
            <a:off x="4053376" y="2016582"/>
            <a:ext cx="38881" cy="33396"/>
          </a:xfrm>
          <a:custGeom>
            <a:rect b="b" l="l" r="r" t="t"/>
            <a:pathLst>
              <a:path extrusionOk="0" h="2137" w="2488">
                <a:moveTo>
                  <a:pt x="1065" y="0"/>
                </a:moveTo>
                <a:cubicBezTo>
                  <a:pt x="472" y="0"/>
                  <a:pt x="0" y="480"/>
                  <a:pt x="0" y="1065"/>
                </a:cubicBezTo>
                <a:cubicBezTo>
                  <a:pt x="0" y="1709"/>
                  <a:pt x="526" y="2137"/>
                  <a:pt x="1072" y="2137"/>
                </a:cubicBezTo>
                <a:cubicBezTo>
                  <a:pt x="1332" y="2137"/>
                  <a:pt x="1598" y="2039"/>
                  <a:pt x="1813" y="1821"/>
                </a:cubicBezTo>
                <a:cubicBezTo>
                  <a:pt x="2488" y="1155"/>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48"/>
          <p:cNvSpPr/>
          <p:nvPr/>
        </p:nvSpPr>
        <p:spPr>
          <a:xfrm>
            <a:off x="4053376" y="1968934"/>
            <a:ext cx="38881" cy="33412"/>
          </a:xfrm>
          <a:custGeom>
            <a:rect b="b" l="l" r="r" t="t"/>
            <a:pathLst>
              <a:path extrusionOk="0" h="2138" w="2488">
                <a:moveTo>
                  <a:pt x="1065" y="1"/>
                </a:moveTo>
                <a:cubicBezTo>
                  <a:pt x="472" y="1"/>
                  <a:pt x="0" y="480"/>
                  <a:pt x="0" y="1074"/>
                </a:cubicBezTo>
                <a:cubicBezTo>
                  <a:pt x="0" y="1712"/>
                  <a:pt x="525" y="2137"/>
                  <a:pt x="1071" y="2137"/>
                </a:cubicBezTo>
                <a:cubicBezTo>
                  <a:pt x="1332" y="2137"/>
                  <a:pt x="1598" y="2040"/>
                  <a:pt x="1813" y="1822"/>
                </a:cubicBezTo>
                <a:cubicBezTo>
                  <a:pt x="2488" y="1155"/>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48"/>
          <p:cNvSpPr/>
          <p:nvPr/>
        </p:nvSpPr>
        <p:spPr>
          <a:xfrm>
            <a:off x="4053282" y="873837"/>
            <a:ext cx="38975" cy="33333"/>
          </a:xfrm>
          <a:custGeom>
            <a:rect b="b" l="l" r="r" t="t"/>
            <a:pathLst>
              <a:path extrusionOk="0" h="2133" w="2494">
                <a:moveTo>
                  <a:pt x="1071" y="0"/>
                </a:moveTo>
                <a:cubicBezTo>
                  <a:pt x="486" y="0"/>
                  <a:pt x="6" y="472"/>
                  <a:pt x="6" y="1065"/>
                </a:cubicBezTo>
                <a:cubicBezTo>
                  <a:pt x="1" y="1709"/>
                  <a:pt x="524" y="2133"/>
                  <a:pt x="1073" y="2133"/>
                </a:cubicBezTo>
                <a:cubicBezTo>
                  <a:pt x="1334" y="2133"/>
                  <a:pt x="1601" y="2036"/>
                  <a:pt x="1819" y="1821"/>
                </a:cubicBezTo>
                <a:cubicBezTo>
                  <a:pt x="2494" y="1154"/>
                  <a:pt x="2022" y="0"/>
                  <a:pt x="10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48"/>
          <p:cNvSpPr/>
          <p:nvPr/>
        </p:nvSpPr>
        <p:spPr>
          <a:xfrm>
            <a:off x="4005727" y="1968934"/>
            <a:ext cx="38897" cy="33412"/>
          </a:xfrm>
          <a:custGeom>
            <a:rect b="b" l="l" r="r" t="t"/>
            <a:pathLst>
              <a:path extrusionOk="0" h="2138" w="2489">
                <a:moveTo>
                  <a:pt x="1066" y="1"/>
                </a:moveTo>
                <a:cubicBezTo>
                  <a:pt x="480" y="1"/>
                  <a:pt x="1" y="480"/>
                  <a:pt x="1" y="1066"/>
                </a:cubicBezTo>
                <a:cubicBezTo>
                  <a:pt x="1" y="1709"/>
                  <a:pt x="526" y="2137"/>
                  <a:pt x="1075" y="2137"/>
                </a:cubicBezTo>
                <a:cubicBezTo>
                  <a:pt x="1337" y="2137"/>
                  <a:pt x="1604" y="2040"/>
                  <a:pt x="1822" y="1822"/>
                </a:cubicBezTo>
                <a:cubicBezTo>
                  <a:pt x="2488" y="1155"/>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48"/>
          <p:cNvSpPr/>
          <p:nvPr/>
        </p:nvSpPr>
        <p:spPr>
          <a:xfrm>
            <a:off x="4005727" y="1921426"/>
            <a:ext cx="38897" cy="33302"/>
          </a:xfrm>
          <a:custGeom>
            <a:rect b="b" l="l" r="r" t="t"/>
            <a:pathLst>
              <a:path extrusionOk="0" h="2131" w="2489">
                <a:moveTo>
                  <a:pt x="1066" y="0"/>
                </a:moveTo>
                <a:cubicBezTo>
                  <a:pt x="480" y="0"/>
                  <a:pt x="1" y="472"/>
                  <a:pt x="1" y="1065"/>
                </a:cubicBezTo>
                <a:cubicBezTo>
                  <a:pt x="1" y="1707"/>
                  <a:pt x="523" y="2131"/>
                  <a:pt x="1070" y="2131"/>
                </a:cubicBezTo>
                <a:cubicBezTo>
                  <a:pt x="1333" y="2131"/>
                  <a:pt x="1603" y="2032"/>
                  <a:pt x="1822" y="1813"/>
                </a:cubicBezTo>
                <a:cubicBezTo>
                  <a:pt x="2488"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48"/>
          <p:cNvSpPr/>
          <p:nvPr/>
        </p:nvSpPr>
        <p:spPr>
          <a:xfrm>
            <a:off x="4005649" y="873837"/>
            <a:ext cx="38975" cy="33333"/>
          </a:xfrm>
          <a:custGeom>
            <a:rect b="b" l="l" r="r" t="t"/>
            <a:pathLst>
              <a:path extrusionOk="0" h="2133" w="2494">
                <a:moveTo>
                  <a:pt x="1071" y="0"/>
                </a:moveTo>
                <a:cubicBezTo>
                  <a:pt x="485" y="0"/>
                  <a:pt x="6" y="472"/>
                  <a:pt x="6" y="1065"/>
                </a:cubicBezTo>
                <a:cubicBezTo>
                  <a:pt x="0" y="1709"/>
                  <a:pt x="524" y="2133"/>
                  <a:pt x="1072" y="2133"/>
                </a:cubicBezTo>
                <a:cubicBezTo>
                  <a:pt x="1334" y="2133"/>
                  <a:pt x="1601" y="2036"/>
                  <a:pt x="1819" y="1821"/>
                </a:cubicBezTo>
                <a:cubicBezTo>
                  <a:pt x="2493" y="1154"/>
                  <a:pt x="2022" y="0"/>
                  <a:pt x="10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48"/>
          <p:cNvSpPr/>
          <p:nvPr/>
        </p:nvSpPr>
        <p:spPr>
          <a:xfrm>
            <a:off x="3958095" y="1921426"/>
            <a:ext cx="39022" cy="33302"/>
          </a:xfrm>
          <a:custGeom>
            <a:rect b="b" l="l" r="r" t="t"/>
            <a:pathLst>
              <a:path extrusionOk="0" h="2131" w="2497">
                <a:moveTo>
                  <a:pt x="1065" y="0"/>
                </a:moveTo>
                <a:cubicBezTo>
                  <a:pt x="480" y="0"/>
                  <a:pt x="0" y="472"/>
                  <a:pt x="0" y="1065"/>
                </a:cubicBezTo>
                <a:cubicBezTo>
                  <a:pt x="0" y="1707"/>
                  <a:pt x="526" y="2131"/>
                  <a:pt x="1073" y="2131"/>
                </a:cubicBezTo>
                <a:cubicBezTo>
                  <a:pt x="1336" y="2131"/>
                  <a:pt x="1605" y="2032"/>
                  <a:pt x="1821" y="1813"/>
                </a:cubicBezTo>
                <a:cubicBezTo>
                  <a:pt x="2496"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48"/>
          <p:cNvSpPr/>
          <p:nvPr/>
        </p:nvSpPr>
        <p:spPr>
          <a:xfrm>
            <a:off x="3958095" y="1873778"/>
            <a:ext cx="39022" cy="33349"/>
          </a:xfrm>
          <a:custGeom>
            <a:rect b="b" l="l" r="r" t="t"/>
            <a:pathLst>
              <a:path extrusionOk="0" h="2134" w="2497">
                <a:moveTo>
                  <a:pt x="1065" y="1"/>
                </a:moveTo>
                <a:cubicBezTo>
                  <a:pt x="480" y="1"/>
                  <a:pt x="0" y="480"/>
                  <a:pt x="0" y="1066"/>
                </a:cubicBezTo>
                <a:cubicBezTo>
                  <a:pt x="0" y="1709"/>
                  <a:pt x="526" y="2134"/>
                  <a:pt x="1074" y="2134"/>
                </a:cubicBezTo>
                <a:cubicBezTo>
                  <a:pt x="1336" y="2134"/>
                  <a:pt x="1603" y="2037"/>
                  <a:pt x="1821" y="1822"/>
                </a:cubicBezTo>
                <a:cubicBezTo>
                  <a:pt x="2496"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48"/>
          <p:cNvSpPr/>
          <p:nvPr/>
        </p:nvSpPr>
        <p:spPr>
          <a:xfrm>
            <a:off x="3958095" y="921344"/>
            <a:ext cx="39022" cy="33412"/>
          </a:xfrm>
          <a:custGeom>
            <a:rect b="b" l="l" r="r" t="t"/>
            <a:pathLst>
              <a:path extrusionOk="0" h="2138" w="2497">
                <a:moveTo>
                  <a:pt x="1065" y="0"/>
                </a:moveTo>
                <a:cubicBezTo>
                  <a:pt x="480" y="9"/>
                  <a:pt x="0" y="480"/>
                  <a:pt x="0" y="1074"/>
                </a:cubicBezTo>
                <a:cubicBezTo>
                  <a:pt x="0" y="1711"/>
                  <a:pt x="525" y="2137"/>
                  <a:pt x="1073" y="2137"/>
                </a:cubicBezTo>
                <a:cubicBezTo>
                  <a:pt x="1335" y="2137"/>
                  <a:pt x="1603" y="2040"/>
                  <a:pt x="1821" y="1821"/>
                </a:cubicBezTo>
                <a:cubicBezTo>
                  <a:pt x="2496" y="1155"/>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48"/>
          <p:cNvSpPr/>
          <p:nvPr/>
        </p:nvSpPr>
        <p:spPr>
          <a:xfrm>
            <a:off x="3958095" y="873837"/>
            <a:ext cx="39022" cy="33333"/>
          </a:xfrm>
          <a:custGeom>
            <a:rect b="b" l="l" r="r" t="t"/>
            <a:pathLst>
              <a:path extrusionOk="0" h="2133" w="2497">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48"/>
          <p:cNvSpPr/>
          <p:nvPr/>
        </p:nvSpPr>
        <p:spPr>
          <a:xfrm>
            <a:off x="3910446" y="1826145"/>
            <a:ext cx="39022" cy="33349"/>
          </a:xfrm>
          <a:custGeom>
            <a:rect b="b" l="l" r="r" t="t"/>
            <a:pathLst>
              <a:path extrusionOk="0" h="2134" w="2497">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48"/>
          <p:cNvSpPr/>
          <p:nvPr/>
        </p:nvSpPr>
        <p:spPr>
          <a:xfrm>
            <a:off x="3910446" y="921344"/>
            <a:ext cx="39022" cy="33412"/>
          </a:xfrm>
          <a:custGeom>
            <a:rect b="b" l="l" r="r" t="t"/>
            <a:pathLst>
              <a:path extrusionOk="0" h="2138" w="2497">
                <a:moveTo>
                  <a:pt x="1074" y="0"/>
                </a:moveTo>
                <a:cubicBezTo>
                  <a:pt x="480" y="9"/>
                  <a:pt x="9" y="480"/>
                  <a:pt x="1" y="1074"/>
                </a:cubicBezTo>
                <a:cubicBezTo>
                  <a:pt x="1" y="1711"/>
                  <a:pt x="529" y="2137"/>
                  <a:pt x="1077" y="2137"/>
                </a:cubicBezTo>
                <a:cubicBezTo>
                  <a:pt x="1339" y="2137"/>
                  <a:pt x="1606" y="2040"/>
                  <a:pt x="1822" y="1821"/>
                </a:cubicBezTo>
                <a:cubicBezTo>
                  <a:pt x="2497" y="1155"/>
                  <a:pt x="2017" y="0"/>
                  <a:pt x="10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48"/>
          <p:cNvSpPr/>
          <p:nvPr/>
        </p:nvSpPr>
        <p:spPr>
          <a:xfrm>
            <a:off x="3862814" y="1873778"/>
            <a:ext cx="38881" cy="33349"/>
          </a:xfrm>
          <a:custGeom>
            <a:rect b="b" l="l" r="r" t="t"/>
            <a:pathLst>
              <a:path extrusionOk="0" h="2134" w="2488">
                <a:moveTo>
                  <a:pt x="1065" y="1"/>
                </a:moveTo>
                <a:cubicBezTo>
                  <a:pt x="480" y="1"/>
                  <a:pt x="0" y="472"/>
                  <a:pt x="0" y="1066"/>
                </a:cubicBezTo>
                <a:cubicBezTo>
                  <a:pt x="0" y="1709"/>
                  <a:pt x="522" y="2134"/>
                  <a:pt x="1068" y="2134"/>
                </a:cubicBezTo>
                <a:cubicBezTo>
                  <a:pt x="1329" y="2134"/>
                  <a:pt x="1595" y="2037"/>
                  <a:pt x="1813" y="1822"/>
                </a:cubicBezTo>
                <a:cubicBezTo>
                  <a:pt x="2488" y="1155"/>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48"/>
          <p:cNvSpPr/>
          <p:nvPr/>
        </p:nvSpPr>
        <p:spPr>
          <a:xfrm>
            <a:off x="3862814" y="1826145"/>
            <a:ext cx="38881" cy="33349"/>
          </a:xfrm>
          <a:custGeom>
            <a:rect b="b" l="l" r="r" t="t"/>
            <a:pathLst>
              <a:path extrusionOk="0" h="2134" w="2488">
                <a:moveTo>
                  <a:pt x="1065" y="0"/>
                </a:moveTo>
                <a:cubicBezTo>
                  <a:pt x="480" y="0"/>
                  <a:pt x="0" y="480"/>
                  <a:pt x="0" y="1065"/>
                </a:cubicBezTo>
                <a:cubicBezTo>
                  <a:pt x="0" y="1709"/>
                  <a:pt x="522" y="2133"/>
                  <a:pt x="1068" y="2133"/>
                </a:cubicBezTo>
                <a:cubicBezTo>
                  <a:pt x="1329" y="2133"/>
                  <a:pt x="1595" y="2036"/>
                  <a:pt x="1813" y="1821"/>
                </a:cubicBezTo>
                <a:cubicBezTo>
                  <a:pt x="2488" y="1155"/>
                  <a:pt x="2016" y="8"/>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48"/>
          <p:cNvSpPr/>
          <p:nvPr/>
        </p:nvSpPr>
        <p:spPr>
          <a:xfrm>
            <a:off x="3862814" y="921344"/>
            <a:ext cx="38881" cy="33412"/>
          </a:xfrm>
          <a:custGeom>
            <a:rect b="b" l="l" r="r" t="t"/>
            <a:pathLst>
              <a:path extrusionOk="0" h="2138" w="2488">
                <a:moveTo>
                  <a:pt x="1065" y="0"/>
                </a:moveTo>
                <a:cubicBezTo>
                  <a:pt x="480" y="0"/>
                  <a:pt x="0" y="480"/>
                  <a:pt x="0" y="1074"/>
                </a:cubicBezTo>
                <a:cubicBezTo>
                  <a:pt x="0" y="1711"/>
                  <a:pt x="521" y="2137"/>
                  <a:pt x="1067" y="2137"/>
                </a:cubicBezTo>
                <a:cubicBezTo>
                  <a:pt x="1328" y="2137"/>
                  <a:pt x="1595" y="2040"/>
                  <a:pt x="1813" y="1821"/>
                </a:cubicBezTo>
                <a:cubicBezTo>
                  <a:pt x="2488" y="1155"/>
                  <a:pt x="2016" y="9"/>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48"/>
          <p:cNvSpPr/>
          <p:nvPr/>
        </p:nvSpPr>
        <p:spPr>
          <a:xfrm>
            <a:off x="3815166" y="1921426"/>
            <a:ext cx="39022" cy="33302"/>
          </a:xfrm>
          <a:custGeom>
            <a:rect b="b" l="l" r="r" t="t"/>
            <a:pathLst>
              <a:path extrusionOk="0" h="2131" w="2497">
                <a:moveTo>
                  <a:pt x="1066" y="0"/>
                </a:moveTo>
                <a:cubicBezTo>
                  <a:pt x="480" y="0"/>
                  <a:pt x="1" y="472"/>
                  <a:pt x="1" y="1065"/>
                </a:cubicBezTo>
                <a:cubicBezTo>
                  <a:pt x="1" y="1707"/>
                  <a:pt x="523" y="2131"/>
                  <a:pt x="1070" y="2131"/>
                </a:cubicBezTo>
                <a:cubicBezTo>
                  <a:pt x="1333" y="2131"/>
                  <a:pt x="1602" y="2032"/>
                  <a:pt x="1822" y="1813"/>
                </a:cubicBezTo>
                <a:cubicBezTo>
                  <a:pt x="2496"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48"/>
          <p:cNvSpPr/>
          <p:nvPr/>
        </p:nvSpPr>
        <p:spPr>
          <a:xfrm>
            <a:off x="3815166" y="1873778"/>
            <a:ext cx="38897" cy="33349"/>
          </a:xfrm>
          <a:custGeom>
            <a:rect b="b" l="l" r="r" t="t"/>
            <a:pathLst>
              <a:path extrusionOk="0" h="2134" w="2489">
                <a:moveTo>
                  <a:pt x="1066" y="1"/>
                </a:moveTo>
                <a:cubicBezTo>
                  <a:pt x="480" y="1"/>
                  <a:pt x="1" y="472"/>
                  <a:pt x="1" y="1066"/>
                </a:cubicBezTo>
                <a:cubicBezTo>
                  <a:pt x="1" y="1709"/>
                  <a:pt x="522" y="2134"/>
                  <a:pt x="1069" y="2134"/>
                </a:cubicBezTo>
                <a:cubicBezTo>
                  <a:pt x="1329" y="2134"/>
                  <a:pt x="1596" y="2037"/>
                  <a:pt x="1814" y="1822"/>
                </a:cubicBezTo>
                <a:cubicBezTo>
                  <a:pt x="2488" y="1155"/>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48"/>
          <p:cNvSpPr/>
          <p:nvPr/>
        </p:nvSpPr>
        <p:spPr>
          <a:xfrm>
            <a:off x="3815166" y="968977"/>
            <a:ext cx="38897" cy="33349"/>
          </a:xfrm>
          <a:custGeom>
            <a:rect b="b" l="l" r="r" t="t"/>
            <a:pathLst>
              <a:path extrusionOk="0" h="2134" w="2489">
                <a:moveTo>
                  <a:pt x="1066" y="1"/>
                </a:moveTo>
                <a:cubicBezTo>
                  <a:pt x="480" y="1"/>
                  <a:pt x="1" y="481"/>
                  <a:pt x="1" y="1066"/>
                </a:cubicBezTo>
                <a:cubicBezTo>
                  <a:pt x="1" y="1710"/>
                  <a:pt x="522" y="2134"/>
                  <a:pt x="1069" y="2134"/>
                </a:cubicBezTo>
                <a:cubicBezTo>
                  <a:pt x="1329" y="2134"/>
                  <a:pt x="1596" y="2037"/>
                  <a:pt x="1814" y="1822"/>
                </a:cubicBezTo>
                <a:cubicBezTo>
                  <a:pt x="2488" y="1155"/>
                  <a:pt x="2017" y="9"/>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48"/>
          <p:cNvSpPr/>
          <p:nvPr/>
        </p:nvSpPr>
        <p:spPr>
          <a:xfrm>
            <a:off x="3767533" y="2064214"/>
            <a:ext cx="39006" cy="33349"/>
          </a:xfrm>
          <a:custGeom>
            <a:rect b="b" l="l" r="r" t="t"/>
            <a:pathLst>
              <a:path extrusionOk="0" h="2134" w="2496">
                <a:moveTo>
                  <a:pt x="1073" y="1"/>
                </a:moveTo>
                <a:cubicBezTo>
                  <a:pt x="480" y="1"/>
                  <a:pt x="0" y="480"/>
                  <a:pt x="0" y="1066"/>
                </a:cubicBezTo>
                <a:cubicBezTo>
                  <a:pt x="0" y="1709"/>
                  <a:pt x="525" y="2134"/>
                  <a:pt x="1074" y="2134"/>
                </a:cubicBezTo>
                <a:cubicBezTo>
                  <a:pt x="1336" y="2134"/>
                  <a:pt x="1603" y="2037"/>
                  <a:pt x="1821" y="1822"/>
                </a:cubicBezTo>
                <a:cubicBezTo>
                  <a:pt x="2496" y="1147"/>
                  <a:pt x="2016" y="1"/>
                  <a:pt x="10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48"/>
          <p:cNvSpPr/>
          <p:nvPr/>
        </p:nvSpPr>
        <p:spPr>
          <a:xfrm>
            <a:off x="3767533" y="2016582"/>
            <a:ext cx="39006" cy="33396"/>
          </a:xfrm>
          <a:custGeom>
            <a:rect b="b" l="l" r="r" t="t"/>
            <a:pathLst>
              <a:path extrusionOk="0" h="2137" w="2496">
                <a:moveTo>
                  <a:pt x="1073" y="0"/>
                </a:moveTo>
                <a:cubicBezTo>
                  <a:pt x="480" y="0"/>
                  <a:pt x="0" y="480"/>
                  <a:pt x="0" y="1065"/>
                </a:cubicBezTo>
                <a:cubicBezTo>
                  <a:pt x="0" y="1709"/>
                  <a:pt x="529" y="2137"/>
                  <a:pt x="1078" y="2137"/>
                </a:cubicBezTo>
                <a:cubicBezTo>
                  <a:pt x="1339" y="2137"/>
                  <a:pt x="1606" y="2039"/>
                  <a:pt x="1821" y="1821"/>
                </a:cubicBezTo>
                <a:cubicBezTo>
                  <a:pt x="2496" y="1146"/>
                  <a:pt x="2016" y="0"/>
                  <a:pt x="10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48"/>
          <p:cNvSpPr/>
          <p:nvPr/>
        </p:nvSpPr>
        <p:spPr>
          <a:xfrm>
            <a:off x="3767533" y="1968934"/>
            <a:ext cx="39006" cy="33412"/>
          </a:xfrm>
          <a:custGeom>
            <a:rect b="b" l="l" r="r" t="t"/>
            <a:pathLst>
              <a:path extrusionOk="0" h="2138" w="2496">
                <a:moveTo>
                  <a:pt x="1073" y="1"/>
                </a:moveTo>
                <a:cubicBezTo>
                  <a:pt x="480" y="1"/>
                  <a:pt x="8" y="480"/>
                  <a:pt x="0" y="1066"/>
                </a:cubicBezTo>
                <a:cubicBezTo>
                  <a:pt x="0" y="1709"/>
                  <a:pt x="525" y="2137"/>
                  <a:pt x="1074" y="2137"/>
                </a:cubicBezTo>
                <a:cubicBezTo>
                  <a:pt x="1336" y="2137"/>
                  <a:pt x="1603" y="2040"/>
                  <a:pt x="1821" y="1822"/>
                </a:cubicBezTo>
                <a:cubicBezTo>
                  <a:pt x="2496" y="1155"/>
                  <a:pt x="2016" y="1"/>
                  <a:pt x="10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48"/>
          <p:cNvSpPr/>
          <p:nvPr/>
        </p:nvSpPr>
        <p:spPr>
          <a:xfrm>
            <a:off x="3767533" y="1921426"/>
            <a:ext cx="39006" cy="33302"/>
          </a:xfrm>
          <a:custGeom>
            <a:rect b="b" l="l" r="r" t="t"/>
            <a:pathLst>
              <a:path extrusionOk="0" h="2131" w="2496">
                <a:moveTo>
                  <a:pt x="1073" y="0"/>
                </a:moveTo>
                <a:cubicBezTo>
                  <a:pt x="480" y="0"/>
                  <a:pt x="0" y="472"/>
                  <a:pt x="0" y="1065"/>
                </a:cubicBezTo>
                <a:cubicBezTo>
                  <a:pt x="0" y="1707"/>
                  <a:pt x="526" y="2131"/>
                  <a:pt x="1073" y="2131"/>
                </a:cubicBezTo>
                <a:cubicBezTo>
                  <a:pt x="1336" y="2131"/>
                  <a:pt x="1604" y="2032"/>
                  <a:pt x="1821" y="1813"/>
                </a:cubicBezTo>
                <a:cubicBezTo>
                  <a:pt x="2496" y="1146"/>
                  <a:pt x="2016" y="0"/>
                  <a:pt x="10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48"/>
          <p:cNvSpPr/>
          <p:nvPr/>
        </p:nvSpPr>
        <p:spPr>
          <a:xfrm>
            <a:off x="3767533" y="1873778"/>
            <a:ext cx="39006" cy="33349"/>
          </a:xfrm>
          <a:custGeom>
            <a:rect b="b" l="l" r="r" t="t"/>
            <a:pathLst>
              <a:path extrusionOk="0" h="2134" w="2496">
                <a:moveTo>
                  <a:pt x="1073" y="1"/>
                </a:moveTo>
                <a:cubicBezTo>
                  <a:pt x="480" y="1"/>
                  <a:pt x="8" y="480"/>
                  <a:pt x="0" y="1066"/>
                </a:cubicBezTo>
                <a:cubicBezTo>
                  <a:pt x="0" y="1709"/>
                  <a:pt x="525" y="2134"/>
                  <a:pt x="1074" y="2134"/>
                </a:cubicBezTo>
                <a:cubicBezTo>
                  <a:pt x="1336" y="2134"/>
                  <a:pt x="1603" y="2037"/>
                  <a:pt x="1821" y="1822"/>
                </a:cubicBezTo>
                <a:cubicBezTo>
                  <a:pt x="2496" y="1147"/>
                  <a:pt x="2016" y="1"/>
                  <a:pt x="10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48"/>
          <p:cNvSpPr/>
          <p:nvPr/>
        </p:nvSpPr>
        <p:spPr>
          <a:xfrm>
            <a:off x="3767533" y="1826145"/>
            <a:ext cx="39006" cy="33349"/>
          </a:xfrm>
          <a:custGeom>
            <a:rect b="b" l="l" r="r" t="t"/>
            <a:pathLst>
              <a:path extrusionOk="0" h="2134" w="2496">
                <a:moveTo>
                  <a:pt x="1073" y="0"/>
                </a:moveTo>
                <a:cubicBezTo>
                  <a:pt x="480" y="0"/>
                  <a:pt x="0" y="480"/>
                  <a:pt x="0" y="1065"/>
                </a:cubicBezTo>
                <a:cubicBezTo>
                  <a:pt x="0" y="1709"/>
                  <a:pt x="525" y="2133"/>
                  <a:pt x="1074" y="2133"/>
                </a:cubicBezTo>
                <a:cubicBezTo>
                  <a:pt x="1336" y="2133"/>
                  <a:pt x="1603" y="2036"/>
                  <a:pt x="1821" y="1821"/>
                </a:cubicBezTo>
                <a:cubicBezTo>
                  <a:pt x="2496" y="1146"/>
                  <a:pt x="2016" y="0"/>
                  <a:pt x="10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48"/>
          <p:cNvSpPr/>
          <p:nvPr/>
        </p:nvSpPr>
        <p:spPr>
          <a:xfrm>
            <a:off x="3767533" y="1016625"/>
            <a:ext cx="39006" cy="33349"/>
          </a:xfrm>
          <a:custGeom>
            <a:rect b="b" l="l" r="r" t="t"/>
            <a:pathLst>
              <a:path extrusionOk="0" h="2134" w="2496">
                <a:moveTo>
                  <a:pt x="1073" y="1"/>
                </a:moveTo>
                <a:cubicBezTo>
                  <a:pt x="480" y="1"/>
                  <a:pt x="8" y="480"/>
                  <a:pt x="0" y="1065"/>
                </a:cubicBezTo>
                <a:cubicBezTo>
                  <a:pt x="0" y="1709"/>
                  <a:pt x="525" y="2133"/>
                  <a:pt x="1074" y="2133"/>
                </a:cubicBezTo>
                <a:cubicBezTo>
                  <a:pt x="1336" y="2133"/>
                  <a:pt x="1603" y="2037"/>
                  <a:pt x="1821" y="1822"/>
                </a:cubicBezTo>
                <a:cubicBezTo>
                  <a:pt x="2496" y="1147"/>
                  <a:pt x="2016" y="1"/>
                  <a:pt x="10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48"/>
          <p:cNvSpPr/>
          <p:nvPr/>
        </p:nvSpPr>
        <p:spPr>
          <a:xfrm>
            <a:off x="3767533" y="968977"/>
            <a:ext cx="39006" cy="33412"/>
          </a:xfrm>
          <a:custGeom>
            <a:rect b="b" l="l" r="r" t="t"/>
            <a:pathLst>
              <a:path extrusionOk="0" h="2138" w="2496">
                <a:moveTo>
                  <a:pt x="1073" y="1"/>
                </a:moveTo>
                <a:cubicBezTo>
                  <a:pt x="480" y="1"/>
                  <a:pt x="8" y="481"/>
                  <a:pt x="0" y="1066"/>
                </a:cubicBezTo>
                <a:cubicBezTo>
                  <a:pt x="0" y="1710"/>
                  <a:pt x="525" y="2138"/>
                  <a:pt x="1074" y="2138"/>
                </a:cubicBezTo>
                <a:cubicBezTo>
                  <a:pt x="1336" y="2138"/>
                  <a:pt x="1603" y="2040"/>
                  <a:pt x="1821" y="1822"/>
                </a:cubicBezTo>
                <a:cubicBezTo>
                  <a:pt x="2496" y="1147"/>
                  <a:pt x="2016" y="1"/>
                  <a:pt x="10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48"/>
          <p:cNvSpPr/>
          <p:nvPr/>
        </p:nvSpPr>
        <p:spPr>
          <a:xfrm>
            <a:off x="3720010" y="2016582"/>
            <a:ext cx="38897" cy="33396"/>
          </a:xfrm>
          <a:custGeom>
            <a:rect b="b" l="l" r="r" t="t"/>
            <a:pathLst>
              <a:path extrusionOk="0" h="2137" w="2489">
                <a:moveTo>
                  <a:pt x="1066" y="0"/>
                </a:moveTo>
                <a:cubicBezTo>
                  <a:pt x="472" y="0"/>
                  <a:pt x="1" y="480"/>
                  <a:pt x="1" y="1065"/>
                </a:cubicBezTo>
                <a:cubicBezTo>
                  <a:pt x="1" y="1709"/>
                  <a:pt x="526" y="2137"/>
                  <a:pt x="1072" y="2137"/>
                </a:cubicBezTo>
                <a:cubicBezTo>
                  <a:pt x="1333" y="2137"/>
                  <a:pt x="1598" y="2039"/>
                  <a:pt x="1814" y="1821"/>
                </a:cubicBezTo>
                <a:cubicBezTo>
                  <a:pt x="2488" y="1146"/>
                  <a:pt x="2009"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48"/>
          <p:cNvSpPr/>
          <p:nvPr/>
        </p:nvSpPr>
        <p:spPr>
          <a:xfrm>
            <a:off x="3720010" y="1968934"/>
            <a:ext cx="38897" cy="33412"/>
          </a:xfrm>
          <a:custGeom>
            <a:rect b="b" l="l" r="r" t="t"/>
            <a:pathLst>
              <a:path extrusionOk="0" h="2138" w="2489">
                <a:moveTo>
                  <a:pt x="1066" y="1"/>
                </a:moveTo>
                <a:cubicBezTo>
                  <a:pt x="472" y="9"/>
                  <a:pt x="1" y="480"/>
                  <a:pt x="1" y="1066"/>
                </a:cubicBezTo>
                <a:cubicBezTo>
                  <a:pt x="1" y="1709"/>
                  <a:pt x="526" y="2137"/>
                  <a:pt x="1072" y="2137"/>
                </a:cubicBezTo>
                <a:cubicBezTo>
                  <a:pt x="1333" y="2137"/>
                  <a:pt x="1598" y="2040"/>
                  <a:pt x="1814" y="1822"/>
                </a:cubicBezTo>
                <a:cubicBezTo>
                  <a:pt x="2488" y="1147"/>
                  <a:pt x="2009"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48"/>
          <p:cNvSpPr/>
          <p:nvPr/>
        </p:nvSpPr>
        <p:spPr>
          <a:xfrm>
            <a:off x="3720010" y="1921426"/>
            <a:ext cx="38897" cy="33302"/>
          </a:xfrm>
          <a:custGeom>
            <a:rect b="b" l="l" r="r" t="t"/>
            <a:pathLst>
              <a:path extrusionOk="0" h="2131" w="2489">
                <a:moveTo>
                  <a:pt x="1066" y="0"/>
                </a:moveTo>
                <a:cubicBezTo>
                  <a:pt x="472" y="0"/>
                  <a:pt x="1" y="472"/>
                  <a:pt x="1" y="1065"/>
                </a:cubicBezTo>
                <a:cubicBezTo>
                  <a:pt x="1" y="1707"/>
                  <a:pt x="523" y="2131"/>
                  <a:pt x="1067" y="2131"/>
                </a:cubicBezTo>
                <a:cubicBezTo>
                  <a:pt x="1330" y="2131"/>
                  <a:pt x="1597" y="2032"/>
                  <a:pt x="1814" y="1813"/>
                </a:cubicBezTo>
                <a:cubicBezTo>
                  <a:pt x="2488" y="1146"/>
                  <a:pt x="2009"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48"/>
          <p:cNvSpPr/>
          <p:nvPr/>
        </p:nvSpPr>
        <p:spPr>
          <a:xfrm>
            <a:off x="3720010" y="1873778"/>
            <a:ext cx="38897" cy="33349"/>
          </a:xfrm>
          <a:custGeom>
            <a:rect b="b" l="l" r="r" t="t"/>
            <a:pathLst>
              <a:path extrusionOk="0" h="2134" w="2489">
                <a:moveTo>
                  <a:pt x="1066" y="1"/>
                </a:moveTo>
                <a:cubicBezTo>
                  <a:pt x="472" y="1"/>
                  <a:pt x="1" y="480"/>
                  <a:pt x="1" y="1066"/>
                </a:cubicBezTo>
                <a:cubicBezTo>
                  <a:pt x="1" y="1709"/>
                  <a:pt x="526" y="2134"/>
                  <a:pt x="1072" y="2134"/>
                </a:cubicBezTo>
                <a:cubicBezTo>
                  <a:pt x="1333" y="2134"/>
                  <a:pt x="1598" y="2037"/>
                  <a:pt x="1814" y="1822"/>
                </a:cubicBezTo>
                <a:cubicBezTo>
                  <a:pt x="2488" y="1147"/>
                  <a:pt x="2009"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48"/>
          <p:cNvSpPr/>
          <p:nvPr/>
        </p:nvSpPr>
        <p:spPr>
          <a:xfrm>
            <a:off x="3720010" y="1826145"/>
            <a:ext cx="38897" cy="33349"/>
          </a:xfrm>
          <a:custGeom>
            <a:rect b="b" l="l" r="r" t="t"/>
            <a:pathLst>
              <a:path extrusionOk="0" h="2134" w="2489">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48"/>
          <p:cNvSpPr/>
          <p:nvPr/>
        </p:nvSpPr>
        <p:spPr>
          <a:xfrm>
            <a:off x="3720010" y="1778497"/>
            <a:ext cx="38897" cy="33412"/>
          </a:xfrm>
          <a:custGeom>
            <a:rect b="b" l="l" r="r" t="t"/>
            <a:pathLst>
              <a:path extrusionOk="0" h="2138" w="2489">
                <a:moveTo>
                  <a:pt x="1066" y="1"/>
                </a:moveTo>
                <a:cubicBezTo>
                  <a:pt x="472" y="9"/>
                  <a:pt x="1" y="480"/>
                  <a:pt x="1" y="1074"/>
                </a:cubicBezTo>
                <a:cubicBezTo>
                  <a:pt x="1" y="1712"/>
                  <a:pt x="525" y="2137"/>
                  <a:pt x="1071" y="2137"/>
                </a:cubicBezTo>
                <a:cubicBezTo>
                  <a:pt x="1332" y="2137"/>
                  <a:pt x="1598" y="2040"/>
                  <a:pt x="1814" y="1822"/>
                </a:cubicBezTo>
                <a:cubicBezTo>
                  <a:pt x="2488" y="1147"/>
                  <a:pt x="2009"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48"/>
          <p:cNvSpPr/>
          <p:nvPr/>
        </p:nvSpPr>
        <p:spPr>
          <a:xfrm>
            <a:off x="3720010" y="1064273"/>
            <a:ext cx="38897" cy="33333"/>
          </a:xfrm>
          <a:custGeom>
            <a:rect b="b" l="l" r="r" t="t"/>
            <a:pathLst>
              <a:path extrusionOk="0" h="2133" w="2489">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48"/>
          <p:cNvSpPr/>
          <p:nvPr/>
        </p:nvSpPr>
        <p:spPr>
          <a:xfrm>
            <a:off x="3672377" y="1826145"/>
            <a:ext cx="38881" cy="33349"/>
          </a:xfrm>
          <a:custGeom>
            <a:rect b="b" l="l" r="r" t="t"/>
            <a:pathLst>
              <a:path extrusionOk="0" h="2134" w="2488">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48"/>
          <p:cNvSpPr/>
          <p:nvPr/>
        </p:nvSpPr>
        <p:spPr>
          <a:xfrm>
            <a:off x="3672377" y="1778497"/>
            <a:ext cx="38881" cy="33412"/>
          </a:xfrm>
          <a:custGeom>
            <a:rect b="b" l="l" r="r" t="t"/>
            <a:pathLst>
              <a:path extrusionOk="0" h="2138" w="2488">
                <a:moveTo>
                  <a:pt x="1065" y="1"/>
                </a:moveTo>
                <a:cubicBezTo>
                  <a:pt x="480" y="9"/>
                  <a:pt x="0" y="480"/>
                  <a:pt x="0" y="1074"/>
                </a:cubicBezTo>
                <a:cubicBezTo>
                  <a:pt x="0" y="1712"/>
                  <a:pt x="525" y="2137"/>
                  <a:pt x="1073" y="2137"/>
                </a:cubicBezTo>
                <a:cubicBezTo>
                  <a:pt x="1335" y="2137"/>
                  <a:pt x="1603" y="2040"/>
                  <a:pt x="1821" y="1822"/>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48"/>
          <p:cNvSpPr/>
          <p:nvPr/>
        </p:nvSpPr>
        <p:spPr>
          <a:xfrm>
            <a:off x="3672377" y="1064273"/>
            <a:ext cx="38881" cy="33333"/>
          </a:xfrm>
          <a:custGeom>
            <a:rect b="b" l="l" r="r" t="t"/>
            <a:pathLst>
              <a:path extrusionOk="0" h="2133" w="2488">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48"/>
          <p:cNvSpPr/>
          <p:nvPr/>
        </p:nvSpPr>
        <p:spPr>
          <a:xfrm>
            <a:off x="3672377" y="1016625"/>
            <a:ext cx="38881" cy="33349"/>
          </a:xfrm>
          <a:custGeom>
            <a:rect b="b" l="l" r="r" t="t"/>
            <a:pathLst>
              <a:path extrusionOk="0" h="2134" w="2488">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48"/>
          <p:cNvSpPr/>
          <p:nvPr/>
        </p:nvSpPr>
        <p:spPr>
          <a:xfrm>
            <a:off x="3672377" y="968977"/>
            <a:ext cx="38881" cy="33412"/>
          </a:xfrm>
          <a:custGeom>
            <a:rect b="b" l="l" r="r" t="t"/>
            <a:pathLst>
              <a:path extrusionOk="0" h="2138" w="2488">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48"/>
          <p:cNvSpPr/>
          <p:nvPr/>
        </p:nvSpPr>
        <p:spPr>
          <a:xfrm>
            <a:off x="3672377" y="921344"/>
            <a:ext cx="38881" cy="33412"/>
          </a:xfrm>
          <a:custGeom>
            <a:rect b="b" l="l" r="r" t="t"/>
            <a:pathLst>
              <a:path extrusionOk="0" h="2138" w="2488">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48"/>
          <p:cNvSpPr/>
          <p:nvPr/>
        </p:nvSpPr>
        <p:spPr>
          <a:xfrm>
            <a:off x="3624729" y="1778497"/>
            <a:ext cx="38897" cy="33412"/>
          </a:xfrm>
          <a:custGeom>
            <a:rect b="b" l="l" r="r" t="t"/>
            <a:pathLst>
              <a:path extrusionOk="0" h="2138" w="2489">
                <a:moveTo>
                  <a:pt x="1066" y="1"/>
                </a:moveTo>
                <a:cubicBezTo>
                  <a:pt x="480" y="1"/>
                  <a:pt x="1" y="480"/>
                  <a:pt x="1" y="1074"/>
                </a:cubicBezTo>
                <a:cubicBezTo>
                  <a:pt x="1" y="1712"/>
                  <a:pt x="525" y="2137"/>
                  <a:pt x="1073" y="2137"/>
                </a:cubicBezTo>
                <a:cubicBezTo>
                  <a:pt x="1336" y="2137"/>
                  <a:pt x="1603" y="2040"/>
                  <a:pt x="1822" y="1822"/>
                </a:cubicBezTo>
                <a:cubicBezTo>
                  <a:pt x="2488" y="1155"/>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48"/>
          <p:cNvSpPr/>
          <p:nvPr/>
        </p:nvSpPr>
        <p:spPr>
          <a:xfrm>
            <a:off x="3624729" y="1016625"/>
            <a:ext cx="38897" cy="33349"/>
          </a:xfrm>
          <a:custGeom>
            <a:rect b="b" l="l" r="r" t="t"/>
            <a:pathLst>
              <a:path extrusionOk="0" h="2134" w="2489">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48"/>
          <p:cNvSpPr/>
          <p:nvPr/>
        </p:nvSpPr>
        <p:spPr>
          <a:xfrm>
            <a:off x="3624729" y="968977"/>
            <a:ext cx="38897" cy="33412"/>
          </a:xfrm>
          <a:custGeom>
            <a:rect b="b" l="l" r="r" t="t"/>
            <a:pathLst>
              <a:path extrusionOk="0" h="2138" w="2489">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48"/>
          <p:cNvSpPr/>
          <p:nvPr/>
        </p:nvSpPr>
        <p:spPr>
          <a:xfrm>
            <a:off x="3624729" y="873837"/>
            <a:ext cx="38897" cy="33333"/>
          </a:xfrm>
          <a:custGeom>
            <a:rect b="b" l="l" r="r" t="t"/>
            <a:pathLst>
              <a:path extrusionOk="0" h="2133" w="2489">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48"/>
          <p:cNvSpPr/>
          <p:nvPr/>
        </p:nvSpPr>
        <p:spPr>
          <a:xfrm>
            <a:off x="3577096" y="1778497"/>
            <a:ext cx="39006" cy="33412"/>
          </a:xfrm>
          <a:custGeom>
            <a:rect b="b" l="l" r="r" t="t"/>
            <a:pathLst>
              <a:path extrusionOk="0" h="2138" w="2496">
                <a:moveTo>
                  <a:pt x="1065" y="1"/>
                </a:moveTo>
                <a:cubicBezTo>
                  <a:pt x="480" y="9"/>
                  <a:pt x="0" y="480"/>
                  <a:pt x="0" y="1074"/>
                </a:cubicBezTo>
                <a:cubicBezTo>
                  <a:pt x="0" y="1712"/>
                  <a:pt x="525" y="2137"/>
                  <a:pt x="1073" y="2137"/>
                </a:cubicBezTo>
                <a:cubicBezTo>
                  <a:pt x="1335" y="2137"/>
                  <a:pt x="1603" y="2040"/>
                  <a:pt x="1821" y="1822"/>
                </a:cubicBezTo>
                <a:cubicBezTo>
                  <a:pt x="2496"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48"/>
          <p:cNvSpPr/>
          <p:nvPr/>
        </p:nvSpPr>
        <p:spPr>
          <a:xfrm>
            <a:off x="3577096" y="1730864"/>
            <a:ext cx="39006" cy="33396"/>
          </a:xfrm>
          <a:custGeom>
            <a:rect b="b" l="l" r="r" t="t"/>
            <a:pathLst>
              <a:path extrusionOk="0" h="2137" w="2496">
                <a:moveTo>
                  <a:pt x="1065" y="0"/>
                </a:moveTo>
                <a:cubicBezTo>
                  <a:pt x="480" y="8"/>
                  <a:pt x="0" y="480"/>
                  <a:pt x="0" y="1073"/>
                </a:cubicBezTo>
                <a:cubicBezTo>
                  <a:pt x="0" y="1711"/>
                  <a:pt x="525" y="2137"/>
                  <a:pt x="1073" y="2137"/>
                </a:cubicBezTo>
                <a:cubicBezTo>
                  <a:pt x="1335" y="2137"/>
                  <a:pt x="1603" y="2039"/>
                  <a:pt x="1821" y="1821"/>
                </a:cubicBezTo>
                <a:cubicBezTo>
                  <a:pt x="2496" y="1154"/>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48"/>
          <p:cNvSpPr/>
          <p:nvPr/>
        </p:nvSpPr>
        <p:spPr>
          <a:xfrm>
            <a:off x="3577096" y="1016625"/>
            <a:ext cx="39006" cy="33349"/>
          </a:xfrm>
          <a:custGeom>
            <a:rect b="b" l="l" r="r" t="t"/>
            <a:pathLst>
              <a:path extrusionOk="0" h="2134" w="2496">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48"/>
          <p:cNvSpPr/>
          <p:nvPr/>
        </p:nvSpPr>
        <p:spPr>
          <a:xfrm>
            <a:off x="3577096" y="968977"/>
            <a:ext cx="39006" cy="33412"/>
          </a:xfrm>
          <a:custGeom>
            <a:rect b="b" l="l" r="r" t="t"/>
            <a:pathLst>
              <a:path extrusionOk="0" h="2138" w="2496">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48"/>
          <p:cNvSpPr/>
          <p:nvPr/>
        </p:nvSpPr>
        <p:spPr>
          <a:xfrm>
            <a:off x="3577096" y="873837"/>
            <a:ext cx="39006" cy="33333"/>
          </a:xfrm>
          <a:custGeom>
            <a:rect b="b" l="l" r="r" t="t"/>
            <a:pathLst>
              <a:path extrusionOk="0" h="2133" w="2496">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48"/>
          <p:cNvSpPr/>
          <p:nvPr/>
        </p:nvSpPr>
        <p:spPr>
          <a:xfrm>
            <a:off x="3577096" y="778556"/>
            <a:ext cx="39006" cy="33333"/>
          </a:xfrm>
          <a:custGeom>
            <a:rect b="b" l="l" r="r" t="t"/>
            <a:pathLst>
              <a:path extrusionOk="0" h="2133" w="2496">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48"/>
          <p:cNvSpPr/>
          <p:nvPr/>
        </p:nvSpPr>
        <p:spPr>
          <a:xfrm>
            <a:off x="3529448" y="1873778"/>
            <a:ext cx="39022" cy="33349"/>
          </a:xfrm>
          <a:custGeom>
            <a:rect b="b" l="l" r="r" t="t"/>
            <a:pathLst>
              <a:path extrusionOk="0" h="2134" w="2497">
                <a:moveTo>
                  <a:pt x="1074" y="1"/>
                </a:moveTo>
                <a:cubicBezTo>
                  <a:pt x="480" y="1"/>
                  <a:pt x="9" y="480"/>
                  <a:pt x="1" y="1066"/>
                </a:cubicBezTo>
                <a:cubicBezTo>
                  <a:pt x="1" y="1709"/>
                  <a:pt x="526" y="2134"/>
                  <a:pt x="1075" y="2134"/>
                </a:cubicBezTo>
                <a:cubicBezTo>
                  <a:pt x="1336" y="2134"/>
                  <a:pt x="1604" y="2037"/>
                  <a:pt x="1822" y="1822"/>
                </a:cubicBezTo>
                <a:cubicBezTo>
                  <a:pt x="2496" y="1147"/>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48"/>
          <p:cNvSpPr/>
          <p:nvPr/>
        </p:nvSpPr>
        <p:spPr>
          <a:xfrm>
            <a:off x="3529448" y="1826145"/>
            <a:ext cx="39022" cy="33349"/>
          </a:xfrm>
          <a:custGeom>
            <a:rect b="b" l="l" r="r" t="t"/>
            <a:pathLst>
              <a:path extrusionOk="0" h="2134" w="2497">
                <a:moveTo>
                  <a:pt x="1074" y="0"/>
                </a:moveTo>
                <a:cubicBezTo>
                  <a:pt x="480" y="0"/>
                  <a:pt x="1"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48"/>
          <p:cNvSpPr/>
          <p:nvPr/>
        </p:nvSpPr>
        <p:spPr>
          <a:xfrm>
            <a:off x="3529448" y="1730864"/>
            <a:ext cx="39022" cy="33396"/>
          </a:xfrm>
          <a:custGeom>
            <a:rect b="b" l="l" r="r" t="t"/>
            <a:pathLst>
              <a:path extrusionOk="0" h="2137" w="2497">
                <a:moveTo>
                  <a:pt x="1074" y="0"/>
                </a:moveTo>
                <a:cubicBezTo>
                  <a:pt x="480" y="8"/>
                  <a:pt x="9" y="480"/>
                  <a:pt x="1" y="1073"/>
                </a:cubicBezTo>
                <a:cubicBezTo>
                  <a:pt x="1" y="1711"/>
                  <a:pt x="525" y="2137"/>
                  <a:pt x="1073" y="2137"/>
                </a:cubicBezTo>
                <a:cubicBezTo>
                  <a:pt x="1335" y="2137"/>
                  <a:pt x="1603" y="2039"/>
                  <a:pt x="1822" y="1821"/>
                </a:cubicBezTo>
                <a:cubicBezTo>
                  <a:pt x="2496" y="1154"/>
                  <a:pt x="2017" y="0"/>
                  <a:pt x="10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48"/>
          <p:cNvSpPr/>
          <p:nvPr/>
        </p:nvSpPr>
        <p:spPr>
          <a:xfrm>
            <a:off x="3529448" y="1016625"/>
            <a:ext cx="39022" cy="33349"/>
          </a:xfrm>
          <a:custGeom>
            <a:rect b="b" l="l" r="r" t="t"/>
            <a:pathLst>
              <a:path extrusionOk="0" h="2134" w="2497">
                <a:moveTo>
                  <a:pt x="1074" y="1"/>
                </a:moveTo>
                <a:cubicBezTo>
                  <a:pt x="480" y="1"/>
                  <a:pt x="9" y="480"/>
                  <a:pt x="1" y="1065"/>
                </a:cubicBezTo>
                <a:cubicBezTo>
                  <a:pt x="1" y="1709"/>
                  <a:pt x="526" y="2133"/>
                  <a:pt x="1075" y="2133"/>
                </a:cubicBezTo>
                <a:cubicBezTo>
                  <a:pt x="1336" y="2133"/>
                  <a:pt x="1604" y="2037"/>
                  <a:pt x="1822" y="1822"/>
                </a:cubicBezTo>
                <a:cubicBezTo>
                  <a:pt x="2496" y="1147"/>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48"/>
          <p:cNvSpPr/>
          <p:nvPr/>
        </p:nvSpPr>
        <p:spPr>
          <a:xfrm>
            <a:off x="3529448" y="873837"/>
            <a:ext cx="39022" cy="33333"/>
          </a:xfrm>
          <a:custGeom>
            <a:rect b="b" l="l" r="r" t="t"/>
            <a:pathLst>
              <a:path extrusionOk="0" h="2133" w="2497">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48"/>
          <p:cNvSpPr/>
          <p:nvPr/>
        </p:nvSpPr>
        <p:spPr>
          <a:xfrm>
            <a:off x="3481940" y="1921426"/>
            <a:ext cx="38881" cy="33302"/>
          </a:xfrm>
          <a:custGeom>
            <a:rect b="b" l="l" r="r" t="t"/>
            <a:pathLst>
              <a:path extrusionOk="0" h="2131" w="2488">
                <a:moveTo>
                  <a:pt x="1065" y="0"/>
                </a:moveTo>
                <a:cubicBezTo>
                  <a:pt x="472"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48"/>
          <p:cNvSpPr/>
          <p:nvPr/>
        </p:nvSpPr>
        <p:spPr>
          <a:xfrm>
            <a:off x="3481940" y="1873778"/>
            <a:ext cx="38881" cy="33349"/>
          </a:xfrm>
          <a:custGeom>
            <a:rect b="b" l="l" r="r" t="t"/>
            <a:pathLst>
              <a:path extrusionOk="0" h="2134" w="2488">
                <a:moveTo>
                  <a:pt x="1065" y="1"/>
                </a:moveTo>
                <a:cubicBezTo>
                  <a:pt x="472" y="1"/>
                  <a:pt x="0" y="480"/>
                  <a:pt x="0" y="1066"/>
                </a:cubicBezTo>
                <a:cubicBezTo>
                  <a:pt x="0" y="1709"/>
                  <a:pt x="525" y="2134"/>
                  <a:pt x="1072" y="2134"/>
                </a:cubicBezTo>
                <a:cubicBezTo>
                  <a:pt x="1332" y="2134"/>
                  <a:pt x="1598" y="2037"/>
                  <a:pt x="1813" y="1822"/>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48"/>
          <p:cNvSpPr/>
          <p:nvPr/>
        </p:nvSpPr>
        <p:spPr>
          <a:xfrm>
            <a:off x="3481940" y="1826145"/>
            <a:ext cx="38881" cy="33349"/>
          </a:xfrm>
          <a:custGeom>
            <a:rect b="b" l="l" r="r" t="t"/>
            <a:pathLst>
              <a:path extrusionOk="0" h="2134" w="2488">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48"/>
          <p:cNvSpPr/>
          <p:nvPr/>
        </p:nvSpPr>
        <p:spPr>
          <a:xfrm>
            <a:off x="3481940" y="1683341"/>
            <a:ext cx="38881" cy="33318"/>
          </a:xfrm>
          <a:custGeom>
            <a:rect b="b" l="l" r="r" t="t"/>
            <a:pathLst>
              <a:path extrusionOk="0" h="2132" w="2488">
                <a:moveTo>
                  <a:pt x="1065" y="1"/>
                </a:moveTo>
                <a:cubicBezTo>
                  <a:pt x="472" y="1"/>
                  <a:pt x="0" y="480"/>
                  <a:pt x="0" y="1066"/>
                </a:cubicBezTo>
                <a:cubicBezTo>
                  <a:pt x="0" y="1708"/>
                  <a:pt x="522" y="2131"/>
                  <a:pt x="1069" y="2131"/>
                </a:cubicBezTo>
                <a:cubicBezTo>
                  <a:pt x="1333" y="2131"/>
                  <a:pt x="1602" y="2033"/>
                  <a:pt x="1821" y="1814"/>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48"/>
          <p:cNvSpPr/>
          <p:nvPr/>
        </p:nvSpPr>
        <p:spPr>
          <a:xfrm>
            <a:off x="3481940" y="1064273"/>
            <a:ext cx="38881" cy="33333"/>
          </a:xfrm>
          <a:custGeom>
            <a:rect b="b" l="l" r="r" t="t"/>
            <a:pathLst>
              <a:path extrusionOk="0" h="2133" w="2488">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48"/>
          <p:cNvSpPr/>
          <p:nvPr/>
        </p:nvSpPr>
        <p:spPr>
          <a:xfrm>
            <a:off x="3481940" y="1016625"/>
            <a:ext cx="38881" cy="33349"/>
          </a:xfrm>
          <a:custGeom>
            <a:rect b="b" l="l" r="r" t="t"/>
            <a:pathLst>
              <a:path extrusionOk="0" h="2134" w="2488">
                <a:moveTo>
                  <a:pt x="1065" y="1"/>
                </a:moveTo>
                <a:cubicBezTo>
                  <a:pt x="472" y="1"/>
                  <a:pt x="0" y="480"/>
                  <a:pt x="0" y="1065"/>
                </a:cubicBezTo>
                <a:cubicBezTo>
                  <a:pt x="0" y="1709"/>
                  <a:pt x="525" y="2133"/>
                  <a:pt x="1072" y="2133"/>
                </a:cubicBezTo>
                <a:cubicBezTo>
                  <a:pt x="1332" y="2133"/>
                  <a:pt x="1598" y="2037"/>
                  <a:pt x="1813" y="1822"/>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48"/>
          <p:cNvSpPr/>
          <p:nvPr/>
        </p:nvSpPr>
        <p:spPr>
          <a:xfrm>
            <a:off x="3481940" y="921344"/>
            <a:ext cx="38881" cy="33412"/>
          </a:xfrm>
          <a:custGeom>
            <a:rect b="b" l="l" r="r" t="t"/>
            <a:pathLst>
              <a:path extrusionOk="0" h="2138" w="2488">
                <a:moveTo>
                  <a:pt x="1065" y="0"/>
                </a:moveTo>
                <a:cubicBezTo>
                  <a:pt x="472" y="9"/>
                  <a:pt x="0" y="480"/>
                  <a:pt x="0" y="1074"/>
                </a:cubicBezTo>
                <a:cubicBezTo>
                  <a:pt x="0" y="1711"/>
                  <a:pt x="525" y="2137"/>
                  <a:pt x="1070" y="2137"/>
                </a:cubicBezTo>
                <a:cubicBezTo>
                  <a:pt x="1331" y="2137"/>
                  <a:pt x="1597" y="2040"/>
                  <a:pt x="1813" y="1821"/>
                </a:cubicBezTo>
                <a:cubicBezTo>
                  <a:pt x="2488" y="1155"/>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48"/>
          <p:cNvSpPr/>
          <p:nvPr/>
        </p:nvSpPr>
        <p:spPr>
          <a:xfrm>
            <a:off x="3481940" y="778556"/>
            <a:ext cx="38881" cy="33333"/>
          </a:xfrm>
          <a:custGeom>
            <a:rect b="b" l="l" r="r" t="t"/>
            <a:pathLst>
              <a:path extrusionOk="0" h="2133" w="2488">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48"/>
          <p:cNvSpPr/>
          <p:nvPr/>
        </p:nvSpPr>
        <p:spPr>
          <a:xfrm>
            <a:off x="3434292" y="1968934"/>
            <a:ext cx="38897" cy="33412"/>
          </a:xfrm>
          <a:custGeom>
            <a:rect b="b" l="l" r="r" t="t"/>
            <a:pathLst>
              <a:path extrusionOk="0" h="2138" w="2489">
                <a:moveTo>
                  <a:pt x="1066" y="1"/>
                </a:moveTo>
                <a:cubicBezTo>
                  <a:pt x="480" y="1"/>
                  <a:pt x="1" y="480"/>
                  <a:pt x="1" y="1066"/>
                </a:cubicBezTo>
                <a:cubicBezTo>
                  <a:pt x="1" y="1709"/>
                  <a:pt x="526" y="2137"/>
                  <a:pt x="1074" y="2137"/>
                </a:cubicBezTo>
                <a:cubicBezTo>
                  <a:pt x="1336" y="2137"/>
                  <a:pt x="1604" y="2040"/>
                  <a:pt x="1822" y="1822"/>
                </a:cubicBezTo>
                <a:cubicBezTo>
                  <a:pt x="2488"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48"/>
          <p:cNvSpPr/>
          <p:nvPr/>
        </p:nvSpPr>
        <p:spPr>
          <a:xfrm>
            <a:off x="3434292" y="1921426"/>
            <a:ext cx="38897" cy="33302"/>
          </a:xfrm>
          <a:custGeom>
            <a:rect b="b" l="l" r="r" t="t"/>
            <a:pathLst>
              <a:path extrusionOk="0" h="2131" w="2489">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48"/>
          <p:cNvSpPr/>
          <p:nvPr/>
        </p:nvSpPr>
        <p:spPr>
          <a:xfrm>
            <a:off x="3434292" y="1826145"/>
            <a:ext cx="38897" cy="33349"/>
          </a:xfrm>
          <a:custGeom>
            <a:rect b="b" l="l" r="r" t="t"/>
            <a:pathLst>
              <a:path extrusionOk="0" h="2134" w="2489">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48"/>
          <p:cNvSpPr/>
          <p:nvPr/>
        </p:nvSpPr>
        <p:spPr>
          <a:xfrm>
            <a:off x="3434292" y="1778497"/>
            <a:ext cx="38897" cy="33412"/>
          </a:xfrm>
          <a:custGeom>
            <a:rect b="b" l="l" r="r" t="t"/>
            <a:pathLst>
              <a:path extrusionOk="0" h="2138" w="2489">
                <a:moveTo>
                  <a:pt x="1066" y="1"/>
                </a:moveTo>
                <a:cubicBezTo>
                  <a:pt x="480" y="9"/>
                  <a:pt x="1" y="480"/>
                  <a:pt x="1" y="1074"/>
                </a:cubicBezTo>
                <a:cubicBezTo>
                  <a:pt x="1" y="1712"/>
                  <a:pt x="525" y="2137"/>
                  <a:pt x="1073" y="2137"/>
                </a:cubicBezTo>
                <a:cubicBezTo>
                  <a:pt x="1336" y="2137"/>
                  <a:pt x="1603" y="2040"/>
                  <a:pt x="1822" y="1822"/>
                </a:cubicBezTo>
                <a:cubicBezTo>
                  <a:pt x="2488"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48"/>
          <p:cNvSpPr/>
          <p:nvPr/>
        </p:nvSpPr>
        <p:spPr>
          <a:xfrm>
            <a:off x="3434292" y="1683341"/>
            <a:ext cx="38897" cy="33318"/>
          </a:xfrm>
          <a:custGeom>
            <a:rect b="b" l="l" r="r" t="t"/>
            <a:pathLst>
              <a:path extrusionOk="0" h="2132" w="2489">
                <a:moveTo>
                  <a:pt x="1066" y="1"/>
                </a:moveTo>
                <a:cubicBezTo>
                  <a:pt x="480" y="1"/>
                  <a:pt x="1" y="472"/>
                  <a:pt x="1" y="1066"/>
                </a:cubicBezTo>
                <a:cubicBezTo>
                  <a:pt x="1" y="1708"/>
                  <a:pt x="523" y="2131"/>
                  <a:pt x="1070" y="2131"/>
                </a:cubicBezTo>
                <a:cubicBezTo>
                  <a:pt x="1333" y="2131"/>
                  <a:pt x="1602" y="2033"/>
                  <a:pt x="1822" y="1814"/>
                </a:cubicBezTo>
                <a:cubicBezTo>
                  <a:pt x="2488"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48"/>
          <p:cNvSpPr/>
          <p:nvPr/>
        </p:nvSpPr>
        <p:spPr>
          <a:xfrm>
            <a:off x="3434292" y="1064273"/>
            <a:ext cx="38897" cy="33333"/>
          </a:xfrm>
          <a:custGeom>
            <a:rect b="b" l="l" r="r" t="t"/>
            <a:pathLst>
              <a:path extrusionOk="0" h="2133" w="2489">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48"/>
          <p:cNvSpPr/>
          <p:nvPr/>
        </p:nvSpPr>
        <p:spPr>
          <a:xfrm>
            <a:off x="3434292" y="968977"/>
            <a:ext cx="38897" cy="33412"/>
          </a:xfrm>
          <a:custGeom>
            <a:rect b="b" l="l" r="r" t="t"/>
            <a:pathLst>
              <a:path extrusionOk="0" h="2138" w="2489">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48"/>
          <p:cNvSpPr/>
          <p:nvPr/>
        </p:nvSpPr>
        <p:spPr>
          <a:xfrm>
            <a:off x="3434292" y="921344"/>
            <a:ext cx="38897" cy="33412"/>
          </a:xfrm>
          <a:custGeom>
            <a:rect b="b" l="l" r="r" t="t"/>
            <a:pathLst>
              <a:path extrusionOk="0" h="2138" w="2489">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48"/>
          <p:cNvSpPr/>
          <p:nvPr/>
        </p:nvSpPr>
        <p:spPr>
          <a:xfrm>
            <a:off x="3386660" y="1968934"/>
            <a:ext cx="38881" cy="33412"/>
          </a:xfrm>
          <a:custGeom>
            <a:rect b="b" l="l" r="r" t="t"/>
            <a:pathLst>
              <a:path extrusionOk="0" h="2138" w="2488">
                <a:moveTo>
                  <a:pt x="1065" y="1"/>
                </a:moveTo>
                <a:cubicBezTo>
                  <a:pt x="480" y="1"/>
                  <a:pt x="0" y="480"/>
                  <a:pt x="0" y="1066"/>
                </a:cubicBezTo>
                <a:cubicBezTo>
                  <a:pt x="0" y="1709"/>
                  <a:pt x="525" y="2137"/>
                  <a:pt x="1074" y="2137"/>
                </a:cubicBezTo>
                <a:cubicBezTo>
                  <a:pt x="1336" y="2137"/>
                  <a:pt x="1603" y="2040"/>
                  <a:pt x="1821" y="1822"/>
                </a:cubicBezTo>
                <a:cubicBezTo>
                  <a:pt x="2488" y="1155"/>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48"/>
          <p:cNvSpPr/>
          <p:nvPr/>
        </p:nvSpPr>
        <p:spPr>
          <a:xfrm>
            <a:off x="3386660" y="1778497"/>
            <a:ext cx="38881" cy="33412"/>
          </a:xfrm>
          <a:custGeom>
            <a:rect b="b" l="l" r="r" t="t"/>
            <a:pathLst>
              <a:path extrusionOk="0" h="2138" w="2488">
                <a:moveTo>
                  <a:pt x="1065" y="1"/>
                </a:moveTo>
                <a:cubicBezTo>
                  <a:pt x="480" y="1"/>
                  <a:pt x="0" y="480"/>
                  <a:pt x="0" y="1074"/>
                </a:cubicBezTo>
                <a:cubicBezTo>
                  <a:pt x="0" y="1712"/>
                  <a:pt x="525" y="2137"/>
                  <a:pt x="1073" y="2137"/>
                </a:cubicBezTo>
                <a:cubicBezTo>
                  <a:pt x="1335" y="2137"/>
                  <a:pt x="1603" y="2040"/>
                  <a:pt x="1821" y="1822"/>
                </a:cubicBezTo>
                <a:cubicBezTo>
                  <a:pt x="2488" y="1155"/>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48"/>
          <p:cNvSpPr/>
          <p:nvPr/>
        </p:nvSpPr>
        <p:spPr>
          <a:xfrm>
            <a:off x="3386660" y="1730864"/>
            <a:ext cx="38881" cy="33396"/>
          </a:xfrm>
          <a:custGeom>
            <a:rect b="b" l="l" r="r" t="t"/>
            <a:pathLst>
              <a:path extrusionOk="0" h="2137" w="2488">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48"/>
          <p:cNvSpPr/>
          <p:nvPr/>
        </p:nvSpPr>
        <p:spPr>
          <a:xfrm>
            <a:off x="3386660" y="1683341"/>
            <a:ext cx="38881" cy="33318"/>
          </a:xfrm>
          <a:custGeom>
            <a:rect b="b" l="l" r="r" t="t"/>
            <a:pathLst>
              <a:path extrusionOk="0" h="2132" w="2488">
                <a:moveTo>
                  <a:pt x="1065" y="1"/>
                </a:moveTo>
                <a:cubicBezTo>
                  <a:pt x="480"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48"/>
          <p:cNvSpPr/>
          <p:nvPr/>
        </p:nvSpPr>
        <p:spPr>
          <a:xfrm>
            <a:off x="3386660" y="1064273"/>
            <a:ext cx="38881" cy="33333"/>
          </a:xfrm>
          <a:custGeom>
            <a:rect b="b" l="l" r="r" t="t"/>
            <a:pathLst>
              <a:path extrusionOk="0" h="2133" w="2488">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48"/>
          <p:cNvSpPr/>
          <p:nvPr/>
        </p:nvSpPr>
        <p:spPr>
          <a:xfrm>
            <a:off x="3386660" y="826188"/>
            <a:ext cx="38881" cy="33349"/>
          </a:xfrm>
          <a:custGeom>
            <a:rect b="b" l="l" r="r" t="t"/>
            <a:pathLst>
              <a:path extrusionOk="0" h="2134" w="2488">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48"/>
          <p:cNvSpPr/>
          <p:nvPr/>
        </p:nvSpPr>
        <p:spPr>
          <a:xfrm>
            <a:off x="3339011" y="1968934"/>
            <a:ext cx="39022" cy="33412"/>
          </a:xfrm>
          <a:custGeom>
            <a:rect b="b" l="l" r="r" t="t"/>
            <a:pathLst>
              <a:path extrusionOk="0" h="2138" w="2497">
                <a:moveTo>
                  <a:pt x="1065" y="1"/>
                </a:moveTo>
                <a:cubicBezTo>
                  <a:pt x="480" y="9"/>
                  <a:pt x="9" y="480"/>
                  <a:pt x="1" y="1066"/>
                </a:cubicBezTo>
                <a:cubicBezTo>
                  <a:pt x="1" y="1709"/>
                  <a:pt x="526" y="2137"/>
                  <a:pt x="1074" y="2137"/>
                </a:cubicBezTo>
                <a:cubicBezTo>
                  <a:pt x="1336" y="2137"/>
                  <a:pt x="1603" y="2040"/>
                  <a:pt x="1822" y="1822"/>
                </a:cubicBezTo>
                <a:cubicBezTo>
                  <a:pt x="2496" y="1147"/>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48"/>
          <p:cNvSpPr/>
          <p:nvPr/>
        </p:nvSpPr>
        <p:spPr>
          <a:xfrm>
            <a:off x="3339011" y="1921426"/>
            <a:ext cx="39022" cy="33302"/>
          </a:xfrm>
          <a:custGeom>
            <a:rect b="b" l="l" r="r" t="t"/>
            <a:pathLst>
              <a:path extrusionOk="0" h="2131" w="2497">
                <a:moveTo>
                  <a:pt x="1065" y="0"/>
                </a:moveTo>
                <a:cubicBezTo>
                  <a:pt x="480" y="0"/>
                  <a:pt x="1" y="472"/>
                  <a:pt x="1" y="1065"/>
                </a:cubicBezTo>
                <a:cubicBezTo>
                  <a:pt x="1" y="1707"/>
                  <a:pt x="526" y="2131"/>
                  <a:pt x="1073" y="2131"/>
                </a:cubicBezTo>
                <a:cubicBezTo>
                  <a:pt x="1337" y="2131"/>
                  <a:pt x="1605" y="2032"/>
                  <a:pt x="1822" y="1813"/>
                </a:cubicBezTo>
                <a:cubicBezTo>
                  <a:pt x="2496" y="1146"/>
                  <a:pt x="2017"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48"/>
          <p:cNvSpPr/>
          <p:nvPr/>
        </p:nvSpPr>
        <p:spPr>
          <a:xfrm>
            <a:off x="3339011" y="1873778"/>
            <a:ext cx="39022" cy="33349"/>
          </a:xfrm>
          <a:custGeom>
            <a:rect b="b" l="l" r="r" t="t"/>
            <a:pathLst>
              <a:path extrusionOk="0" h="2134" w="2497">
                <a:moveTo>
                  <a:pt x="1065" y="1"/>
                </a:moveTo>
                <a:cubicBezTo>
                  <a:pt x="480" y="1"/>
                  <a:pt x="9" y="480"/>
                  <a:pt x="1" y="1066"/>
                </a:cubicBezTo>
                <a:cubicBezTo>
                  <a:pt x="1" y="1709"/>
                  <a:pt x="526" y="2134"/>
                  <a:pt x="1075" y="2134"/>
                </a:cubicBezTo>
                <a:cubicBezTo>
                  <a:pt x="1336" y="2134"/>
                  <a:pt x="1604" y="2037"/>
                  <a:pt x="1822" y="1822"/>
                </a:cubicBezTo>
                <a:cubicBezTo>
                  <a:pt x="2496" y="1147"/>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48"/>
          <p:cNvSpPr/>
          <p:nvPr/>
        </p:nvSpPr>
        <p:spPr>
          <a:xfrm>
            <a:off x="3339011" y="1730864"/>
            <a:ext cx="39022" cy="33396"/>
          </a:xfrm>
          <a:custGeom>
            <a:rect b="b" l="l" r="r" t="t"/>
            <a:pathLst>
              <a:path extrusionOk="0" h="2137" w="2497">
                <a:moveTo>
                  <a:pt x="1065" y="0"/>
                </a:moveTo>
                <a:cubicBezTo>
                  <a:pt x="480" y="8"/>
                  <a:pt x="9" y="480"/>
                  <a:pt x="1" y="1073"/>
                </a:cubicBezTo>
                <a:cubicBezTo>
                  <a:pt x="1" y="1711"/>
                  <a:pt x="525" y="2137"/>
                  <a:pt x="1073" y="2137"/>
                </a:cubicBezTo>
                <a:cubicBezTo>
                  <a:pt x="1335" y="2137"/>
                  <a:pt x="1603" y="2039"/>
                  <a:pt x="1822" y="1821"/>
                </a:cubicBezTo>
                <a:cubicBezTo>
                  <a:pt x="2496" y="1154"/>
                  <a:pt x="2017"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48"/>
          <p:cNvSpPr/>
          <p:nvPr/>
        </p:nvSpPr>
        <p:spPr>
          <a:xfrm>
            <a:off x="3339011" y="1683341"/>
            <a:ext cx="39022" cy="33318"/>
          </a:xfrm>
          <a:custGeom>
            <a:rect b="b" l="l" r="r" t="t"/>
            <a:pathLst>
              <a:path extrusionOk="0" h="2132" w="2497">
                <a:moveTo>
                  <a:pt x="1065" y="1"/>
                </a:moveTo>
                <a:cubicBezTo>
                  <a:pt x="480" y="1"/>
                  <a:pt x="1" y="480"/>
                  <a:pt x="1" y="1066"/>
                </a:cubicBezTo>
                <a:cubicBezTo>
                  <a:pt x="1" y="1708"/>
                  <a:pt x="526" y="2131"/>
                  <a:pt x="1073" y="2131"/>
                </a:cubicBezTo>
                <a:cubicBezTo>
                  <a:pt x="1337" y="2131"/>
                  <a:pt x="1605" y="2033"/>
                  <a:pt x="1822" y="1814"/>
                </a:cubicBezTo>
                <a:cubicBezTo>
                  <a:pt x="2496" y="1147"/>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48"/>
          <p:cNvSpPr/>
          <p:nvPr/>
        </p:nvSpPr>
        <p:spPr>
          <a:xfrm>
            <a:off x="3339011" y="1635708"/>
            <a:ext cx="39022" cy="33349"/>
          </a:xfrm>
          <a:custGeom>
            <a:rect b="b" l="l" r="r" t="t"/>
            <a:pathLst>
              <a:path extrusionOk="0" h="2134" w="2497">
                <a:moveTo>
                  <a:pt x="1065" y="0"/>
                </a:moveTo>
                <a:cubicBezTo>
                  <a:pt x="480" y="0"/>
                  <a:pt x="9" y="480"/>
                  <a:pt x="1" y="1065"/>
                </a:cubicBezTo>
                <a:cubicBezTo>
                  <a:pt x="1" y="1709"/>
                  <a:pt x="526" y="2133"/>
                  <a:pt x="1075" y="2133"/>
                </a:cubicBezTo>
                <a:cubicBezTo>
                  <a:pt x="1336" y="2133"/>
                  <a:pt x="1604" y="2036"/>
                  <a:pt x="1822" y="1821"/>
                </a:cubicBezTo>
                <a:cubicBezTo>
                  <a:pt x="2496" y="1146"/>
                  <a:pt x="2017" y="0"/>
                  <a:pt x="1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48"/>
          <p:cNvSpPr/>
          <p:nvPr/>
        </p:nvSpPr>
        <p:spPr>
          <a:xfrm>
            <a:off x="3291363" y="1873778"/>
            <a:ext cx="39022" cy="33349"/>
          </a:xfrm>
          <a:custGeom>
            <a:rect b="b" l="l" r="r" t="t"/>
            <a:pathLst>
              <a:path extrusionOk="0" h="2134" w="2497">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48"/>
          <p:cNvSpPr/>
          <p:nvPr/>
        </p:nvSpPr>
        <p:spPr>
          <a:xfrm>
            <a:off x="3291363" y="1826145"/>
            <a:ext cx="39022" cy="33349"/>
          </a:xfrm>
          <a:custGeom>
            <a:rect b="b" l="l" r="r" t="t"/>
            <a:pathLst>
              <a:path extrusionOk="0" h="2134" w="2497">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48"/>
          <p:cNvSpPr/>
          <p:nvPr/>
        </p:nvSpPr>
        <p:spPr>
          <a:xfrm>
            <a:off x="3291363" y="1778497"/>
            <a:ext cx="39022" cy="33412"/>
          </a:xfrm>
          <a:custGeom>
            <a:rect b="b" l="l" r="r" t="t"/>
            <a:pathLst>
              <a:path extrusionOk="0" h="2138" w="2497">
                <a:moveTo>
                  <a:pt x="1074" y="1"/>
                </a:moveTo>
                <a:cubicBezTo>
                  <a:pt x="481" y="1"/>
                  <a:pt x="9" y="480"/>
                  <a:pt x="1" y="1074"/>
                </a:cubicBezTo>
                <a:cubicBezTo>
                  <a:pt x="1" y="1712"/>
                  <a:pt x="529" y="2137"/>
                  <a:pt x="1077" y="2137"/>
                </a:cubicBezTo>
                <a:cubicBezTo>
                  <a:pt x="1339" y="2137"/>
                  <a:pt x="1606" y="2040"/>
                  <a:pt x="1822" y="1822"/>
                </a:cubicBezTo>
                <a:cubicBezTo>
                  <a:pt x="2497" y="1155"/>
                  <a:pt x="2017" y="1"/>
                  <a:pt x="1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48"/>
          <p:cNvSpPr/>
          <p:nvPr/>
        </p:nvSpPr>
        <p:spPr>
          <a:xfrm>
            <a:off x="3291363" y="1730864"/>
            <a:ext cx="39022" cy="33396"/>
          </a:xfrm>
          <a:custGeom>
            <a:rect b="b" l="l" r="r" t="t"/>
            <a:pathLst>
              <a:path extrusionOk="0" h="2137" w="2497">
                <a:moveTo>
                  <a:pt x="1074" y="0"/>
                </a:moveTo>
                <a:cubicBezTo>
                  <a:pt x="481" y="8"/>
                  <a:pt x="9" y="480"/>
                  <a:pt x="1" y="1073"/>
                </a:cubicBezTo>
                <a:cubicBezTo>
                  <a:pt x="1" y="1711"/>
                  <a:pt x="529" y="2137"/>
                  <a:pt x="1077" y="2137"/>
                </a:cubicBezTo>
                <a:cubicBezTo>
                  <a:pt x="1339" y="2137"/>
                  <a:pt x="1606" y="2039"/>
                  <a:pt x="1822" y="1821"/>
                </a:cubicBezTo>
                <a:cubicBezTo>
                  <a:pt x="2497" y="1154"/>
                  <a:pt x="2017" y="0"/>
                  <a:pt x="10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48"/>
          <p:cNvSpPr/>
          <p:nvPr/>
        </p:nvSpPr>
        <p:spPr>
          <a:xfrm>
            <a:off x="3243855" y="1778497"/>
            <a:ext cx="38897" cy="33412"/>
          </a:xfrm>
          <a:custGeom>
            <a:rect b="b" l="l" r="r" t="t"/>
            <a:pathLst>
              <a:path extrusionOk="0" h="2138" w="2489">
                <a:moveTo>
                  <a:pt x="1066" y="1"/>
                </a:moveTo>
                <a:cubicBezTo>
                  <a:pt x="472" y="9"/>
                  <a:pt x="1" y="480"/>
                  <a:pt x="1" y="1074"/>
                </a:cubicBezTo>
                <a:cubicBezTo>
                  <a:pt x="1" y="1712"/>
                  <a:pt x="525" y="2137"/>
                  <a:pt x="1073" y="2137"/>
                </a:cubicBezTo>
                <a:cubicBezTo>
                  <a:pt x="1336" y="2137"/>
                  <a:pt x="1603" y="2040"/>
                  <a:pt x="1822" y="1822"/>
                </a:cubicBezTo>
                <a:cubicBezTo>
                  <a:pt x="2488"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48"/>
          <p:cNvSpPr/>
          <p:nvPr/>
        </p:nvSpPr>
        <p:spPr>
          <a:xfrm>
            <a:off x="3243855" y="1730864"/>
            <a:ext cx="38897" cy="33396"/>
          </a:xfrm>
          <a:custGeom>
            <a:rect b="b" l="l" r="r" t="t"/>
            <a:pathLst>
              <a:path extrusionOk="0" h="2137" w="2489">
                <a:moveTo>
                  <a:pt x="1066" y="0"/>
                </a:moveTo>
                <a:cubicBezTo>
                  <a:pt x="472" y="8"/>
                  <a:pt x="1" y="480"/>
                  <a:pt x="1" y="1073"/>
                </a:cubicBezTo>
                <a:cubicBezTo>
                  <a:pt x="1" y="1711"/>
                  <a:pt x="525" y="2137"/>
                  <a:pt x="1071" y="2137"/>
                </a:cubicBezTo>
                <a:cubicBezTo>
                  <a:pt x="1332" y="2137"/>
                  <a:pt x="1598" y="2039"/>
                  <a:pt x="1813" y="1821"/>
                </a:cubicBezTo>
                <a:cubicBezTo>
                  <a:pt x="2488" y="1154"/>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48"/>
          <p:cNvSpPr/>
          <p:nvPr/>
        </p:nvSpPr>
        <p:spPr>
          <a:xfrm>
            <a:off x="3243855" y="1683341"/>
            <a:ext cx="38897" cy="33318"/>
          </a:xfrm>
          <a:custGeom>
            <a:rect b="b" l="l" r="r" t="t"/>
            <a:pathLst>
              <a:path extrusionOk="0" h="2132" w="2489">
                <a:moveTo>
                  <a:pt x="1066" y="1"/>
                </a:moveTo>
                <a:cubicBezTo>
                  <a:pt x="472" y="1"/>
                  <a:pt x="1" y="480"/>
                  <a:pt x="1" y="1066"/>
                </a:cubicBezTo>
                <a:cubicBezTo>
                  <a:pt x="1" y="1708"/>
                  <a:pt x="523" y="2131"/>
                  <a:pt x="1070" y="2131"/>
                </a:cubicBezTo>
                <a:cubicBezTo>
                  <a:pt x="1333" y="2131"/>
                  <a:pt x="1602" y="2033"/>
                  <a:pt x="1822" y="1814"/>
                </a:cubicBezTo>
                <a:cubicBezTo>
                  <a:pt x="2488"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48"/>
          <p:cNvSpPr/>
          <p:nvPr/>
        </p:nvSpPr>
        <p:spPr>
          <a:xfrm>
            <a:off x="3243855" y="1635708"/>
            <a:ext cx="38897" cy="33349"/>
          </a:xfrm>
          <a:custGeom>
            <a:rect b="b" l="l" r="r" t="t"/>
            <a:pathLst>
              <a:path extrusionOk="0" h="2134" w="2489">
                <a:moveTo>
                  <a:pt x="1066" y="0"/>
                </a:moveTo>
                <a:cubicBezTo>
                  <a:pt x="472" y="0"/>
                  <a:pt x="1" y="480"/>
                  <a:pt x="1" y="1065"/>
                </a:cubicBezTo>
                <a:cubicBezTo>
                  <a:pt x="1" y="1709"/>
                  <a:pt x="526" y="2133"/>
                  <a:pt x="1072" y="2133"/>
                </a:cubicBezTo>
                <a:cubicBezTo>
                  <a:pt x="1333" y="2133"/>
                  <a:pt x="1598" y="2036"/>
                  <a:pt x="1813" y="1821"/>
                </a:cubicBezTo>
                <a:cubicBezTo>
                  <a:pt x="2488" y="1146"/>
                  <a:pt x="2017"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48"/>
          <p:cNvSpPr/>
          <p:nvPr/>
        </p:nvSpPr>
        <p:spPr>
          <a:xfrm>
            <a:off x="3243855" y="1588060"/>
            <a:ext cx="38897" cy="33412"/>
          </a:xfrm>
          <a:custGeom>
            <a:rect b="b" l="l" r="r" t="t"/>
            <a:pathLst>
              <a:path extrusionOk="0" h="2138" w="2489">
                <a:moveTo>
                  <a:pt x="1066" y="1"/>
                </a:moveTo>
                <a:cubicBezTo>
                  <a:pt x="472" y="1"/>
                  <a:pt x="1" y="480"/>
                  <a:pt x="1" y="1066"/>
                </a:cubicBezTo>
                <a:cubicBezTo>
                  <a:pt x="1" y="1709"/>
                  <a:pt x="526" y="2137"/>
                  <a:pt x="1072" y="2137"/>
                </a:cubicBezTo>
                <a:cubicBezTo>
                  <a:pt x="1333" y="2137"/>
                  <a:pt x="1598" y="2040"/>
                  <a:pt x="1813" y="1822"/>
                </a:cubicBezTo>
                <a:cubicBezTo>
                  <a:pt x="2488" y="1147"/>
                  <a:pt x="2017" y="1"/>
                  <a:pt x="10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48"/>
          <p:cNvSpPr/>
          <p:nvPr/>
        </p:nvSpPr>
        <p:spPr>
          <a:xfrm>
            <a:off x="3243855" y="1540428"/>
            <a:ext cx="38975" cy="33396"/>
          </a:xfrm>
          <a:custGeom>
            <a:rect b="b" l="l" r="r" t="t"/>
            <a:pathLst>
              <a:path extrusionOk="0" h="2137" w="2494">
                <a:moveTo>
                  <a:pt x="1076" y="0"/>
                </a:moveTo>
                <a:cubicBezTo>
                  <a:pt x="1072" y="0"/>
                  <a:pt x="1069" y="0"/>
                  <a:pt x="1066" y="0"/>
                </a:cubicBezTo>
                <a:cubicBezTo>
                  <a:pt x="472" y="0"/>
                  <a:pt x="1" y="480"/>
                  <a:pt x="1" y="1065"/>
                </a:cubicBezTo>
                <a:cubicBezTo>
                  <a:pt x="1" y="1709"/>
                  <a:pt x="526" y="2137"/>
                  <a:pt x="1074" y="2137"/>
                </a:cubicBezTo>
                <a:cubicBezTo>
                  <a:pt x="1336" y="2137"/>
                  <a:pt x="1604" y="2039"/>
                  <a:pt x="1822" y="1821"/>
                </a:cubicBezTo>
                <a:cubicBezTo>
                  <a:pt x="2494" y="1149"/>
                  <a:pt x="2020" y="0"/>
                  <a:pt x="10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48"/>
          <p:cNvSpPr/>
          <p:nvPr/>
        </p:nvSpPr>
        <p:spPr>
          <a:xfrm>
            <a:off x="3196223" y="1683341"/>
            <a:ext cx="38881" cy="33318"/>
          </a:xfrm>
          <a:custGeom>
            <a:rect b="b" l="l" r="r" t="t"/>
            <a:pathLst>
              <a:path extrusionOk="0" h="2132" w="2488">
                <a:moveTo>
                  <a:pt x="1065" y="1"/>
                </a:moveTo>
                <a:cubicBezTo>
                  <a:pt x="480"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48"/>
          <p:cNvSpPr/>
          <p:nvPr/>
        </p:nvSpPr>
        <p:spPr>
          <a:xfrm>
            <a:off x="3196223" y="1588060"/>
            <a:ext cx="38881" cy="33412"/>
          </a:xfrm>
          <a:custGeom>
            <a:rect b="b" l="l" r="r" t="t"/>
            <a:pathLst>
              <a:path extrusionOk="0" h="2138" w="2488">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48"/>
          <p:cNvSpPr/>
          <p:nvPr/>
        </p:nvSpPr>
        <p:spPr>
          <a:xfrm>
            <a:off x="3196223" y="1540428"/>
            <a:ext cx="38975" cy="33396"/>
          </a:xfrm>
          <a:custGeom>
            <a:rect b="b" l="l" r="r" t="t"/>
            <a:pathLst>
              <a:path extrusionOk="0" h="2137" w="2494">
                <a:moveTo>
                  <a:pt x="1075" y="0"/>
                </a:moveTo>
                <a:cubicBezTo>
                  <a:pt x="1072" y="0"/>
                  <a:pt x="1068" y="0"/>
                  <a:pt x="1065" y="0"/>
                </a:cubicBezTo>
                <a:cubicBezTo>
                  <a:pt x="480" y="0"/>
                  <a:pt x="0" y="480"/>
                  <a:pt x="0" y="1065"/>
                </a:cubicBezTo>
                <a:cubicBezTo>
                  <a:pt x="0" y="1709"/>
                  <a:pt x="529" y="2137"/>
                  <a:pt x="1080" y="2137"/>
                </a:cubicBezTo>
                <a:cubicBezTo>
                  <a:pt x="1343" y="2137"/>
                  <a:pt x="1611" y="2039"/>
                  <a:pt x="1829" y="1821"/>
                </a:cubicBezTo>
                <a:cubicBezTo>
                  <a:pt x="2493" y="1149"/>
                  <a:pt x="2019" y="0"/>
                  <a:pt x="10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48"/>
          <p:cNvSpPr/>
          <p:nvPr/>
        </p:nvSpPr>
        <p:spPr>
          <a:xfrm>
            <a:off x="3148575" y="1588060"/>
            <a:ext cx="39022" cy="33412"/>
          </a:xfrm>
          <a:custGeom>
            <a:rect b="b" l="l" r="r" t="t"/>
            <a:pathLst>
              <a:path extrusionOk="0" h="2138" w="2497">
                <a:moveTo>
                  <a:pt x="1065" y="1"/>
                </a:moveTo>
                <a:cubicBezTo>
                  <a:pt x="480" y="1"/>
                  <a:pt x="0" y="480"/>
                  <a:pt x="0" y="1066"/>
                </a:cubicBezTo>
                <a:cubicBezTo>
                  <a:pt x="0" y="1709"/>
                  <a:pt x="526" y="2137"/>
                  <a:pt x="1074" y="2137"/>
                </a:cubicBezTo>
                <a:cubicBezTo>
                  <a:pt x="1336" y="2137"/>
                  <a:pt x="1603" y="2040"/>
                  <a:pt x="1821" y="1822"/>
                </a:cubicBezTo>
                <a:cubicBezTo>
                  <a:pt x="2496" y="1147"/>
                  <a:pt x="2017" y="1"/>
                  <a:pt x="1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48"/>
          <p:cNvSpPr/>
          <p:nvPr/>
        </p:nvSpPr>
        <p:spPr>
          <a:xfrm>
            <a:off x="3148575" y="1540428"/>
            <a:ext cx="38975" cy="33396"/>
          </a:xfrm>
          <a:custGeom>
            <a:rect b="b" l="l" r="r" t="t"/>
            <a:pathLst>
              <a:path extrusionOk="0" h="2137" w="2494">
                <a:moveTo>
                  <a:pt x="1076" y="0"/>
                </a:moveTo>
                <a:cubicBezTo>
                  <a:pt x="1072" y="0"/>
                  <a:pt x="1069" y="0"/>
                  <a:pt x="1065" y="0"/>
                </a:cubicBezTo>
                <a:cubicBezTo>
                  <a:pt x="480" y="0"/>
                  <a:pt x="0" y="480"/>
                  <a:pt x="0" y="1065"/>
                </a:cubicBezTo>
                <a:cubicBezTo>
                  <a:pt x="0" y="1709"/>
                  <a:pt x="529" y="2137"/>
                  <a:pt x="1080" y="2137"/>
                </a:cubicBezTo>
                <a:cubicBezTo>
                  <a:pt x="1343" y="2137"/>
                  <a:pt x="1612" y="2039"/>
                  <a:pt x="1830" y="1821"/>
                </a:cubicBezTo>
                <a:cubicBezTo>
                  <a:pt x="2494" y="1149"/>
                  <a:pt x="2028" y="0"/>
                  <a:pt x="10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48"/>
          <p:cNvSpPr/>
          <p:nvPr/>
        </p:nvSpPr>
        <p:spPr>
          <a:xfrm>
            <a:off x="720000" y="436500"/>
            <a:ext cx="127500" cy="127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48"/>
          <p:cNvSpPr txBox="1"/>
          <p:nvPr/>
        </p:nvSpPr>
        <p:spPr>
          <a:xfrm>
            <a:off x="5939025" y="658699"/>
            <a:ext cx="2485200" cy="318600"/>
          </a:xfrm>
          <a:prstGeom prst="rect">
            <a:avLst/>
          </a:prstGeom>
          <a:noFill/>
          <a:ln>
            <a:noFill/>
          </a:ln>
        </p:spPr>
        <p:txBody>
          <a:bodyPr anchorCtr="0" anchor="b" bIns="0" lIns="0" spcFirstLastPara="1" rIns="0" wrap="square" tIns="0">
            <a:noAutofit/>
          </a:bodyPr>
          <a:lstStyle/>
          <a:p>
            <a:pPr indent="0" lvl="0" marL="0" rtl="0" algn="l">
              <a:lnSpc>
                <a:spcPct val="75000"/>
              </a:lnSpc>
              <a:spcBef>
                <a:spcPts val="0"/>
              </a:spcBef>
              <a:spcAft>
                <a:spcPts val="200"/>
              </a:spcAft>
              <a:buNone/>
            </a:pPr>
            <a:r>
              <a:rPr b="1" lang="en" sz="2000">
                <a:solidFill>
                  <a:srgbClr val="141414"/>
                </a:solidFill>
                <a:latin typeface="Space Mono"/>
                <a:ea typeface="Space Mono"/>
                <a:cs typeface="Space Mono"/>
                <a:sym typeface="Space Mono"/>
              </a:rPr>
              <a:t>First place</a:t>
            </a:r>
            <a:endParaRPr b="1" sz="2000">
              <a:solidFill>
                <a:srgbClr val="141414"/>
              </a:solidFill>
              <a:latin typeface="Space Mono"/>
              <a:ea typeface="Space Mono"/>
              <a:cs typeface="Space Mono"/>
              <a:sym typeface="Space Mono"/>
            </a:endParaRPr>
          </a:p>
        </p:txBody>
      </p:sp>
      <p:sp>
        <p:nvSpPr>
          <p:cNvPr id="2014" name="Google Shape;2014;p48"/>
          <p:cNvSpPr txBox="1"/>
          <p:nvPr/>
        </p:nvSpPr>
        <p:spPr>
          <a:xfrm>
            <a:off x="5939025" y="1062099"/>
            <a:ext cx="2485200" cy="5832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None/>
            </a:pPr>
            <a:r>
              <a:rPr lang="en">
                <a:solidFill>
                  <a:srgbClr val="141414"/>
                </a:solidFill>
                <a:latin typeface="Quicksand Medium"/>
                <a:ea typeface="Quicksand Medium"/>
                <a:cs typeface="Quicksand Medium"/>
                <a:sym typeface="Quicksand Medium"/>
              </a:rPr>
              <a:t>Despite being red, Mars is actually a cold place. It’s full of iron oxide dust</a:t>
            </a:r>
            <a:endParaRPr>
              <a:solidFill>
                <a:srgbClr val="141414"/>
              </a:solidFill>
              <a:latin typeface="Quicksand Medium"/>
              <a:ea typeface="Quicksand Medium"/>
              <a:cs typeface="Quicksand Medium"/>
              <a:sym typeface="Quicksand Medium"/>
            </a:endParaRPr>
          </a:p>
        </p:txBody>
      </p:sp>
      <p:sp>
        <p:nvSpPr>
          <p:cNvPr id="2015" name="Google Shape;2015;p48"/>
          <p:cNvSpPr txBox="1"/>
          <p:nvPr/>
        </p:nvSpPr>
        <p:spPr>
          <a:xfrm>
            <a:off x="5939025" y="2049609"/>
            <a:ext cx="2485200" cy="318600"/>
          </a:xfrm>
          <a:prstGeom prst="rect">
            <a:avLst/>
          </a:prstGeom>
          <a:noFill/>
          <a:ln>
            <a:noFill/>
          </a:ln>
        </p:spPr>
        <p:txBody>
          <a:bodyPr anchorCtr="0" anchor="b" bIns="0" lIns="0" spcFirstLastPara="1" rIns="0" wrap="square" tIns="0">
            <a:noAutofit/>
          </a:bodyPr>
          <a:lstStyle/>
          <a:p>
            <a:pPr indent="0" lvl="0" marL="0" rtl="0" algn="l">
              <a:lnSpc>
                <a:spcPct val="75000"/>
              </a:lnSpc>
              <a:spcBef>
                <a:spcPts val="0"/>
              </a:spcBef>
              <a:spcAft>
                <a:spcPts val="200"/>
              </a:spcAft>
              <a:buNone/>
            </a:pPr>
            <a:r>
              <a:rPr b="1" lang="en" sz="2000">
                <a:solidFill>
                  <a:srgbClr val="141414"/>
                </a:solidFill>
                <a:latin typeface="Space Mono"/>
                <a:ea typeface="Space Mono"/>
                <a:cs typeface="Space Mono"/>
                <a:sym typeface="Space Mono"/>
              </a:rPr>
              <a:t>Second place</a:t>
            </a:r>
            <a:endParaRPr b="1" sz="2000">
              <a:solidFill>
                <a:srgbClr val="141414"/>
              </a:solidFill>
              <a:latin typeface="Space Mono"/>
              <a:ea typeface="Space Mono"/>
              <a:cs typeface="Space Mono"/>
              <a:sym typeface="Space Mono"/>
            </a:endParaRPr>
          </a:p>
        </p:txBody>
      </p:sp>
      <p:sp>
        <p:nvSpPr>
          <p:cNvPr id="2016" name="Google Shape;2016;p48"/>
          <p:cNvSpPr txBox="1"/>
          <p:nvPr/>
        </p:nvSpPr>
        <p:spPr>
          <a:xfrm>
            <a:off x="5939025" y="2453009"/>
            <a:ext cx="2485200" cy="5832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None/>
            </a:pPr>
            <a:r>
              <a:rPr lang="en">
                <a:solidFill>
                  <a:srgbClr val="141414"/>
                </a:solidFill>
                <a:latin typeface="Quicksand Medium"/>
                <a:ea typeface="Quicksand Medium"/>
                <a:cs typeface="Quicksand Medium"/>
                <a:sym typeface="Quicksand Medium"/>
              </a:rPr>
              <a:t>Neptune is the farthest planet from the Sun. It’s very cold there</a:t>
            </a:r>
            <a:endParaRPr>
              <a:solidFill>
                <a:srgbClr val="141414"/>
              </a:solidFill>
              <a:latin typeface="Quicksand Medium"/>
              <a:ea typeface="Quicksand Medium"/>
              <a:cs typeface="Quicksand Medium"/>
              <a:sym typeface="Quicksand Medium"/>
            </a:endParaRPr>
          </a:p>
        </p:txBody>
      </p:sp>
      <p:sp>
        <p:nvSpPr>
          <p:cNvPr id="2017" name="Google Shape;2017;p48"/>
          <p:cNvSpPr/>
          <p:nvPr/>
        </p:nvSpPr>
        <p:spPr>
          <a:xfrm>
            <a:off x="5939025" y="436500"/>
            <a:ext cx="127500" cy="1275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48"/>
          <p:cNvSpPr/>
          <p:nvPr/>
        </p:nvSpPr>
        <p:spPr>
          <a:xfrm>
            <a:off x="5939025" y="1818375"/>
            <a:ext cx="127500" cy="127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022" name="Shape 2022"/>
        <p:cNvGrpSpPr/>
        <p:nvPr/>
      </p:nvGrpSpPr>
      <p:grpSpPr>
        <a:xfrm>
          <a:off x="0" y="0"/>
          <a:ext cx="0" cy="0"/>
          <a:chOff x="0" y="0"/>
          <a:chExt cx="0" cy="0"/>
        </a:xfrm>
      </p:grpSpPr>
      <p:sp>
        <p:nvSpPr>
          <p:cNvPr id="2023" name="Google Shape;2023;p49"/>
          <p:cNvSpPr txBox="1"/>
          <p:nvPr>
            <p:ph idx="1" type="subTitle"/>
          </p:nvPr>
        </p:nvSpPr>
        <p:spPr>
          <a:xfrm>
            <a:off x="720000" y="752925"/>
            <a:ext cx="3852000" cy="516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Jupiter's rotation period</a:t>
            </a:r>
            <a:endParaRPr/>
          </a:p>
        </p:txBody>
      </p:sp>
      <p:sp>
        <p:nvSpPr>
          <p:cNvPr id="2024" name="Google Shape;2024;p49"/>
          <p:cNvSpPr txBox="1"/>
          <p:nvPr>
            <p:ph type="title"/>
          </p:nvPr>
        </p:nvSpPr>
        <p:spPr>
          <a:xfrm>
            <a:off x="720000" y="1269750"/>
            <a:ext cx="7704000" cy="976500"/>
          </a:xfrm>
          <a:prstGeom prst="rect">
            <a:avLst/>
          </a:prstGeom>
        </p:spPr>
        <p:txBody>
          <a:bodyPr anchorCtr="0" anchor="ctr" bIns="91425" lIns="0" spcFirstLastPara="1" rIns="0" wrap="square" tIns="0">
            <a:noAutofit/>
          </a:bodyPr>
          <a:lstStyle/>
          <a:p>
            <a:pPr indent="0" lvl="0" marL="0" rtl="0" algn="l">
              <a:spcBef>
                <a:spcPts val="0"/>
              </a:spcBef>
              <a:spcAft>
                <a:spcPts val="0"/>
              </a:spcAft>
              <a:buNone/>
            </a:pPr>
            <a:r>
              <a:rPr lang="en"/>
              <a:t>9h 55m 23s</a:t>
            </a:r>
            <a:endParaRPr/>
          </a:p>
        </p:txBody>
      </p:sp>
      <p:sp>
        <p:nvSpPr>
          <p:cNvPr id="2025" name="Google Shape;2025;p49"/>
          <p:cNvSpPr/>
          <p:nvPr/>
        </p:nvSpPr>
        <p:spPr>
          <a:xfrm>
            <a:off x="720000" y="436500"/>
            <a:ext cx="127500" cy="1275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49"/>
          <p:cNvSpPr/>
          <p:nvPr/>
        </p:nvSpPr>
        <p:spPr>
          <a:xfrm>
            <a:off x="720000" y="2898525"/>
            <a:ext cx="127500" cy="1275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49"/>
          <p:cNvSpPr/>
          <p:nvPr/>
        </p:nvSpPr>
        <p:spPr>
          <a:xfrm>
            <a:off x="5177700" y="2898525"/>
            <a:ext cx="127500" cy="1275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49"/>
          <p:cNvSpPr txBox="1"/>
          <p:nvPr>
            <p:ph idx="2" type="subTitle"/>
          </p:nvPr>
        </p:nvSpPr>
        <p:spPr>
          <a:xfrm>
            <a:off x="720000" y="3213675"/>
            <a:ext cx="3312600" cy="516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The Sun’s mass compared to Earth’s</a:t>
            </a:r>
            <a:endParaRPr/>
          </a:p>
        </p:txBody>
      </p:sp>
      <p:sp>
        <p:nvSpPr>
          <p:cNvPr id="2029" name="Google Shape;2029;p49"/>
          <p:cNvSpPr txBox="1"/>
          <p:nvPr>
            <p:ph idx="3" type="title"/>
          </p:nvPr>
        </p:nvSpPr>
        <p:spPr>
          <a:xfrm>
            <a:off x="720000" y="3730500"/>
            <a:ext cx="3312600" cy="976500"/>
          </a:xfrm>
          <a:prstGeom prst="rect">
            <a:avLst/>
          </a:prstGeom>
        </p:spPr>
        <p:txBody>
          <a:bodyPr anchorCtr="0" anchor="ctr" bIns="91425" lIns="0" spcFirstLastPara="1" rIns="0" wrap="square" tIns="0">
            <a:noAutofit/>
          </a:bodyPr>
          <a:lstStyle/>
          <a:p>
            <a:pPr indent="0" lvl="0" marL="0" rtl="0" algn="l">
              <a:spcBef>
                <a:spcPts val="0"/>
              </a:spcBef>
              <a:spcAft>
                <a:spcPts val="0"/>
              </a:spcAft>
              <a:buNone/>
            </a:pPr>
            <a:r>
              <a:rPr lang="en" sz="6000"/>
              <a:t>333,000</a:t>
            </a:r>
            <a:endParaRPr sz="6000"/>
          </a:p>
        </p:txBody>
      </p:sp>
      <p:sp>
        <p:nvSpPr>
          <p:cNvPr id="2030" name="Google Shape;2030;p49"/>
          <p:cNvSpPr txBox="1"/>
          <p:nvPr>
            <p:ph idx="4" type="subTitle"/>
          </p:nvPr>
        </p:nvSpPr>
        <p:spPr>
          <a:xfrm>
            <a:off x="5177700" y="3213675"/>
            <a:ext cx="3312600" cy="516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Distance between Earth and the Moon</a:t>
            </a:r>
            <a:endParaRPr/>
          </a:p>
        </p:txBody>
      </p:sp>
      <p:sp>
        <p:nvSpPr>
          <p:cNvPr id="2031" name="Google Shape;2031;p49"/>
          <p:cNvSpPr txBox="1"/>
          <p:nvPr>
            <p:ph idx="5" type="title"/>
          </p:nvPr>
        </p:nvSpPr>
        <p:spPr>
          <a:xfrm>
            <a:off x="5177700" y="3730500"/>
            <a:ext cx="3312600" cy="976500"/>
          </a:xfrm>
          <a:prstGeom prst="rect">
            <a:avLst/>
          </a:prstGeom>
        </p:spPr>
        <p:txBody>
          <a:bodyPr anchorCtr="0" anchor="ctr" bIns="91425" lIns="0" spcFirstLastPara="1" rIns="0" wrap="square" tIns="0">
            <a:noAutofit/>
          </a:bodyPr>
          <a:lstStyle/>
          <a:p>
            <a:pPr indent="0" lvl="0" marL="0" rtl="0" algn="l">
              <a:spcBef>
                <a:spcPts val="0"/>
              </a:spcBef>
              <a:spcAft>
                <a:spcPts val="0"/>
              </a:spcAft>
              <a:buNone/>
            </a:pPr>
            <a:r>
              <a:rPr lang="en" sz="6000"/>
              <a:t>386,000</a:t>
            </a:r>
            <a:endParaRPr sz="60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035" name="Shape 2035"/>
        <p:cNvGrpSpPr/>
        <p:nvPr/>
      </p:nvGrpSpPr>
      <p:grpSpPr>
        <a:xfrm>
          <a:off x="0" y="0"/>
          <a:ext cx="0" cy="0"/>
          <a:chOff x="0" y="0"/>
          <a:chExt cx="0" cy="0"/>
        </a:xfrm>
      </p:grpSpPr>
      <p:sp>
        <p:nvSpPr>
          <p:cNvPr id="2036" name="Google Shape;2036;p50"/>
          <p:cNvSpPr/>
          <p:nvPr/>
        </p:nvSpPr>
        <p:spPr>
          <a:xfrm>
            <a:off x="222000" y="222000"/>
            <a:ext cx="8700000" cy="30423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50"/>
          <p:cNvSpPr txBox="1"/>
          <p:nvPr>
            <p:ph type="ctrTitle"/>
          </p:nvPr>
        </p:nvSpPr>
        <p:spPr>
          <a:xfrm>
            <a:off x="720000" y="4175250"/>
            <a:ext cx="7704000" cy="531900"/>
          </a:xfrm>
          <a:prstGeom prst="rect">
            <a:avLst/>
          </a:prstGeom>
        </p:spPr>
        <p:txBody>
          <a:bodyPr anchorCtr="0" anchor="b" bIns="0" lIns="0" spcFirstLastPara="1" rIns="0" wrap="square" tIns="0">
            <a:noAutofit/>
          </a:bodyPr>
          <a:lstStyle/>
          <a:p>
            <a:pPr indent="0" lvl="0" marL="0" rtl="0" algn="l">
              <a:spcBef>
                <a:spcPts val="0"/>
              </a:spcBef>
              <a:spcAft>
                <a:spcPts val="200"/>
              </a:spcAft>
              <a:buNone/>
            </a:pPr>
            <a:r>
              <a:rPr lang="en"/>
              <a:t>Data protection</a:t>
            </a:r>
            <a:endParaRPr/>
          </a:p>
        </p:txBody>
      </p:sp>
      <p:sp>
        <p:nvSpPr>
          <p:cNvPr id="2038" name="Google Shape;2038;p50"/>
          <p:cNvSpPr/>
          <p:nvPr/>
        </p:nvSpPr>
        <p:spPr>
          <a:xfrm>
            <a:off x="720000" y="3695029"/>
            <a:ext cx="127500" cy="1275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39" name="Google Shape;2039;p50"/>
          <p:cNvGrpSpPr/>
          <p:nvPr/>
        </p:nvGrpSpPr>
        <p:grpSpPr>
          <a:xfrm>
            <a:off x="719967" y="436509"/>
            <a:ext cx="7229649" cy="2613169"/>
            <a:chOff x="1055300" y="2361250"/>
            <a:chExt cx="5473275" cy="1978325"/>
          </a:xfrm>
        </p:grpSpPr>
        <p:sp>
          <p:nvSpPr>
            <p:cNvPr id="2040" name="Google Shape;2040;p50"/>
            <p:cNvSpPr/>
            <p:nvPr/>
          </p:nvSpPr>
          <p:spPr>
            <a:xfrm>
              <a:off x="1086975" y="2545875"/>
              <a:ext cx="15650" cy="46925"/>
            </a:xfrm>
            <a:custGeom>
              <a:rect b="b" l="l" r="r" t="t"/>
              <a:pathLst>
                <a:path extrusionOk="0" h="1877" w="626">
                  <a:moveTo>
                    <a:pt x="316" y="0"/>
                  </a:moveTo>
                  <a:cubicBezTo>
                    <a:pt x="306" y="0"/>
                    <a:pt x="296" y="1"/>
                    <a:pt x="286" y="2"/>
                  </a:cubicBezTo>
                  <a:cubicBezTo>
                    <a:pt x="125" y="20"/>
                    <a:pt x="1" y="163"/>
                    <a:pt x="1" y="323"/>
                  </a:cubicBezTo>
                  <a:lnTo>
                    <a:pt x="1" y="1554"/>
                  </a:lnTo>
                  <a:cubicBezTo>
                    <a:pt x="1" y="1715"/>
                    <a:pt x="125" y="1858"/>
                    <a:pt x="286" y="1875"/>
                  </a:cubicBezTo>
                  <a:cubicBezTo>
                    <a:pt x="296" y="1876"/>
                    <a:pt x="306" y="1877"/>
                    <a:pt x="316" y="1877"/>
                  </a:cubicBezTo>
                  <a:cubicBezTo>
                    <a:pt x="482" y="1877"/>
                    <a:pt x="625" y="1740"/>
                    <a:pt x="625" y="1572"/>
                  </a:cubicBezTo>
                  <a:lnTo>
                    <a:pt x="625" y="305"/>
                  </a:lnTo>
                  <a:cubicBezTo>
                    <a:pt x="625" y="137"/>
                    <a:pt x="482" y="0"/>
                    <a:pt x="31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50"/>
            <p:cNvSpPr/>
            <p:nvPr/>
          </p:nvSpPr>
          <p:spPr>
            <a:xfrm>
              <a:off x="1055750" y="2509050"/>
              <a:ext cx="269000" cy="120500"/>
            </a:xfrm>
            <a:custGeom>
              <a:rect b="b" l="l" r="r" t="t"/>
              <a:pathLst>
                <a:path extrusionOk="0" h="4820" w="10760">
                  <a:moveTo>
                    <a:pt x="9778" y="2099"/>
                  </a:moveTo>
                  <a:cubicBezTo>
                    <a:pt x="9939" y="2099"/>
                    <a:pt x="10064" y="2206"/>
                    <a:pt x="10100" y="2367"/>
                  </a:cubicBezTo>
                  <a:cubicBezTo>
                    <a:pt x="10117" y="2563"/>
                    <a:pt x="9957" y="2724"/>
                    <a:pt x="9778" y="2724"/>
                  </a:cubicBezTo>
                  <a:lnTo>
                    <a:pt x="9564" y="2724"/>
                  </a:lnTo>
                  <a:cubicBezTo>
                    <a:pt x="9404" y="2724"/>
                    <a:pt x="9261" y="2867"/>
                    <a:pt x="9261" y="3045"/>
                  </a:cubicBezTo>
                  <a:lnTo>
                    <a:pt x="9261" y="3652"/>
                  </a:lnTo>
                  <a:cubicBezTo>
                    <a:pt x="9261" y="3812"/>
                    <a:pt x="9136" y="3955"/>
                    <a:pt x="8975" y="3973"/>
                  </a:cubicBezTo>
                  <a:cubicBezTo>
                    <a:pt x="8964" y="3974"/>
                    <a:pt x="8953" y="3974"/>
                    <a:pt x="8942" y="3974"/>
                  </a:cubicBezTo>
                  <a:cubicBezTo>
                    <a:pt x="8761" y="3974"/>
                    <a:pt x="8619" y="3838"/>
                    <a:pt x="8619" y="3670"/>
                  </a:cubicBezTo>
                  <a:lnTo>
                    <a:pt x="8619" y="3045"/>
                  </a:lnTo>
                  <a:cubicBezTo>
                    <a:pt x="8619" y="2867"/>
                    <a:pt x="8494" y="2724"/>
                    <a:pt x="8315" y="2724"/>
                  </a:cubicBezTo>
                  <a:lnTo>
                    <a:pt x="7048" y="2724"/>
                  </a:lnTo>
                  <a:cubicBezTo>
                    <a:pt x="6888" y="2724"/>
                    <a:pt x="6745" y="2867"/>
                    <a:pt x="6745" y="3045"/>
                  </a:cubicBezTo>
                  <a:lnTo>
                    <a:pt x="6745" y="3241"/>
                  </a:lnTo>
                  <a:cubicBezTo>
                    <a:pt x="6745" y="3402"/>
                    <a:pt x="6620" y="3545"/>
                    <a:pt x="6460" y="3563"/>
                  </a:cubicBezTo>
                  <a:cubicBezTo>
                    <a:pt x="6450" y="3564"/>
                    <a:pt x="6439" y="3564"/>
                    <a:pt x="6430" y="3564"/>
                  </a:cubicBezTo>
                  <a:cubicBezTo>
                    <a:pt x="6264" y="3564"/>
                    <a:pt x="6121" y="3427"/>
                    <a:pt x="6121" y="3241"/>
                  </a:cubicBezTo>
                  <a:lnTo>
                    <a:pt x="6121" y="3045"/>
                  </a:lnTo>
                  <a:cubicBezTo>
                    <a:pt x="6121" y="2867"/>
                    <a:pt x="5978" y="2724"/>
                    <a:pt x="5799" y="2724"/>
                  </a:cubicBezTo>
                  <a:lnTo>
                    <a:pt x="3765" y="2724"/>
                  </a:lnTo>
                  <a:lnTo>
                    <a:pt x="3765" y="2099"/>
                  </a:lnTo>
                  <a:close/>
                  <a:moveTo>
                    <a:pt x="927" y="631"/>
                  </a:moveTo>
                  <a:cubicBezTo>
                    <a:pt x="945" y="631"/>
                    <a:pt x="963" y="633"/>
                    <a:pt x="982" y="636"/>
                  </a:cubicBezTo>
                  <a:lnTo>
                    <a:pt x="2873" y="886"/>
                  </a:lnTo>
                  <a:cubicBezTo>
                    <a:pt x="3016" y="904"/>
                    <a:pt x="3141" y="1029"/>
                    <a:pt x="3141" y="1189"/>
                  </a:cubicBezTo>
                  <a:lnTo>
                    <a:pt x="3141" y="3616"/>
                  </a:lnTo>
                  <a:cubicBezTo>
                    <a:pt x="3141" y="3777"/>
                    <a:pt x="3016" y="3919"/>
                    <a:pt x="2873" y="3937"/>
                  </a:cubicBezTo>
                  <a:lnTo>
                    <a:pt x="982" y="4187"/>
                  </a:lnTo>
                  <a:cubicBezTo>
                    <a:pt x="971" y="4188"/>
                    <a:pt x="960" y="4189"/>
                    <a:pt x="949" y="4189"/>
                  </a:cubicBezTo>
                  <a:cubicBezTo>
                    <a:pt x="768" y="4189"/>
                    <a:pt x="625" y="4052"/>
                    <a:pt x="625" y="3884"/>
                  </a:cubicBezTo>
                  <a:lnTo>
                    <a:pt x="625" y="940"/>
                  </a:lnTo>
                  <a:cubicBezTo>
                    <a:pt x="625" y="778"/>
                    <a:pt x="757" y="631"/>
                    <a:pt x="927" y="631"/>
                  </a:cubicBezTo>
                  <a:close/>
                  <a:moveTo>
                    <a:pt x="894" y="0"/>
                  </a:moveTo>
                  <a:cubicBezTo>
                    <a:pt x="403" y="0"/>
                    <a:pt x="1" y="416"/>
                    <a:pt x="1" y="922"/>
                  </a:cubicBezTo>
                  <a:lnTo>
                    <a:pt x="1" y="3902"/>
                  </a:lnTo>
                  <a:cubicBezTo>
                    <a:pt x="1" y="4414"/>
                    <a:pt x="414" y="4819"/>
                    <a:pt x="915" y="4819"/>
                  </a:cubicBezTo>
                  <a:cubicBezTo>
                    <a:pt x="955" y="4819"/>
                    <a:pt x="995" y="4817"/>
                    <a:pt x="1035" y="4812"/>
                  </a:cubicBezTo>
                  <a:lnTo>
                    <a:pt x="2945" y="4562"/>
                  </a:lnTo>
                  <a:cubicBezTo>
                    <a:pt x="3409" y="4490"/>
                    <a:pt x="3765" y="4098"/>
                    <a:pt x="3765" y="3616"/>
                  </a:cubicBezTo>
                  <a:lnTo>
                    <a:pt x="3765" y="3348"/>
                  </a:lnTo>
                  <a:lnTo>
                    <a:pt x="5496" y="3348"/>
                  </a:lnTo>
                  <a:cubicBezTo>
                    <a:pt x="5550" y="3830"/>
                    <a:pt x="5942" y="4187"/>
                    <a:pt x="6424" y="4187"/>
                  </a:cubicBezTo>
                  <a:cubicBezTo>
                    <a:pt x="6906" y="4187"/>
                    <a:pt x="7316" y="3830"/>
                    <a:pt x="7370" y="3348"/>
                  </a:cubicBezTo>
                  <a:lnTo>
                    <a:pt x="7994" y="3348"/>
                  </a:lnTo>
                  <a:lnTo>
                    <a:pt x="7994" y="3652"/>
                  </a:lnTo>
                  <a:cubicBezTo>
                    <a:pt x="7994" y="4133"/>
                    <a:pt x="8404" y="4580"/>
                    <a:pt x="8886" y="4615"/>
                  </a:cubicBezTo>
                  <a:cubicBezTo>
                    <a:pt x="8897" y="4616"/>
                    <a:pt x="8908" y="4616"/>
                    <a:pt x="8920" y="4616"/>
                  </a:cubicBezTo>
                  <a:cubicBezTo>
                    <a:pt x="9457" y="4616"/>
                    <a:pt x="9885" y="4194"/>
                    <a:pt x="9885" y="3670"/>
                  </a:cubicBezTo>
                  <a:lnTo>
                    <a:pt x="9885" y="3348"/>
                  </a:lnTo>
                  <a:cubicBezTo>
                    <a:pt x="10367" y="3295"/>
                    <a:pt x="10760" y="2867"/>
                    <a:pt x="10724" y="2349"/>
                  </a:cubicBezTo>
                  <a:cubicBezTo>
                    <a:pt x="10688" y="1850"/>
                    <a:pt x="10260" y="1457"/>
                    <a:pt x="9761" y="1457"/>
                  </a:cubicBezTo>
                  <a:lnTo>
                    <a:pt x="3765" y="1457"/>
                  </a:lnTo>
                  <a:lnTo>
                    <a:pt x="3765" y="1189"/>
                  </a:lnTo>
                  <a:cubicBezTo>
                    <a:pt x="3765" y="726"/>
                    <a:pt x="3409" y="315"/>
                    <a:pt x="2945" y="262"/>
                  </a:cubicBezTo>
                  <a:lnTo>
                    <a:pt x="1035" y="12"/>
                  </a:lnTo>
                  <a:cubicBezTo>
                    <a:pt x="988" y="4"/>
                    <a:pt x="940" y="0"/>
                    <a:pt x="8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50"/>
            <p:cNvSpPr/>
            <p:nvPr/>
          </p:nvSpPr>
          <p:spPr>
            <a:xfrm>
              <a:off x="1056200" y="2361550"/>
              <a:ext cx="15625" cy="57725"/>
            </a:xfrm>
            <a:custGeom>
              <a:rect b="b" l="l" r="r" t="t"/>
              <a:pathLst>
                <a:path extrusionOk="0" h="2309" w="625">
                  <a:moveTo>
                    <a:pt x="302" y="1"/>
                  </a:moveTo>
                  <a:cubicBezTo>
                    <a:pt x="132" y="1"/>
                    <a:pt x="0" y="148"/>
                    <a:pt x="0" y="309"/>
                  </a:cubicBezTo>
                  <a:lnTo>
                    <a:pt x="0" y="1986"/>
                  </a:lnTo>
                  <a:cubicBezTo>
                    <a:pt x="0" y="2156"/>
                    <a:pt x="145" y="2309"/>
                    <a:pt x="327" y="2309"/>
                  </a:cubicBezTo>
                  <a:cubicBezTo>
                    <a:pt x="337" y="2309"/>
                    <a:pt x="347" y="2309"/>
                    <a:pt x="357" y="2308"/>
                  </a:cubicBezTo>
                  <a:cubicBezTo>
                    <a:pt x="518" y="2290"/>
                    <a:pt x="625" y="2147"/>
                    <a:pt x="625" y="1986"/>
                  </a:cubicBezTo>
                  <a:lnTo>
                    <a:pt x="625" y="327"/>
                  </a:lnTo>
                  <a:cubicBezTo>
                    <a:pt x="625" y="167"/>
                    <a:pt x="518" y="24"/>
                    <a:pt x="357" y="6"/>
                  </a:cubicBezTo>
                  <a:cubicBezTo>
                    <a:pt x="339" y="3"/>
                    <a:pt x="320" y="1"/>
                    <a:pt x="3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50"/>
            <p:cNvSpPr/>
            <p:nvPr/>
          </p:nvSpPr>
          <p:spPr>
            <a:xfrm>
              <a:off x="1087425" y="2361550"/>
              <a:ext cx="16075" cy="57725"/>
            </a:xfrm>
            <a:custGeom>
              <a:rect b="b" l="l" r="r" t="t"/>
              <a:pathLst>
                <a:path extrusionOk="0" h="2309" w="643">
                  <a:moveTo>
                    <a:pt x="302" y="1"/>
                  </a:moveTo>
                  <a:cubicBezTo>
                    <a:pt x="132" y="1"/>
                    <a:pt x="0" y="148"/>
                    <a:pt x="0" y="309"/>
                  </a:cubicBezTo>
                  <a:lnTo>
                    <a:pt x="0" y="1986"/>
                  </a:lnTo>
                  <a:cubicBezTo>
                    <a:pt x="0" y="2156"/>
                    <a:pt x="145" y="2309"/>
                    <a:pt x="327" y="2309"/>
                  </a:cubicBezTo>
                  <a:cubicBezTo>
                    <a:pt x="337" y="2309"/>
                    <a:pt x="347" y="2309"/>
                    <a:pt x="357" y="2308"/>
                  </a:cubicBezTo>
                  <a:cubicBezTo>
                    <a:pt x="518" y="2290"/>
                    <a:pt x="643" y="2147"/>
                    <a:pt x="643" y="1986"/>
                  </a:cubicBezTo>
                  <a:lnTo>
                    <a:pt x="643" y="327"/>
                  </a:lnTo>
                  <a:cubicBezTo>
                    <a:pt x="643" y="167"/>
                    <a:pt x="518" y="24"/>
                    <a:pt x="357" y="6"/>
                  </a:cubicBezTo>
                  <a:cubicBezTo>
                    <a:pt x="339" y="3"/>
                    <a:pt x="320" y="1"/>
                    <a:pt x="3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50"/>
            <p:cNvSpPr/>
            <p:nvPr/>
          </p:nvSpPr>
          <p:spPr>
            <a:xfrm>
              <a:off x="1119100" y="2361550"/>
              <a:ext cx="15625" cy="57725"/>
            </a:xfrm>
            <a:custGeom>
              <a:rect b="b" l="l" r="r" t="t"/>
              <a:pathLst>
                <a:path extrusionOk="0" h="2309" w="625">
                  <a:moveTo>
                    <a:pt x="289" y="1"/>
                  </a:moveTo>
                  <a:cubicBezTo>
                    <a:pt x="132" y="1"/>
                    <a:pt x="0" y="148"/>
                    <a:pt x="0" y="309"/>
                  </a:cubicBezTo>
                  <a:lnTo>
                    <a:pt x="0" y="1986"/>
                  </a:lnTo>
                  <a:cubicBezTo>
                    <a:pt x="0" y="2156"/>
                    <a:pt x="145" y="2309"/>
                    <a:pt x="312" y="2309"/>
                  </a:cubicBezTo>
                  <a:cubicBezTo>
                    <a:pt x="321" y="2309"/>
                    <a:pt x="330" y="2309"/>
                    <a:pt x="339" y="2308"/>
                  </a:cubicBezTo>
                  <a:cubicBezTo>
                    <a:pt x="500" y="2290"/>
                    <a:pt x="625" y="2147"/>
                    <a:pt x="625" y="1986"/>
                  </a:cubicBezTo>
                  <a:lnTo>
                    <a:pt x="625" y="327"/>
                  </a:lnTo>
                  <a:cubicBezTo>
                    <a:pt x="625" y="167"/>
                    <a:pt x="500" y="24"/>
                    <a:pt x="339" y="6"/>
                  </a:cubicBezTo>
                  <a:cubicBezTo>
                    <a:pt x="322" y="3"/>
                    <a:pt x="305" y="1"/>
                    <a:pt x="2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50"/>
            <p:cNvSpPr/>
            <p:nvPr/>
          </p:nvSpPr>
          <p:spPr>
            <a:xfrm>
              <a:off x="1276100" y="2361550"/>
              <a:ext cx="15650" cy="57725"/>
            </a:xfrm>
            <a:custGeom>
              <a:rect b="b" l="l" r="r" t="t"/>
              <a:pathLst>
                <a:path extrusionOk="0" h="2309" w="626">
                  <a:moveTo>
                    <a:pt x="303" y="1"/>
                  </a:moveTo>
                  <a:cubicBezTo>
                    <a:pt x="132" y="1"/>
                    <a:pt x="1" y="148"/>
                    <a:pt x="1" y="309"/>
                  </a:cubicBezTo>
                  <a:lnTo>
                    <a:pt x="1" y="1986"/>
                  </a:lnTo>
                  <a:cubicBezTo>
                    <a:pt x="1" y="2156"/>
                    <a:pt x="145" y="2309"/>
                    <a:pt x="328" y="2309"/>
                  </a:cubicBezTo>
                  <a:cubicBezTo>
                    <a:pt x="338" y="2309"/>
                    <a:pt x="348" y="2309"/>
                    <a:pt x="358" y="2308"/>
                  </a:cubicBezTo>
                  <a:cubicBezTo>
                    <a:pt x="518" y="2290"/>
                    <a:pt x="625" y="2147"/>
                    <a:pt x="625" y="1986"/>
                  </a:cubicBezTo>
                  <a:lnTo>
                    <a:pt x="625" y="327"/>
                  </a:lnTo>
                  <a:cubicBezTo>
                    <a:pt x="625" y="167"/>
                    <a:pt x="518" y="24"/>
                    <a:pt x="358" y="6"/>
                  </a:cubicBezTo>
                  <a:cubicBezTo>
                    <a:pt x="339" y="3"/>
                    <a:pt x="321" y="1"/>
                    <a:pt x="3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50"/>
            <p:cNvSpPr/>
            <p:nvPr/>
          </p:nvSpPr>
          <p:spPr>
            <a:xfrm>
              <a:off x="1307325" y="2361550"/>
              <a:ext cx="16100" cy="57725"/>
            </a:xfrm>
            <a:custGeom>
              <a:rect b="b" l="l" r="r" t="t"/>
              <a:pathLst>
                <a:path extrusionOk="0" h="2309" w="644">
                  <a:moveTo>
                    <a:pt x="303" y="1"/>
                  </a:moveTo>
                  <a:cubicBezTo>
                    <a:pt x="132" y="1"/>
                    <a:pt x="1" y="148"/>
                    <a:pt x="1" y="309"/>
                  </a:cubicBezTo>
                  <a:lnTo>
                    <a:pt x="1" y="1986"/>
                  </a:lnTo>
                  <a:cubicBezTo>
                    <a:pt x="1" y="2156"/>
                    <a:pt x="145" y="2309"/>
                    <a:pt x="328" y="2309"/>
                  </a:cubicBezTo>
                  <a:cubicBezTo>
                    <a:pt x="338" y="2309"/>
                    <a:pt x="348" y="2309"/>
                    <a:pt x="358" y="2308"/>
                  </a:cubicBezTo>
                  <a:cubicBezTo>
                    <a:pt x="518" y="2290"/>
                    <a:pt x="643" y="2147"/>
                    <a:pt x="643" y="1986"/>
                  </a:cubicBezTo>
                  <a:lnTo>
                    <a:pt x="643" y="327"/>
                  </a:lnTo>
                  <a:cubicBezTo>
                    <a:pt x="643" y="167"/>
                    <a:pt x="518" y="24"/>
                    <a:pt x="358" y="6"/>
                  </a:cubicBezTo>
                  <a:cubicBezTo>
                    <a:pt x="339" y="3"/>
                    <a:pt x="321" y="1"/>
                    <a:pt x="3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50"/>
            <p:cNvSpPr/>
            <p:nvPr/>
          </p:nvSpPr>
          <p:spPr>
            <a:xfrm>
              <a:off x="1150325" y="2361625"/>
              <a:ext cx="47300" cy="57650"/>
            </a:xfrm>
            <a:custGeom>
              <a:rect b="b" l="l" r="r" t="t"/>
              <a:pathLst>
                <a:path extrusionOk="0" h="2306" w="1892">
                  <a:moveTo>
                    <a:pt x="951" y="626"/>
                  </a:moveTo>
                  <a:cubicBezTo>
                    <a:pt x="961" y="626"/>
                    <a:pt x="971" y="626"/>
                    <a:pt x="982" y="627"/>
                  </a:cubicBezTo>
                  <a:cubicBezTo>
                    <a:pt x="1142" y="645"/>
                    <a:pt x="1267" y="788"/>
                    <a:pt x="1267" y="949"/>
                  </a:cubicBezTo>
                  <a:lnTo>
                    <a:pt x="1267" y="1341"/>
                  </a:lnTo>
                  <a:cubicBezTo>
                    <a:pt x="1267" y="1502"/>
                    <a:pt x="1142" y="1644"/>
                    <a:pt x="982" y="1662"/>
                  </a:cubicBezTo>
                  <a:cubicBezTo>
                    <a:pt x="971" y="1663"/>
                    <a:pt x="961" y="1664"/>
                    <a:pt x="951" y="1664"/>
                  </a:cubicBezTo>
                  <a:cubicBezTo>
                    <a:pt x="785" y="1664"/>
                    <a:pt x="643" y="1527"/>
                    <a:pt x="643" y="1359"/>
                  </a:cubicBezTo>
                  <a:lnTo>
                    <a:pt x="643" y="931"/>
                  </a:lnTo>
                  <a:cubicBezTo>
                    <a:pt x="643" y="762"/>
                    <a:pt x="785" y="626"/>
                    <a:pt x="951" y="626"/>
                  </a:cubicBezTo>
                  <a:close/>
                  <a:moveTo>
                    <a:pt x="937" y="1"/>
                  </a:moveTo>
                  <a:cubicBezTo>
                    <a:pt x="429" y="1"/>
                    <a:pt x="0" y="416"/>
                    <a:pt x="0" y="931"/>
                  </a:cubicBezTo>
                  <a:lnTo>
                    <a:pt x="0" y="1359"/>
                  </a:lnTo>
                  <a:cubicBezTo>
                    <a:pt x="0" y="1883"/>
                    <a:pt x="446" y="2305"/>
                    <a:pt x="967" y="2305"/>
                  </a:cubicBezTo>
                  <a:cubicBezTo>
                    <a:pt x="978" y="2305"/>
                    <a:pt x="989" y="2305"/>
                    <a:pt x="999" y="2305"/>
                  </a:cubicBezTo>
                  <a:cubicBezTo>
                    <a:pt x="1499" y="2269"/>
                    <a:pt x="1892" y="1823"/>
                    <a:pt x="1892" y="1341"/>
                  </a:cubicBezTo>
                  <a:lnTo>
                    <a:pt x="1892" y="949"/>
                  </a:lnTo>
                  <a:cubicBezTo>
                    <a:pt x="1892" y="467"/>
                    <a:pt x="1499" y="21"/>
                    <a:pt x="999" y="3"/>
                  </a:cubicBezTo>
                  <a:cubicBezTo>
                    <a:pt x="979" y="2"/>
                    <a:pt x="958" y="1"/>
                    <a:pt x="9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50"/>
            <p:cNvSpPr/>
            <p:nvPr/>
          </p:nvSpPr>
          <p:spPr>
            <a:xfrm>
              <a:off x="1213225" y="2361625"/>
              <a:ext cx="47300" cy="57650"/>
            </a:xfrm>
            <a:custGeom>
              <a:rect b="b" l="l" r="r" t="t"/>
              <a:pathLst>
                <a:path extrusionOk="0" h="2306" w="1892">
                  <a:moveTo>
                    <a:pt x="948" y="626"/>
                  </a:moveTo>
                  <a:cubicBezTo>
                    <a:pt x="959" y="626"/>
                    <a:pt x="970" y="626"/>
                    <a:pt x="981" y="627"/>
                  </a:cubicBezTo>
                  <a:cubicBezTo>
                    <a:pt x="1142" y="645"/>
                    <a:pt x="1267" y="788"/>
                    <a:pt x="1267" y="949"/>
                  </a:cubicBezTo>
                  <a:lnTo>
                    <a:pt x="1267" y="1341"/>
                  </a:lnTo>
                  <a:cubicBezTo>
                    <a:pt x="1267" y="1502"/>
                    <a:pt x="1142" y="1644"/>
                    <a:pt x="981" y="1662"/>
                  </a:cubicBezTo>
                  <a:cubicBezTo>
                    <a:pt x="970" y="1663"/>
                    <a:pt x="959" y="1664"/>
                    <a:pt x="948" y="1664"/>
                  </a:cubicBezTo>
                  <a:cubicBezTo>
                    <a:pt x="767" y="1664"/>
                    <a:pt x="625" y="1527"/>
                    <a:pt x="625" y="1359"/>
                  </a:cubicBezTo>
                  <a:lnTo>
                    <a:pt x="625" y="931"/>
                  </a:lnTo>
                  <a:cubicBezTo>
                    <a:pt x="625" y="762"/>
                    <a:pt x="767" y="626"/>
                    <a:pt x="948" y="626"/>
                  </a:cubicBezTo>
                  <a:close/>
                  <a:moveTo>
                    <a:pt x="935" y="1"/>
                  </a:moveTo>
                  <a:cubicBezTo>
                    <a:pt x="412" y="1"/>
                    <a:pt x="0" y="416"/>
                    <a:pt x="0" y="931"/>
                  </a:cubicBezTo>
                  <a:lnTo>
                    <a:pt x="0" y="1359"/>
                  </a:lnTo>
                  <a:cubicBezTo>
                    <a:pt x="0" y="1883"/>
                    <a:pt x="428" y="2305"/>
                    <a:pt x="966" y="2305"/>
                  </a:cubicBezTo>
                  <a:cubicBezTo>
                    <a:pt x="977" y="2305"/>
                    <a:pt x="988" y="2305"/>
                    <a:pt x="999" y="2305"/>
                  </a:cubicBezTo>
                  <a:cubicBezTo>
                    <a:pt x="1481" y="2269"/>
                    <a:pt x="1891" y="1823"/>
                    <a:pt x="1891" y="1341"/>
                  </a:cubicBezTo>
                  <a:lnTo>
                    <a:pt x="1891" y="949"/>
                  </a:lnTo>
                  <a:cubicBezTo>
                    <a:pt x="1891" y="467"/>
                    <a:pt x="1481" y="21"/>
                    <a:pt x="999" y="3"/>
                  </a:cubicBezTo>
                  <a:cubicBezTo>
                    <a:pt x="978" y="2"/>
                    <a:pt x="956"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50"/>
            <p:cNvSpPr/>
            <p:nvPr/>
          </p:nvSpPr>
          <p:spPr>
            <a:xfrm>
              <a:off x="1244875" y="2434800"/>
              <a:ext cx="15650" cy="57650"/>
            </a:xfrm>
            <a:custGeom>
              <a:rect b="b" l="l" r="r" t="t"/>
              <a:pathLst>
                <a:path extrusionOk="0" h="2306" w="626">
                  <a:moveTo>
                    <a:pt x="310" y="1"/>
                  </a:moveTo>
                  <a:cubicBezTo>
                    <a:pt x="144" y="1"/>
                    <a:pt x="1" y="137"/>
                    <a:pt x="1" y="305"/>
                  </a:cubicBezTo>
                  <a:lnTo>
                    <a:pt x="1" y="1983"/>
                  </a:lnTo>
                  <a:cubicBezTo>
                    <a:pt x="1" y="2143"/>
                    <a:pt x="108" y="2286"/>
                    <a:pt x="268" y="2304"/>
                  </a:cubicBezTo>
                  <a:cubicBezTo>
                    <a:pt x="280" y="2305"/>
                    <a:pt x="291" y="2305"/>
                    <a:pt x="301" y="2305"/>
                  </a:cubicBezTo>
                  <a:cubicBezTo>
                    <a:pt x="482" y="2305"/>
                    <a:pt x="625" y="2168"/>
                    <a:pt x="625" y="1983"/>
                  </a:cubicBezTo>
                  <a:lnTo>
                    <a:pt x="625" y="323"/>
                  </a:lnTo>
                  <a:cubicBezTo>
                    <a:pt x="625" y="163"/>
                    <a:pt x="500" y="20"/>
                    <a:pt x="340" y="2"/>
                  </a:cubicBezTo>
                  <a:cubicBezTo>
                    <a:pt x="330" y="1"/>
                    <a:pt x="320" y="1"/>
                    <a:pt x="3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50"/>
            <p:cNvSpPr/>
            <p:nvPr/>
          </p:nvSpPr>
          <p:spPr>
            <a:xfrm>
              <a:off x="1213225" y="2434800"/>
              <a:ext cx="15625" cy="57650"/>
            </a:xfrm>
            <a:custGeom>
              <a:rect b="b" l="l" r="r" t="t"/>
              <a:pathLst>
                <a:path extrusionOk="0" h="2306" w="625">
                  <a:moveTo>
                    <a:pt x="324" y="1"/>
                  </a:moveTo>
                  <a:cubicBezTo>
                    <a:pt x="143" y="1"/>
                    <a:pt x="0" y="137"/>
                    <a:pt x="0" y="305"/>
                  </a:cubicBezTo>
                  <a:lnTo>
                    <a:pt x="0" y="1983"/>
                  </a:lnTo>
                  <a:cubicBezTo>
                    <a:pt x="0" y="2168"/>
                    <a:pt x="143" y="2305"/>
                    <a:pt x="324" y="2305"/>
                  </a:cubicBezTo>
                  <a:cubicBezTo>
                    <a:pt x="335" y="2305"/>
                    <a:pt x="346" y="2305"/>
                    <a:pt x="357" y="2304"/>
                  </a:cubicBezTo>
                  <a:cubicBezTo>
                    <a:pt x="517" y="2286"/>
                    <a:pt x="625" y="2143"/>
                    <a:pt x="625" y="1983"/>
                  </a:cubicBezTo>
                  <a:lnTo>
                    <a:pt x="625" y="323"/>
                  </a:lnTo>
                  <a:cubicBezTo>
                    <a:pt x="625" y="163"/>
                    <a:pt x="517" y="20"/>
                    <a:pt x="357" y="2"/>
                  </a:cubicBezTo>
                  <a:cubicBezTo>
                    <a:pt x="346" y="1"/>
                    <a:pt x="335" y="1"/>
                    <a:pt x="3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50"/>
            <p:cNvSpPr/>
            <p:nvPr/>
          </p:nvSpPr>
          <p:spPr>
            <a:xfrm>
              <a:off x="1182000" y="2434800"/>
              <a:ext cx="15625" cy="57650"/>
            </a:xfrm>
            <a:custGeom>
              <a:rect b="b" l="l" r="r" t="t"/>
              <a:pathLst>
                <a:path extrusionOk="0" h="2306" w="625">
                  <a:moveTo>
                    <a:pt x="309" y="1"/>
                  </a:moveTo>
                  <a:cubicBezTo>
                    <a:pt x="143" y="1"/>
                    <a:pt x="0" y="137"/>
                    <a:pt x="0" y="305"/>
                  </a:cubicBezTo>
                  <a:lnTo>
                    <a:pt x="0" y="1983"/>
                  </a:lnTo>
                  <a:cubicBezTo>
                    <a:pt x="0" y="2143"/>
                    <a:pt x="107" y="2286"/>
                    <a:pt x="268" y="2304"/>
                  </a:cubicBezTo>
                  <a:cubicBezTo>
                    <a:pt x="279" y="2305"/>
                    <a:pt x="290" y="2305"/>
                    <a:pt x="301" y="2305"/>
                  </a:cubicBezTo>
                  <a:cubicBezTo>
                    <a:pt x="482" y="2305"/>
                    <a:pt x="625" y="2168"/>
                    <a:pt x="625" y="1983"/>
                  </a:cubicBezTo>
                  <a:lnTo>
                    <a:pt x="625" y="323"/>
                  </a:lnTo>
                  <a:cubicBezTo>
                    <a:pt x="625" y="163"/>
                    <a:pt x="500" y="20"/>
                    <a:pt x="339" y="2"/>
                  </a:cubicBezTo>
                  <a:cubicBezTo>
                    <a:pt x="329" y="1"/>
                    <a:pt x="319" y="1"/>
                    <a:pt x="3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50"/>
            <p:cNvSpPr/>
            <p:nvPr/>
          </p:nvSpPr>
          <p:spPr>
            <a:xfrm>
              <a:off x="1119100" y="2434800"/>
              <a:ext cx="47300" cy="57650"/>
            </a:xfrm>
            <a:custGeom>
              <a:rect b="b" l="l" r="r" t="t"/>
              <a:pathLst>
                <a:path extrusionOk="0" h="2306" w="1892">
                  <a:moveTo>
                    <a:pt x="949" y="625"/>
                  </a:moveTo>
                  <a:cubicBezTo>
                    <a:pt x="959" y="625"/>
                    <a:pt x="970" y="626"/>
                    <a:pt x="982" y="627"/>
                  </a:cubicBezTo>
                  <a:cubicBezTo>
                    <a:pt x="1142" y="644"/>
                    <a:pt x="1249" y="787"/>
                    <a:pt x="1249" y="948"/>
                  </a:cubicBezTo>
                  <a:lnTo>
                    <a:pt x="1249" y="1358"/>
                  </a:lnTo>
                  <a:cubicBezTo>
                    <a:pt x="1249" y="1519"/>
                    <a:pt x="1142" y="1661"/>
                    <a:pt x="982" y="1679"/>
                  </a:cubicBezTo>
                  <a:cubicBezTo>
                    <a:pt x="970" y="1680"/>
                    <a:pt x="959" y="1681"/>
                    <a:pt x="949" y="1681"/>
                  </a:cubicBezTo>
                  <a:cubicBezTo>
                    <a:pt x="768" y="1681"/>
                    <a:pt x="625" y="1543"/>
                    <a:pt x="625" y="1358"/>
                  </a:cubicBezTo>
                  <a:lnTo>
                    <a:pt x="625" y="948"/>
                  </a:lnTo>
                  <a:cubicBezTo>
                    <a:pt x="625" y="763"/>
                    <a:pt x="768" y="625"/>
                    <a:pt x="949" y="625"/>
                  </a:cubicBezTo>
                  <a:close/>
                  <a:moveTo>
                    <a:pt x="937" y="0"/>
                  </a:moveTo>
                  <a:cubicBezTo>
                    <a:pt x="413" y="0"/>
                    <a:pt x="0" y="433"/>
                    <a:pt x="0" y="948"/>
                  </a:cubicBezTo>
                  <a:lnTo>
                    <a:pt x="0" y="1358"/>
                  </a:lnTo>
                  <a:cubicBezTo>
                    <a:pt x="0" y="1873"/>
                    <a:pt x="413" y="2306"/>
                    <a:pt x="937" y="2306"/>
                  </a:cubicBezTo>
                  <a:cubicBezTo>
                    <a:pt x="958" y="2306"/>
                    <a:pt x="979" y="2305"/>
                    <a:pt x="999" y="2304"/>
                  </a:cubicBezTo>
                  <a:cubicBezTo>
                    <a:pt x="1481" y="2268"/>
                    <a:pt x="1892" y="1840"/>
                    <a:pt x="1892" y="1340"/>
                  </a:cubicBezTo>
                  <a:lnTo>
                    <a:pt x="1892" y="966"/>
                  </a:lnTo>
                  <a:cubicBezTo>
                    <a:pt x="1892" y="466"/>
                    <a:pt x="1481" y="20"/>
                    <a:pt x="999" y="2"/>
                  </a:cubicBezTo>
                  <a:cubicBezTo>
                    <a:pt x="979" y="1"/>
                    <a:pt x="958" y="0"/>
                    <a:pt x="9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50"/>
            <p:cNvSpPr/>
            <p:nvPr/>
          </p:nvSpPr>
          <p:spPr>
            <a:xfrm>
              <a:off x="1276100" y="2434800"/>
              <a:ext cx="47325" cy="57650"/>
            </a:xfrm>
            <a:custGeom>
              <a:rect b="b" l="l" r="r" t="t"/>
              <a:pathLst>
                <a:path extrusionOk="0" h="2306" w="1893">
                  <a:moveTo>
                    <a:pt x="949" y="625"/>
                  </a:moveTo>
                  <a:cubicBezTo>
                    <a:pt x="960" y="625"/>
                    <a:pt x="971" y="626"/>
                    <a:pt x="982" y="627"/>
                  </a:cubicBezTo>
                  <a:cubicBezTo>
                    <a:pt x="1143" y="644"/>
                    <a:pt x="1250" y="787"/>
                    <a:pt x="1250" y="948"/>
                  </a:cubicBezTo>
                  <a:lnTo>
                    <a:pt x="1250" y="1358"/>
                  </a:lnTo>
                  <a:cubicBezTo>
                    <a:pt x="1250" y="1519"/>
                    <a:pt x="1143" y="1661"/>
                    <a:pt x="982" y="1679"/>
                  </a:cubicBezTo>
                  <a:cubicBezTo>
                    <a:pt x="971" y="1680"/>
                    <a:pt x="960" y="1681"/>
                    <a:pt x="949" y="1681"/>
                  </a:cubicBezTo>
                  <a:cubicBezTo>
                    <a:pt x="768" y="1681"/>
                    <a:pt x="625" y="1543"/>
                    <a:pt x="625" y="1358"/>
                  </a:cubicBezTo>
                  <a:lnTo>
                    <a:pt x="625" y="948"/>
                  </a:lnTo>
                  <a:cubicBezTo>
                    <a:pt x="625" y="763"/>
                    <a:pt x="768" y="625"/>
                    <a:pt x="949" y="625"/>
                  </a:cubicBezTo>
                  <a:close/>
                  <a:moveTo>
                    <a:pt x="938" y="0"/>
                  </a:moveTo>
                  <a:cubicBezTo>
                    <a:pt x="414" y="0"/>
                    <a:pt x="1" y="433"/>
                    <a:pt x="1" y="948"/>
                  </a:cubicBezTo>
                  <a:lnTo>
                    <a:pt x="1" y="1358"/>
                  </a:lnTo>
                  <a:cubicBezTo>
                    <a:pt x="1" y="1873"/>
                    <a:pt x="414" y="2306"/>
                    <a:pt x="938" y="2306"/>
                  </a:cubicBezTo>
                  <a:cubicBezTo>
                    <a:pt x="959" y="2306"/>
                    <a:pt x="979" y="2305"/>
                    <a:pt x="1000" y="2304"/>
                  </a:cubicBezTo>
                  <a:cubicBezTo>
                    <a:pt x="1482" y="2268"/>
                    <a:pt x="1892" y="1840"/>
                    <a:pt x="1892" y="1340"/>
                  </a:cubicBezTo>
                  <a:lnTo>
                    <a:pt x="1892" y="966"/>
                  </a:lnTo>
                  <a:cubicBezTo>
                    <a:pt x="1892" y="466"/>
                    <a:pt x="1482" y="20"/>
                    <a:pt x="1000" y="2"/>
                  </a:cubicBezTo>
                  <a:cubicBezTo>
                    <a:pt x="979" y="1"/>
                    <a:pt x="959" y="0"/>
                    <a:pt x="9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50"/>
            <p:cNvSpPr/>
            <p:nvPr/>
          </p:nvSpPr>
          <p:spPr>
            <a:xfrm>
              <a:off x="1056200" y="2434800"/>
              <a:ext cx="47300" cy="57650"/>
            </a:xfrm>
            <a:custGeom>
              <a:rect b="b" l="l" r="r" t="t"/>
              <a:pathLst>
                <a:path extrusionOk="0" h="2306" w="1892">
                  <a:moveTo>
                    <a:pt x="949" y="625"/>
                  </a:moveTo>
                  <a:cubicBezTo>
                    <a:pt x="960" y="625"/>
                    <a:pt x="971" y="626"/>
                    <a:pt x="982" y="627"/>
                  </a:cubicBezTo>
                  <a:cubicBezTo>
                    <a:pt x="1142" y="644"/>
                    <a:pt x="1249" y="787"/>
                    <a:pt x="1249" y="948"/>
                  </a:cubicBezTo>
                  <a:lnTo>
                    <a:pt x="1249" y="1358"/>
                  </a:lnTo>
                  <a:cubicBezTo>
                    <a:pt x="1249" y="1519"/>
                    <a:pt x="1142" y="1661"/>
                    <a:pt x="982" y="1679"/>
                  </a:cubicBezTo>
                  <a:cubicBezTo>
                    <a:pt x="971" y="1680"/>
                    <a:pt x="960" y="1681"/>
                    <a:pt x="949" y="1681"/>
                  </a:cubicBezTo>
                  <a:cubicBezTo>
                    <a:pt x="768" y="1681"/>
                    <a:pt x="625" y="1543"/>
                    <a:pt x="625" y="1358"/>
                  </a:cubicBezTo>
                  <a:lnTo>
                    <a:pt x="625" y="948"/>
                  </a:lnTo>
                  <a:cubicBezTo>
                    <a:pt x="625" y="763"/>
                    <a:pt x="768" y="625"/>
                    <a:pt x="949" y="625"/>
                  </a:cubicBezTo>
                  <a:close/>
                  <a:moveTo>
                    <a:pt x="938" y="0"/>
                  </a:moveTo>
                  <a:cubicBezTo>
                    <a:pt x="414" y="0"/>
                    <a:pt x="0" y="433"/>
                    <a:pt x="0" y="948"/>
                  </a:cubicBezTo>
                  <a:lnTo>
                    <a:pt x="0" y="1358"/>
                  </a:lnTo>
                  <a:cubicBezTo>
                    <a:pt x="0" y="1873"/>
                    <a:pt x="414" y="2306"/>
                    <a:pt x="938" y="2306"/>
                  </a:cubicBezTo>
                  <a:cubicBezTo>
                    <a:pt x="958" y="2306"/>
                    <a:pt x="979" y="2305"/>
                    <a:pt x="1000" y="2304"/>
                  </a:cubicBezTo>
                  <a:cubicBezTo>
                    <a:pt x="1481" y="2268"/>
                    <a:pt x="1892" y="1840"/>
                    <a:pt x="1892" y="1340"/>
                  </a:cubicBezTo>
                  <a:lnTo>
                    <a:pt x="1892" y="966"/>
                  </a:lnTo>
                  <a:cubicBezTo>
                    <a:pt x="1892" y="466"/>
                    <a:pt x="1481" y="20"/>
                    <a:pt x="1000" y="2"/>
                  </a:cubicBezTo>
                  <a:cubicBezTo>
                    <a:pt x="979" y="1"/>
                    <a:pt x="958" y="0"/>
                    <a:pt x="9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50"/>
            <p:cNvSpPr/>
            <p:nvPr/>
          </p:nvSpPr>
          <p:spPr>
            <a:xfrm>
              <a:off x="6260000" y="4071450"/>
              <a:ext cx="268125" cy="268125"/>
            </a:xfrm>
            <a:custGeom>
              <a:rect b="b" l="l" r="r" t="t"/>
              <a:pathLst>
                <a:path extrusionOk="0" h="10725" w="10725">
                  <a:moveTo>
                    <a:pt x="4729" y="625"/>
                  </a:moveTo>
                  <a:cubicBezTo>
                    <a:pt x="5336" y="625"/>
                    <a:pt x="5871" y="964"/>
                    <a:pt x="6139" y="1499"/>
                  </a:cubicBezTo>
                  <a:cubicBezTo>
                    <a:pt x="6180" y="1610"/>
                    <a:pt x="6286" y="1678"/>
                    <a:pt x="6414" y="1678"/>
                  </a:cubicBezTo>
                  <a:cubicBezTo>
                    <a:pt x="6452" y="1678"/>
                    <a:pt x="6491" y="1672"/>
                    <a:pt x="6531" y="1660"/>
                  </a:cubicBezTo>
                  <a:lnTo>
                    <a:pt x="6549" y="1660"/>
                  </a:lnTo>
                  <a:cubicBezTo>
                    <a:pt x="6763" y="1535"/>
                    <a:pt x="6995" y="1464"/>
                    <a:pt x="7245" y="1464"/>
                  </a:cubicBezTo>
                  <a:cubicBezTo>
                    <a:pt x="7994" y="1464"/>
                    <a:pt x="8601" y="2070"/>
                    <a:pt x="8601" y="2820"/>
                  </a:cubicBezTo>
                  <a:cubicBezTo>
                    <a:pt x="8601" y="2856"/>
                    <a:pt x="8601" y="2891"/>
                    <a:pt x="8601" y="2927"/>
                  </a:cubicBezTo>
                  <a:cubicBezTo>
                    <a:pt x="8351" y="2945"/>
                    <a:pt x="8083" y="3016"/>
                    <a:pt x="7852" y="3123"/>
                  </a:cubicBezTo>
                  <a:cubicBezTo>
                    <a:pt x="7834" y="3141"/>
                    <a:pt x="7798" y="3159"/>
                    <a:pt x="7798" y="3177"/>
                  </a:cubicBezTo>
                  <a:cubicBezTo>
                    <a:pt x="7677" y="3479"/>
                    <a:pt x="7876" y="3679"/>
                    <a:pt x="8081" y="3679"/>
                  </a:cubicBezTo>
                  <a:cubicBezTo>
                    <a:pt x="8118" y="3679"/>
                    <a:pt x="8155" y="3672"/>
                    <a:pt x="8191" y="3658"/>
                  </a:cubicBezTo>
                  <a:cubicBezTo>
                    <a:pt x="8353" y="3587"/>
                    <a:pt x="8527" y="3557"/>
                    <a:pt x="8700" y="3557"/>
                  </a:cubicBezTo>
                  <a:cubicBezTo>
                    <a:pt x="8830" y="3557"/>
                    <a:pt x="8960" y="3574"/>
                    <a:pt x="9083" y="3605"/>
                  </a:cubicBezTo>
                  <a:cubicBezTo>
                    <a:pt x="10010" y="3890"/>
                    <a:pt x="10510" y="5086"/>
                    <a:pt x="9529" y="6121"/>
                  </a:cubicBezTo>
                  <a:cubicBezTo>
                    <a:pt x="9457" y="6210"/>
                    <a:pt x="9297" y="6281"/>
                    <a:pt x="9172" y="6281"/>
                  </a:cubicBezTo>
                  <a:lnTo>
                    <a:pt x="7548" y="6281"/>
                  </a:lnTo>
                  <a:lnTo>
                    <a:pt x="7548" y="6210"/>
                  </a:lnTo>
                  <a:cubicBezTo>
                    <a:pt x="7548" y="6085"/>
                    <a:pt x="7477" y="5978"/>
                    <a:pt x="7370" y="5924"/>
                  </a:cubicBezTo>
                  <a:cubicBezTo>
                    <a:pt x="6701" y="5630"/>
                    <a:pt x="6027" y="5483"/>
                    <a:pt x="5354" y="5483"/>
                  </a:cubicBezTo>
                  <a:cubicBezTo>
                    <a:pt x="4680" y="5483"/>
                    <a:pt x="4006" y="5630"/>
                    <a:pt x="3337" y="5924"/>
                  </a:cubicBezTo>
                  <a:cubicBezTo>
                    <a:pt x="3230" y="5978"/>
                    <a:pt x="3159" y="6085"/>
                    <a:pt x="3159" y="6210"/>
                  </a:cubicBezTo>
                  <a:lnTo>
                    <a:pt x="3159" y="6281"/>
                  </a:lnTo>
                  <a:lnTo>
                    <a:pt x="1571" y="6281"/>
                  </a:lnTo>
                  <a:cubicBezTo>
                    <a:pt x="1464" y="6281"/>
                    <a:pt x="1303" y="6228"/>
                    <a:pt x="1232" y="6156"/>
                  </a:cubicBezTo>
                  <a:cubicBezTo>
                    <a:pt x="393" y="5353"/>
                    <a:pt x="536" y="4354"/>
                    <a:pt x="1161" y="3855"/>
                  </a:cubicBezTo>
                  <a:lnTo>
                    <a:pt x="1161" y="3855"/>
                  </a:lnTo>
                  <a:cubicBezTo>
                    <a:pt x="1250" y="4140"/>
                    <a:pt x="1410" y="4426"/>
                    <a:pt x="1642" y="4658"/>
                  </a:cubicBezTo>
                  <a:cubicBezTo>
                    <a:pt x="1696" y="4711"/>
                    <a:pt x="1785" y="4747"/>
                    <a:pt x="1856" y="4747"/>
                  </a:cubicBezTo>
                  <a:cubicBezTo>
                    <a:pt x="1946" y="4747"/>
                    <a:pt x="2017" y="4711"/>
                    <a:pt x="2088" y="4658"/>
                  </a:cubicBezTo>
                  <a:cubicBezTo>
                    <a:pt x="2213" y="4533"/>
                    <a:pt x="2213" y="4336"/>
                    <a:pt x="2088" y="4212"/>
                  </a:cubicBezTo>
                  <a:cubicBezTo>
                    <a:pt x="1803" y="3926"/>
                    <a:pt x="1678" y="3534"/>
                    <a:pt x="1696" y="3159"/>
                  </a:cubicBezTo>
                  <a:cubicBezTo>
                    <a:pt x="1731" y="2624"/>
                    <a:pt x="2070" y="2178"/>
                    <a:pt x="2534" y="1981"/>
                  </a:cubicBezTo>
                  <a:lnTo>
                    <a:pt x="2534" y="1981"/>
                  </a:lnTo>
                  <a:cubicBezTo>
                    <a:pt x="2534" y="2088"/>
                    <a:pt x="2517" y="2195"/>
                    <a:pt x="2534" y="2320"/>
                  </a:cubicBezTo>
                  <a:cubicBezTo>
                    <a:pt x="2534" y="2338"/>
                    <a:pt x="2534" y="2374"/>
                    <a:pt x="2570" y="2392"/>
                  </a:cubicBezTo>
                  <a:cubicBezTo>
                    <a:pt x="2660" y="2476"/>
                    <a:pt x="2756" y="2511"/>
                    <a:pt x="2844" y="2511"/>
                  </a:cubicBezTo>
                  <a:cubicBezTo>
                    <a:pt x="3018" y="2511"/>
                    <a:pt x="3159" y="2373"/>
                    <a:pt x="3159" y="2195"/>
                  </a:cubicBezTo>
                  <a:cubicBezTo>
                    <a:pt x="3159" y="2017"/>
                    <a:pt x="3195" y="1839"/>
                    <a:pt x="3248" y="1678"/>
                  </a:cubicBezTo>
                  <a:cubicBezTo>
                    <a:pt x="3462" y="1053"/>
                    <a:pt x="4069" y="625"/>
                    <a:pt x="4729" y="625"/>
                  </a:cubicBezTo>
                  <a:close/>
                  <a:moveTo>
                    <a:pt x="5354" y="6116"/>
                  </a:moveTo>
                  <a:cubicBezTo>
                    <a:pt x="5875" y="6116"/>
                    <a:pt x="6397" y="6219"/>
                    <a:pt x="6924" y="6424"/>
                  </a:cubicBezTo>
                  <a:lnTo>
                    <a:pt x="6924" y="7512"/>
                  </a:lnTo>
                  <a:cubicBezTo>
                    <a:pt x="6924" y="8583"/>
                    <a:pt x="6317" y="9582"/>
                    <a:pt x="5354" y="10064"/>
                  </a:cubicBezTo>
                  <a:cubicBezTo>
                    <a:pt x="4390" y="9582"/>
                    <a:pt x="3783" y="8583"/>
                    <a:pt x="3783" y="7512"/>
                  </a:cubicBezTo>
                  <a:lnTo>
                    <a:pt x="3783" y="6424"/>
                  </a:lnTo>
                  <a:cubicBezTo>
                    <a:pt x="4310" y="6219"/>
                    <a:pt x="4832" y="6116"/>
                    <a:pt x="5354" y="6116"/>
                  </a:cubicBezTo>
                  <a:close/>
                  <a:moveTo>
                    <a:pt x="4729" y="1"/>
                  </a:moveTo>
                  <a:cubicBezTo>
                    <a:pt x="3855" y="1"/>
                    <a:pt x="3088" y="500"/>
                    <a:pt x="2731" y="1285"/>
                  </a:cubicBezTo>
                  <a:cubicBezTo>
                    <a:pt x="1803" y="1428"/>
                    <a:pt x="1089" y="2213"/>
                    <a:pt x="1053" y="3159"/>
                  </a:cubicBezTo>
                  <a:cubicBezTo>
                    <a:pt x="411" y="3516"/>
                    <a:pt x="1" y="4194"/>
                    <a:pt x="19" y="4961"/>
                  </a:cubicBezTo>
                  <a:cubicBezTo>
                    <a:pt x="36" y="6032"/>
                    <a:pt x="946" y="6906"/>
                    <a:pt x="2035" y="6906"/>
                  </a:cubicBezTo>
                  <a:lnTo>
                    <a:pt x="3159" y="6906"/>
                  </a:lnTo>
                  <a:lnTo>
                    <a:pt x="3159" y="7512"/>
                  </a:lnTo>
                  <a:cubicBezTo>
                    <a:pt x="3159" y="8886"/>
                    <a:pt x="3962" y="10135"/>
                    <a:pt x="5229" y="10688"/>
                  </a:cubicBezTo>
                  <a:cubicBezTo>
                    <a:pt x="5264" y="10706"/>
                    <a:pt x="5318" y="10724"/>
                    <a:pt x="5354" y="10724"/>
                  </a:cubicBezTo>
                  <a:cubicBezTo>
                    <a:pt x="5389" y="10724"/>
                    <a:pt x="5443" y="10706"/>
                    <a:pt x="5478" y="10688"/>
                  </a:cubicBezTo>
                  <a:cubicBezTo>
                    <a:pt x="6745" y="10135"/>
                    <a:pt x="7548" y="8886"/>
                    <a:pt x="7548" y="7512"/>
                  </a:cubicBezTo>
                  <a:lnTo>
                    <a:pt x="7548" y="6906"/>
                  </a:lnTo>
                  <a:lnTo>
                    <a:pt x="8672" y="6906"/>
                  </a:lnTo>
                  <a:cubicBezTo>
                    <a:pt x="9725" y="6906"/>
                    <a:pt x="10617" y="6103"/>
                    <a:pt x="10688" y="5050"/>
                  </a:cubicBezTo>
                  <a:cubicBezTo>
                    <a:pt x="10724" y="4497"/>
                    <a:pt x="10546" y="3980"/>
                    <a:pt x="10171" y="3569"/>
                  </a:cubicBezTo>
                  <a:cubicBezTo>
                    <a:pt x="9903" y="3302"/>
                    <a:pt x="9582" y="3087"/>
                    <a:pt x="9225" y="2998"/>
                  </a:cubicBezTo>
                  <a:cubicBezTo>
                    <a:pt x="9225" y="2945"/>
                    <a:pt x="9225" y="2891"/>
                    <a:pt x="9225" y="2820"/>
                  </a:cubicBezTo>
                  <a:cubicBezTo>
                    <a:pt x="9225" y="1731"/>
                    <a:pt x="8333" y="839"/>
                    <a:pt x="7245" y="839"/>
                  </a:cubicBezTo>
                  <a:cubicBezTo>
                    <a:pt x="6995" y="839"/>
                    <a:pt x="6763" y="875"/>
                    <a:pt x="6549" y="964"/>
                  </a:cubicBezTo>
                  <a:cubicBezTo>
                    <a:pt x="6371" y="714"/>
                    <a:pt x="6156" y="500"/>
                    <a:pt x="5907" y="340"/>
                  </a:cubicBezTo>
                  <a:cubicBezTo>
                    <a:pt x="5550" y="108"/>
                    <a:pt x="5139" y="1"/>
                    <a:pt x="47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50"/>
            <p:cNvSpPr/>
            <p:nvPr/>
          </p:nvSpPr>
          <p:spPr>
            <a:xfrm>
              <a:off x="6369300" y="4123975"/>
              <a:ext cx="49075" cy="57675"/>
            </a:xfrm>
            <a:custGeom>
              <a:rect b="b" l="l" r="r" t="t"/>
              <a:pathLst>
                <a:path extrusionOk="0" h="2307" w="1963">
                  <a:moveTo>
                    <a:pt x="982" y="1"/>
                  </a:moveTo>
                  <a:cubicBezTo>
                    <a:pt x="901" y="1"/>
                    <a:pt x="821" y="32"/>
                    <a:pt x="767" y="94"/>
                  </a:cubicBezTo>
                  <a:lnTo>
                    <a:pt x="125" y="719"/>
                  </a:lnTo>
                  <a:cubicBezTo>
                    <a:pt x="0" y="844"/>
                    <a:pt x="0" y="1040"/>
                    <a:pt x="125" y="1165"/>
                  </a:cubicBezTo>
                  <a:cubicBezTo>
                    <a:pt x="188" y="1227"/>
                    <a:pt x="268" y="1259"/>
                    <a:pt x="348" y="1259"/>
                  </a:cubicBezTo>
                  <a:cubicBezTo>
                    <a:pt x="428" y="1259"/>
                    <a:pt x="509" y="1227"/>
                    <a:pt x="571" y="1165"/>
                  </a:cubicBezTo>
                  <a:lnTo>
                    <a:pt x="660" y="1076"/>
                  </a:lnTo>
                  <a:lnTo>
                    <a:pt x="660" y="1986"/>
                  </a:lnTo>
                  <a:cubicBezTo>
                    <a:pt x="660" y="2164"/>
                    <a:pt x="803" y="2307"/>
                    <a:pt x="982" y="2307"/>
                  </a:cubicBezTo>
                  <a:cubicBezTo>
                    <a:pt x="1160" y="2307"/>
                    <a:pt x="1303" y="2164"/>
                    <a:pt x="1303" y="1986"/>
                  </a:cubicBezTo>
                  <a:lnTo>
                    <a:pt x="1303" y="1076"/>
                  </a:lnTo>
                  <a:lnTo>
                    <a:pt x="1392" y="1165"/>
                  </a:lnTo>
                  <a:cubicBezTo>
                    <a:pt x="1454" y="1227"/>
                    <a:pt x="1535" y="1259"/>
                    <a:pt x="1615" y="1259"/>
                  </a:cubicBezTo>
                  <a:cubicBezTo>
                    <a:pt x="1695" y="1259"/>
                    <a:pt x="1776" y="1227"/>
                    <a:pt x="1838" y="1165"/>
                  </a:cubicBezTo>
                  <a:cubicBezTo>
                    <a:pt x="1963" y="1040"/>
                    <a:pt x="1963" y="844"/>
                    <a:pt x="1838" y="719"/>
                  </a:cubicBezTo>
                  <a:lnTo>
                    <a:pt x="1196" y="94"/>
                  </a:lnTo>
                  <a:cubicBezTo>
                    <a:pt x="1142" y="32"/>
                    <a:pt x="1062" y="1"/>
                    <a:pt x="9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50"/>
            <p:cNvSpPr/>
            <p:nvPr/>
          </p:nvSpPr>
          <p:spPr>
            <a:xfrm>
              <a:off x="6368400" y="4255125"/>
              <a:ext cx="50875" cy="38050"/>
            </a:xfrm>
            <a:custGeom>
              <a:rect b="b" l="l" r="r" t="t"/>
              <a:pathLst>
                <a:path extrusionOk="0" h="1522" w="2035">
                  <a:moveTo>
                    <a:pt x="1687" y="0"/>
                  </a:moveTo>
                  <a:cubicBezTo>
                    <a:pt x="1606" y="0"/>
                    <a:pt x="1526" y="32"/>
                    <a:pt x="1464" y="94"/>
                  </a:cubicBezTo>
                  <a:lnTo>
                    <a:pt x="803" y="754"/>
                  </a:lnTo>
                  <a:lnTo>
                    <a:pt x="571" y="540"/>
                  </a:lnTo>
                  <a:cubicBezTo>
                    <a:pt x="509" y="478"/>
                    <a:pt x="429" y="446"/>
                    <a:pt x="348" y="446"/>
                  </a:cubicBezTo>
                  <a:cubicBezTo>
                    <a:pt x="268" y="446"/>
                    <a:pt x="188" y="478"/>
                    <a:pt x="125" y="540"/>
                  </a:cubicBezTo>
                  <a:cubicBezTo>
                    <a:pt x="1" y="665"/>
                    <a:pt x="1" y="861"/>
                    <a:pt x="125" y="986"/>
                  </a:cubicBezTo>
                  <a:lnTo>
                    <a:pt x="571" y="1432"/>
                  </a:lnTo>
                  <a:cubicBezTo>
                    <a:pt x="643" y="1486"/>
                    <a:pt x="714" y="1521"/>
                    <a:pt x="803" y="1521"/>
                  </a:cubicBezTo>
                  <a:cubicBezTo>
                    <a:pt x="875" y="1521"/>
                    <a:pt x="964" y="1486"/>
                    <a:pt x="1018" y="1432"/>
                  </a:cubicBezTo>
                  <a:lnTo>
                    <a:pt x="1910" y="540"/>
                  </a:lnTo>
                  <a:cubicBezTo>
                    <a:pt x="2035" y="415"/>
                    <a:pt x="2035" y="219"/>
                    <a:pt x="1910" y="94"/>
                  </a:cubicBezTo>
                  <a:cubicBezTo>
                    <a:pt x="1847" y="32"/>
                    <a:pt x="1767" y="0"/>
                    <a:pt x="16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50"/>
            <p:cNvSpPr/>
            <p:nvPr/>
          </p:nvSpPr>
          <p:spPr>
            <a:xfrm>
              <a:off x="6249300" y="3692300"/>
              <a:ext cx="233775" cy="219700"/>
            </a:xfrm>
            <a:custGeom>
              <a:rect b="b" l="l" r="r" t="t"/>
              <a:pathLst>
                <a:path extrusionOk="0" h="8788" w="9351">
                  <a:moveTo>
                    <a:pt x="7673" y="621"/>
                  </a:moveTo>
                  <a:cubicBezTo>
                    <a:pt x="7753" y="621"/>
                    <a:pt x="7833" y="652"/>
                    <a:pt x="7887" y="714"/>
                  </a:cubicBezTo>
                  <a:lnTo>
                    <a:pt x="8494" y="1321"/>
                  </a:lnTo>
                  <a:cubicBezTo>
                    <a:pt x="8619" y="1428"/>
                    <a:pt x="8619" y="1642"/>
                    <a:pt x="8494" y="1749"/>
                  </a:cubicBezTo>
                  <a:lnTo>
                    <a:pt x="8226" y="2017"/>
                  </a:lnTo>
                  <a:cubicBezTo>
                    <a:pt x="8083" y="1820"/>
                    <a:pt x="7923" y="1642"/>
                    <a:pt x="7744" y="1464"/>
                  </a:cubicBezTo>
                  <a:cubicBezTo>
                    <a:pt x="7566" y="1285"/>
                    <a:pt x="7387" y="1125"/>
                    <a:pt x="7191" y="982"/>
                  </a:cubicBezTo>
                  <a:lnTo>
                    <a:pt x="7459" y="714"/>
                  </a:lnTo>
                  <a:cubicBezTo>
                    <a:pt x="7512" y="652"/>
                    <a:pt x="7593" y="621"/>
                    <a:pt x="7673" y="621"/>
                  </a:cubicBezTo>
                  <a:close/>
                  <a:moveTo>
                    <a:pt x="4711" y="839"/>
                  </a:moveTo>
                  <a:cubicBezTo>
                    <a:pt x="5648" y="839"/>
                    <a:pt x="6584" y="1196"/>
                    <a:pt x="7298" y="1910"/>
                  </a:cubicBezTo>
                  <a:cubicBezTo>
                    <a:pt x="8726" y="3337"/>
                    <a:pt x="8726" y="5657"/>
                    <a:pt x="7298" y="7084"/>
                  </a:cubicBezTo>
                  <a:cubicBezTo>
                    <a:pt x="6584" y="7798"/>
                    <a:pt x="5648" y="8155"/>
                    <a:pt x="4711" y="8155"/>
                  </a:cubicBezTo>
                  <a:cubicBezTo>
                    <a:pt x="3774" y="8155"/>
                    <a:pt x="2838" y="7798"/>
                    <a:pt x="2124" y="7084"/>
                  </a:cubicBezTo>
                  <a:cubicBezTo>
                    <a:pt x="696" y="5657"/>
                    <a:pt x="696" y="3337"/>
                    <a:pt x="2124" y="1910"/>
                  </a:cubicBezTo>
                  <a:cubicBezTo>
                    <a:pt x="2838" y="1196"/>
                    <a:pt x="3774" y="839"/>
                    <a:pt x="4711" y="839"/>
                  </a:cubicBezTo>
                  <a:close/>
                  <a:moveTo>
                    <a:pt x="7673" y="0"/>
                  </a:moveTo>
                  <a:cubicBezTo>
                    <a:pt x="7432" y="0"/>
                    <a:pt x="7191" y="90"/>
                    <a:pt x="7013" y="268"/>
                  </a:cubicBezTo>
                  <a:lnTo>
                    <a:pt x="6620" y="661"/>
                  </a:lnTo>
                  <a:cubicBezTo>
                    <a:pt x="6018" y="360"/>
                    <a:pt x="5361" y="209"/>
                    <a:pt x="4703" y="209"/>
                  </a:cubicBezTo>
                  <a:cubicBezTo>
                    <a:pt x="3608" y="209"/>
                    <a:pt x="2514" y="627"/>
                    <a:pt x="1678" y="1464"/>
                  </a:cubicBezTo>
                  <a:cubicBezTo>
                    <a:pt x="1" y="3141"/>
                    <a:pt x="1" y="5853"/>
                    <a:pt x="1678" y="7530"/>
                  </a:cubicBezTo>
                  <a:cubicBezTo>
                    <a:pt x="2516" y="8369"/>
                    <a:pt x="3614" y="8788"/>
                    <a:pt x="4711" y="8788"/>
                  </a:cubicBezTo>
                  <a:cubicBezTo>
                    <a:pt x="5808" y="8788"/>
                    <a:pt x="6906" y="8369"/>
                    <a:pt x="7744" y="7530"/>
                  </a:cubicBezTo>
                  <a:cubicBezTo>
                    <a:pt x="9082" y="6192"/>
                    <a:pt x="9350" y="4193"/>
                    <a:pt x="8547" y="2588"/>
                  </a:cubicBezTo>
                  <a:lnTo>
                    <a:pt x="8940" y="2195"/>
                  </a:lnTo>
                  <a:cubicBezTo>
                    <a:pt x="9297" y="1838"/>
                    <a:pt x="9297" y="1232"/>
                    <a:pt x="8940" y="875"/>
                  </a:cubicBezTo>
                  <a:lnTo>
                    <a:pt x="8850" y="786"/>
                  </a:lnTo>
                  <a:lnTo>
                    <a:pt x="9118" y="536"/>
                  </a:lnTo>
                  <a:cubicBezTo>
                    <a:pt x="9225" y="411"/>
                    <a:pt x="9225" y="215"/>
                    <a:pt x="9118" y="90"/>
                  </a:cubicBezTo>
                  <a:cubicBezTo>
                    <a:pt x="9056" y="36"/>
                    <a:pt x="8975" y="9"/>
                    <a:pt x="8895" y="9"/>
                  </a:cubicBezTo>
                  <a:cubicBezTo>
                    <a:pt x="8815" y="9"/>
                    <a:pt x="8735" y="36"/>
                    <a:pt x="8672" y="90"/>
                  </a:cubicBezTo>
                  <a:lnTo>
                    <a:pt x="8422" y="357"/>
                  </a:lnTo>
                  <a:lnTo>
                    <a:pt x="8333" y="268"/>
                  </a:lnTo>
                  <a:cubicBezTo>
                    <a:pt x="8155" y="90"/>
                    <a:pt x="7914" y="0"/>
                    <a:pt x="76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50"/>
            <p:cNvSpPr/>
            <p:nvPr/>
          </p:nvSpPr>
          <p:spPr>
            <a:xfrm>
              <a:off x="6481700" y="3661850"/>
              <a:ext cx="29025" cy="27475"/>
            </a:xfrm>
            <a:custGeom>
              <a:rect b="b" l="l" r="r" t="t"/>
              <a:pathLst>
                <a:path extrusionOk="0" h="1099" w="1161">
                  <a:moveTo>
                    <a:pt x="812" y="1"/>
                  </a:moveTo>
                  <a:cubicBezTo>
                    <a:pt x="732" y="1"/>
                    <a:pt x="652" y="32"/>
                    <a:pt x="589" y="94"/>
                  </a:cubicBezTo>
                  <a:lnTo>
                    <a:pt x="125" y="558"/>
                  </a:lnTo>
                  <a:cubicBezTo>
                    <a:pt x="1" y="683"/>
                    <a:pt x="1" y="879"/>
                    <a:pt x="125" y="1004"/>
                  </a:cubicBezTo>
                  <a:cubicBezTo>
                    <a:pt x="188" y="1067"/>
                    <a:pt x="268" y="1098"/>
                    <a:pt x="348" y="1098"/>
                  </a:cubicBezTo>
                  <a:cubicBezTo>
                    <a:pt x="429" y="1098"/>
                    <a:pt x="509" y="1067"/>
                    <a:pt x="572" y="1004"/>
                  </a:cubicBezTo>
                  <a:lnTo>
                    <a:pt x="1035" y="540"/>
                  </a:lnTo>
                  <a:cubicBezTo>
                    <a:pt x="1160" y="416"/>
                    <a:pt x="1160" y="219"/>
                    <a:pt x="1035" y="94"/>
                  </a:cubicBezTo>
                  <a:cubicBezTo>
                    <a:pt x="973" y="32"/>
                    <a:pt x="893" y="1"/>
                    <a:pt x="8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50"/>
            <p:cNvSpPr/>
            <p:nvPr/>
          </p:nvSpPr>
          <p:spPr>
            <a:xfrm>
              <a:off x="6462075" y="3644000"/>
              <a:ext cx="15625" cy="31400"/>
            </a:xfrm>
            <a:custGeom>
              <a:rect b="b" l="l" r="r" t="t"/>
              <a:pathLst>
                <a:path extrusionOk="0" h="1256" w="625">
                  <a:moveTo>
                    <a:pt x="289" y="0"/>
                  </a:moveTo>
                  <a:cubicBezTo>
                    <a:pt x="132" y="0"/>
                    <a:pt x="0" y="147"/>
                    <a:pt x="0" y="309"/>
                  </a:cubicBezTo>
                  <a:lnTo>
                    <a:pt x="0" y="933"/>
                  </a:lnTo>
                  <a:cubicBezTo>
                    <a:pt x="0" y="1118"/>
                    <a:pt x="143" y="1256"/>
                    <a:pt x="309" y="1256"/>
                  </a:cubicBezTo>
                  <a:cubicBezTo>
                    <a:pt x="319" y="1256"/>
                    <a:pt x="329" y="1255"/>
                    <a:pt x="339" y="1254"/>
                  </a:cubicBezTo>
                  <a:cubicBezTo>
                    <a:pt x="500" y="1237"/>
                    <a:pt x="625" y="1094"/>
                    <a:pt x="625" y="933"/>
                  </a:cubicBezTo>
                  <a:lnTo>
                    <a:pt x="625" y="327"/>
                  </a:lnTo>
                  <a:cubicBezTo>
                    <a:pt x="625" y="166"/>
                    <a:pt x="500" y="23"/>
                    <a:pt x="339" y="5"/>
                  </a:cubicBezTo>
                  <a:cubicBezTo>
                    <a:pt x="323" y="2"/>
                    <a:pt x="306" y="0"/>
                    <a:pt x="2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50"/>
            <p:cNvSpPr/>
            <p:nvPr/>
          </p:nvSpPr>
          <p:spPr>
            <a:xfrm>
              <a:off x="6495975" y="3694075"/>
              <a:ext cx="32600" cy="15650"/>
            </a:xfrm>
            <a:custGeom>
              <a:rect b="b" l="l" r="r" t="t"/>
              <a:pathLst>
                <a:path extrusionOk="0" h="626" w="1304">
                  <a:moveTo>
                    <a:pt x="340" y="1"/>
                  </a:moveTo>
                  <a:cubicBezTo>
                    <a:pt x="179" y="1"/>
                    <a:pt x="36" y="126"/>
                    <a:pt x="18" y="286"/>
                  </a:cubicBezTo>
                  <a:cubicBezTo>
                    <a:pt x="1" y="465"/>
                    <a:pt x="143" y="625"/>
                    <a:pt x="340" y="625"/>
                  </a:cubicBezTo>
                  <a:lnTo>
                    <a:pt x="946" y="625"/>
                  </a:lnTo>
                  <a:cubicBezTo>
                    <a:pt x="1107" y="625"/>
                    <a:pt x="1249" y="518"/>
                    <a:pt x="1267" y="358"/>
                  </a:cubicBezTo>
                  <a:cubicBezTo>
                    <a:pt x="1303" y="161"/>
                    <a:pt x="1142" y="1"/>
                    <a:pt x="96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50"/>
            <p:cNvSpPr/>
            <p:nvPr/>
          </p:nvSpPr>
          <p:spPr>
            <a:xfrm>
              <a:off x="6280525" y="3726550"/>
              <a:ext cx="165950" cy="163700"/>
            </a:xfrm>
            <a:custGeom>
              <a:rect b="b" l="l" r="r" t="t"/>
              <a:pathLst>
                <a:path extrusionOk="0" h="6548" w="6638">
                  <a:moveTo>
                    <a:pt x="4650" y="1214"/>
                  </a:moveTo>
                  <a:cubicBezTo>
                    <a:pt x="4836" y="1214"/>
                    <a:pt x="5021" y="1286"/>
                    <a:pt x="5157" y="1432"/>
                  </a:cubicBezTo>
                  <a:cubicBezTo>
                    <a:pt x="5425" y="1682"/>
                    <a:pt x="5443" y="2092"/>
                    <a:pt x="5228" y="2377"/>
                  </a:cubicBezTo>
                  <a:lnTo>
                    <a:pt x="4211" y="1360"/>
                  </a:lnTo>
                  <a:cubicBezTo>
                    <a:pt x="4341" y="1263"/>
                    <a:pt x="4496" y="1214"/>
                    <a:pt x="4650" y="1214"/>
                  </a:cubicBezTo>
                  <a:close/>
                  <a:moveTo>
                    <a:pt x="3462" y="1548"/>
                  </a:moveTo>
                  <a:cubicBezTo>
                    <a:pt x="3489" y="1548"/>
                    <a:pt x="3516" y="1557"/>
                    <a:pt x="3533" y="1575"/>
                  </a:cubicBezTo>
                  <a:lnTo>
                    <a:pt x="5014" y="3055"/>
                  </a:lnTo>
                  <a:cubicBezTo>
                    <a:pt x="5050" y="3091"/>
                    <a:pt x="5050" y="3163"/>
                    <a:pt x="5014" y="3198"/>
                  </a:cubicBezTo>
                  <a:lnTo>
                    <a:pt x="4122" y="4090"/>
                  </a:lnTo>
                  <a:lnTo>
                    <a:pt x="3676" y="4536"/>
                  </a:lnTo>
                  <a:cubicBezTo>
                    <a:pt x="3453" y="4759"/>
                    <a:pt x="3159" y="4871"/>
                    <a:pt x="2864" y="4871"/>
                  </a:cubicBezTo>
                  <a:cubicBezTo>
                    <a:pt x="2570" y="4871"/>
                    <a:pt x="2275" y="4759"/>
                    <a:pt x="2052" y="4536"/>
                  </a:cubicBezTo>
                  <a:cubicBezTo>
                    <a:pt x="1606" y="4090"/>
                    <a:pt x="1606" y="3359"/>
                    <a:pt x="2052" y="2913"/>
                  </a:cubicBezTo>
                  <a:lnTo>
                    <a:pt x="2498" y="2467"/>
                  </a:lnTo>
                  <a:lnTo>
                    <a:pt x="3391" y="1575"/>
                  </a:lnTo>
                  <a:cubicBezTo>
                    <a:pt x="3408" y="1557"/>
                    <a:pt x="3435" y="1548"/>
                    <a:pt x="3462" y="1548"/>
                  </a:cubicBezTo>
                  <a:close/>
                  <a:moveTo>
                    <a:pt x="3011" y="1"/>
                  </a:moveTo>
                  <a:cubicBezTo>
                    <a:pt x="2898" y="1"/>
                    <a:pt x="2793" y="66"/>
                    <a:pt x="2730" y="165"/>
                  </a:cubicBezTo>
                  <a:lnTo>
                    <a:pt x="2445" y="772"/>
                  </a:lnTo>
                  <a:cubicBezTo>
                    <a:pt x="2374" y="879"/>
                    <a:pt x="2409" y="1039"/>
                    <a:pt x="2498" y="1128"/>
                  </a:cubicBezTo>
                  <a:lnTo>
                    <a:pt x="2730" y="1343"/>
                  </a:lnTo>
                  <a:lnTo>
                    <a:pt x="2284" y="1789"/>
                  </a:lnTo>
                  <a:lnTo>
                    <a:pt x="1910" y="1432"/>
                  </a:lnTo>
                  <a:cubicBezTo>
                    <a:pt x="1847" y="1369"/>
                    <a:pt x="1767" y="1338"/>
                    <a:pt x="1687" y="1338"/>
                  </a:cubicBezTo>
                  <a:cubicBezTo>
                    <a:pt x="1606" y="1338"/>
                    <a:pt x="1526" y="1369"/>
                    <a:pt x="1464" y="1432"/>
                  </a:cubicBezTo>
                  <a:cubicBezTo>
                    <a:pt x="1339" y="1539"/>
                    <a:pt x="1339" y="1753"/>
                    <a:pt x="1464" y="1860"/>
                  </a:cubicBezTo>
                  <a:lnTo>
                    <a:pt x="1838" y="2235"/>
                  </a:lnTo>
                  <a:lnTo>
                    <a:pt x="1606" y="2467"/>
                  </a:lnTo>
                  <a:cubicBezTo>
                    <a:pt x="1535" y="2538"/>
                    <a:pt x="1464" y="2609"/>
                    <a:pt x="1410" y="2699"/>
                  </a:cubicBezTo>
                  <a:lnTo>
                    <a:pt x="1160" y="2467"/>
                  </a:lnTo>
                  <a:cubicBezTo>
                    <a:pt x="1103" y="2398"/>
                    <a:pt x="1024" y="2366"/>
                    <a:pt x="942" y="2366"/>
                  </a:cubicBezTo>
                  <a:cubicBezTo>
                    <a:pt x="895" y="2366"/>
                    <a:pt x="848" y="2376"/>
                    <a:pt x="803" y="2395"/>
                  </a:cubicBezTo>
                  <a:lnTo>
                    <a:pt x="215" y="2699"/>
                  </a:lnTo>
                  <a:cubicBezTo>
                    <a:pt x="54" y="2770"/>
                    <a:pt x="1" y="2966"/>
                    <a:pt x="72" y="3127"/>
                  </a:cubicBezTo>
                  <a:cubicBezTo>
                    <a:pt x="122" y="3226"/>
                    <a:pt x="232" y="3291"/>
                    <a:pt x="349" y="3291"/>
                  </a:cubicBezTo>
                  <a:cubicBezTo>
                    <a:pt x="399" y="3291"/>
                    <a:pt x="451" y="3279"/>
                    <a:pt x="500" y="3252"/>
                  </a:cubicBezTo>
                  <a:lnTo>
                    <a:pt x="875" y="3073"/>
                  </a:lnTo>
                  <a:lnTo>
                    <a:pt x="1142" y="3323"/>
                  </a:lnTo>
                  <a:cubicBezTo>
                    <a:pt x="1000" y="3894"/>
                    <a:pt x="1160" y="4536"/>
                    <a:pt x="1606" y="4982"/>
                  </a:cubicBezTo>
                  <a:cubicBezTo>
                    <a:pt x="1947" y="5323"/>
                    <a:pt x="2401" y="5497"/>
                    <a:pt x="2851" y="5497"/>
                  </a:cubicBezTo>
                  <a:cubicBezTo>
                    <a:pt x="2991" y="5497"/>
                    <a:pt x="3130" y="5480"/>
                    <a:pt x="3266" y="5446"/>
                  </a:cubicBezTo>
                  <a:lnTo>
                    <a:pt x="3516" y="5714"/>
                  </a:lnTo>
                  <a:lnTo>
                    <a:pt x="3337" y="6089"/>
                  </a:lnTo>
                  <a:cubicBezTo>
                    <a:pt x="3248" y="6249"/>
                    <a:pt x="3319" y="6446"/>
                    <a:pt x="3462" y="6517"/>
                  </a:cubicBezTo>
                  <a:cubicBezTo>
                    <a:pt x="3509" y="6538"/>
                    <a:pt x="3559" y="6548"/>
                    <a:pt x="3608" y="6548"/>
                  </a:cubicBezTo>
                  <a:cubicBezTo>
                    <a:pt x="3726" y="6548"/>
                    <a:pt x="3840" y="6488"/>
                    <a:pt x="3890" y="6374"/>
                  </a:cubicBezTo>
                  <a:lnTo>
                    <a:pt x="4194" y="5785"/>
                  </a:lnTo>
                  <a:cubicBezTo>
                    <a:pt x="4247" y="5660"/>
                    <a:pt x="4229" y="5518"/>
                    <a:pt x="4122" y="5429"/>
                  </a:cubicBezTo>
                  <a:lnTo>
                    <a:pt x="3890" y="5179"/>
                  </a:lnTo>
                  <a:cubicBezTo>
                    <a:pt x="3979" y="5125"/>
                    <a:pt x="4051" y="5054"/>
                    <a:pt x="4122" y="4982"/>
                  </a:cubicBezTo>
                  <a:lnTo>
                    <a:pt x="4354" y="4750"/>
                  </a:lnTo>
                  <a:lnTo>
                    <a:pt x="4729" y="5125"/>
                  </a:lnTo>
                  <a:cubicBezTo>
                    <a:pt x="4782" y="5188"/>
                    <a:pt x="4863" y="5219"/>
                    <a:pt x="4943" y="5219"/>
                  </a:cubicBezTo>
                  <a:cubicBezTo>
                    <a:pt x="5023" y="5219"/>
                    <a:pt x="5104" y="5188"/>
                    <a:pt x="5157" y="5125"/>
                  </a:cubicBezTo>
                  <a:cubicBezTo>
                    <a:pt x="5282" y="5000"/>
                    <a:pt x="5282" y="4804"/>
                    <a:pt x="5157" y="4679"/>
                  </a:cubicBezTo>
                  <a:lnTo>
                    <a:pt x="4800" y="4304"/>
                  </a:lnTo>
                  <a:lnTo>
                    <a:pt x="5246" y="3858"/>
                  </a:lnTo>
                  <a:lnTo>
                    <a:pt x="5460" y="4090"/>
                  </a:lnTo>
                  <a:cubicBezTo>
                    <a:pt x="5517" y="4147"/>
                    <a:pt x="5602" y="4182"/>
                    <a:pt x="5684" y="4182"/>
                  </a:cubicBezTo>
                  <a:cubicBezTo>
                    <a:pt x="5731" y="4182"/>
                    <a:pt x="5778" y="4170"/>
                    <a:pt x="5817" y="4144"/>
                  </a:cubicBezTo>
                  <a:lnTo>
                    <a:pt x="6424" y="3858"/>
                  </a:lnTo>
                  <a:cubicBezTo>
                    <a:pt x="6567" y="3769"/>
                    <a:pt x="6638" y="3591"/>
                    <a:pt x="6549" y="3430"/>
                  </a:cubicBezTo>
                  <a:cubicBezTo>
                    <a:pt x="6498" y="3316"/>
                    <a:pt x="6394" y="3256"/>
                    <a:pt x="6280" y="3256"/>
                  </a:cubicBezTo>
                  <a:cubicBezTo>
                    <a:pt x="6234" y="3256"/>
                    <a:pt x="6185" y="3267"/>
                    <a:pt x="6138" y="3287"/>
                  </a:cubicBezTo>
                  <a:lnTo>
                    <a:pt x="5746" y="3484"/>
                  </a:lnTo>
                  <a:lnTo>
                    <a:pt x="5639" y="3377"/>
                  </a:lnTo>
                  <a:cubicBezTo>
                    <a:pt x="5692" y="3216"/>
                    <a:pt x="5692" y="3038"/>
                    <a:pt x="5639" y="2877"/>
                  </a:cubicBezTo>
                  <a:cubicBezTo>
                    <a:pt x="6138" y="2342"/>
                    <a:pt x="6138" y="1503"/>
                    <a:pt x="5603" y="986"/>
                  </a:cubicBezTo>
                  <a:cubicBezTo>
                    <a:pt x="5340" y="713"/>
                    <a:pt x="4994" y="580"/>
                    <a:pt x="4646" y="580"/>
                  </a:cubicBezTo>
                  <a:cubicBezTo>
                    <a:pt x="4311" y="580"/>
                    <a:pt x="3975" y="705"/>
                    <a:pt x="3712" y="950"/>
                  </a:cubicBezTo>
                  <a:cubicBezTo>
                    <a:pt x="3631" y="923"/>
                    <a:pt x="3547" y="910"/>
                    <a:pt x="3462" y="910"/>
                  </a:cubicBezTo>
                  <a:cubicBezTo>
                    <a:pt x="3377" y="910"/>
                    <a:pt x="3292" y="923"/>
                    <a:pt x="3212" y="950"/>
                  </a:cubicBezTo>
                  <a:lnTo>
                    <a:pt x="3105" y="843"/>
                  </a:lnTo>
                  <a:lnTo>
                    <a:pt x="3301" y="450"/>
                  </a:lnTo>
                  <a:cubicBezTo>
                    <a:pt x="3373" y="290"/>
                    <a:pt x="3319" y="111"/>
                    <a:pt x="3159" y="40"/>
                  </a:cubicBezTo>
                  <a:cubicBezTo>
                    <a:pt x="3110" y="13"/>
                    <a:pt x="3060" y="1"/>
                    <a:pt x="30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50"/>
            <p:cNvSpPr/>
            <p:nvPr/>
          </p:nvSpPr>
          <p:spPr>
            <a:xfrm>
              <a:off x="6260450" y="3216350"/>
              <a:ext cx="266775" cy="268100"/>
            </a:xfrm>
            <a:custGeom>
              <a:rect b="b" l="l" r="r" t="t"/>
              <a:pathLst>
                <a:path extrusionOk="0" h="10724" w="10671">
                  <a:moveTo>
                    <a:pt x="9368" y="625"/>
                  </a:moveTo>
                  <a:lnTo>
                    <a:pt x="5336" y="3498"/>
                  </a:lnTo>
                  <a:lnTo>
                    <a:pt x="1303" y="625"/>
                  </a:lnTo>
                  <a:close/>
                  <a:moveTo>
                    <a:pt x="625" y="928"/>
                  </a:moveTo>
                  <a:lnTo>
                    <a:pt x="3908" y="3248"/>
                  </a:lnTo>
                  <a:lnTo>
                    <a:pt x="625" y="5585"/>
                  </a:lnTo>
                  <a:cubicBezTo>
                    <a:pt x="625" y="5567"/>
                    <a:pt x="625" y="5567"/>
                    <a:pt x="625" y="5549"/>
                  </a:cubicBezTo>
                  <a:lnTo>
                    <a:pt x="625" y="946"/>
                  </a:lnTo>
                  <a:cubicBezTo>
                    <a:pt x="625" y="946"/>
                    <a:pt x="625" y="928"/>
                    <a:pt x="625" y="928"/>
                  </a:cubicBezTo>
                  <a:close/>
                  <a:moveTo>
                    <a:pt x="10046" y="928"/>
                  </a:moveTo>
                  <a:cubicBezTo>
                    <a:pt x="10046" y="928"/>
                    <a:pt x="10046" y="946"/>
                    <a:pt x="10046" y="946"/>
                  </a:cubicBezTo>
                  <a:lnTo>
                    <a:pt x="10046" y="5549"/>
                  </a:lnTo>
                  <a:cubicBezTo>
                    <a:pt x="10046" y="5567"/>
                    <a:pt x="10046" y="5567"/>
                    <a:pt x="10046" y="5585"/>
                  </a:cubicBezTo>
                  <a:lnTo>
                    <a:pt x="6763" y="3248"/>
                  </a:lnTo>
                  <a:lnTo>
                    <a:pt x="10046" y="928"/>
                  </a:lnTo>
                  <a:close/>
                  <a:moveTo>
                    <a:pt x="6228" y="3640"/>
                  </a:moveTo>
                  <a:lnTo>
                    <a:pt x="9368" y="5871"/>
                  </a:lnTo>
                  <a:lnTo>
                    <a:pt x="7280" y="5871"/>
                  </a:lnTo>
                  <a:cubicBezTo>
                    <a:pt x="6638" y="5594"/>
                    <a:pt x="5987" y="5456"/>
                    <a:pt x="5336" y="5456"/>
                  </a:cubicBezTo>
                  <a:cubicBezTo>
                    <a:pt x="4684" y="5456"/>
                    <a:pt x="4033" y="5594"/>
                    <a:pt x="3391" y="5871"/>
                  </a:cubicBezTo>
                  <a:lnTo>
                    <a:pt x="1303" y="5871"/>
                  </a:lnTo>
                  <a:lnTo>
                    <a:pt x="4443" y="3640"/>
                  </a:lnTo>
                  <a:lnTo>
                    <a:pt x="5157" y="4140"/>
                  </a:lnTo>
                  <a:cubicBezTo>
                    <a:pt x="5211" y="4176"/>
                    <a:pt x="5264" y="4193"/>
                    <a:pt x="5336" y="4193"/>
                  </a:cubicBezTo>
                  <a:cubicBezTo>
                    <a:pt x="5407" y="4193"/>
                    <a:pt x="5460" y="4176"/>
                    <a:pt x="5514" y="4140"/>
                  </a:cubicBezTo>
                  <a:lnTo>
                    <a:pt x="6228" y="3640"/>
                  </a:lnTo>
                  <a:close/>
                  <a:moveTo>
                    <a:pt x="5336" y="6080"/>
                  </a:moveTo>
                  <a:cubicBezTo>
                    <a:pt x="5857" y="6080"/>
                    <a:pt x="6379" y="6183"/>
                    <a:pt x="6906" y="6388"/>
                  </a:cubicBezTo>
                  <a:lnTo>
                    <a:pt x="6906" y="7512"/>
                  </a:lnTo>
                  <a:cubicBezTo>
                    <a:pt x="6906" y="8601"/>
                    <a:pt x="6299" y="9582"/>
                    <a:pt x="5336" y="10064"/>
                  </a:cubicBezTo>
                  <a:cubicBezTo>
                    <a:pt x="4372" y="9582"/>
                    <a:pt x="3765" y="8601"/>
                    <a:pt x="3765" y="7512"/>
                  </a:cubicBezTo>
                  <a:lnTo>
                    <a:pt x="3765" y="6388"/>
                  </a:lnTo>
                  <a:cubicBezTo>
                    <a:pt x="4292" y="6183"/>
                    <a:pt x="4814" y="6080"/>
                    <a:pt x="5336" y="6080"/>
                  </a:cubicBezTo>
                  <a:close/>
                  <a:moveTo>
                    <a:pt x="928" y="0"/>
                  </a:moveTo>
                  <a:cubicBezTo>
                    <a:pt x="411" y="0"/>
                    <a:pt x="1" y="429"/>
                    <a:pt x="1" y="946"/>
                  </a:cubicBezTo>
                  <a:lnTo>
                    <a:pt x="1" y="5549"/>
                  </a:lnTo>
                  <a:cubicBezTo>
                    <a:pt x="1" y="6067"/>
                    <a:pt x="411" y="6495"/>
                    <a:pt x="928" y="6495"/>
                  </a:cubicBezTo>
                  <a:lnTo>
                    <a:pt x="3141" y="6495"/>
                  </a:lnTo>
                  <a:lnTo>
                    <a:pt x="3141" y="7512"/>
                  </a:lnTo>
                  <a:cubicBezTo>
                    <a:pt x="3141" y="8886"/>
                    <a:pt x="3944" y="10135"/>
                    <a:pt x="5211" y="10706"/>
                  </a:cubicBezTo>
                  <a:cubicBezTo>
                    <a:pt x="5246" y="10724"/>
                    <a:pt x="5300" y="10724"/>
                    <a:pt x="5336" y="10724"/>
                  </a:cubicBezTo>
                  <a:cubicBezTo>
                    <a:pt x="5371" y="10724"/>
                    <a:pt x="5425" y="10724"/>
                    <a:pt x="5460" y="10706"/>
                  </a:cubicBezTo>
                  <a:cubicBezTo>
                    <a:pt x="6727" y="10135"/>
                    <a:pt x="7530" y="8886"/>
                    <a:pt x="7530" y="7512"/>
                  </a:cubicBezTo>
                  <a:lnTo>
                    <a:pt x="7530" y="6495"/>
                  </a:lnTo>
                  <a:lnTo>
                    <a:pt x="9743" y="6495"/>
                  </a:lnTo>
                  <a:cubicBezTo>
                    <a:pt x="10260" y="6495"/>
                    <a:pt x="10670" y="6067"/>
                    <a:pt x="10670" y="5549"/>
                  </a:cubicBezTo>
                  <a:lnTo>
                    <a:pt x="10670" y="946"/>
                  </a:lnTo>
                  <a:cubicBezTo>
                    <a:pt x="10670" y="429"/>
                    <a:pt x="10260" y="0"/>
                    <a:pt x="97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50"/>
            <p:cNvSpPr/>
            <p:nvPr/>
          </p:nvSpPr>
          <p:spPr>
            <a:xfrm>
              <a:off x="6368400" y="3400025"/>
              <a:ext cx="50875" cy="38050"/>
            </a:xfrm>
            <a:custGeom>
              <a:rect b="b" l="l" r="r" t="t"/>
              <a:pathLst>
                <a:path extrusionOk="0" h="1522" w="2035">
                  <a:moveTo>
                    <a:pt x="1687" y="0"/>
                  </a:moveTo>
                  <a:cubicBezTo>
                    <a:pt x="1606" y="0"/>
                    <a:pt x="1526" y="31"/>
                    <a:pt x="1464" y="94"/>
                  </a:cubicBezTo>
                  <a:lnTo>
                    <a:pt x="803" y="772"/>
                  </a:lnTo>
                  <a:lnTo>
                    <a:pt x="571" y="540"/>
                  </a:lnTo>
                  <a:cubicBezTo>
                    <a:pt x="509" y="477"/>
                    <a:pt x="429" y="446"/>
                    <a:pt x="348" y="446"/>
                  </a:cubicBezTo>
                  <a:cubicBezTo>
                    <a:pt x="268" y="446"/>
                    <a:pt x="188" y="477"/>
                    <a:pt x="125" y="540"/>
                  </a:cubicBezTo>
                  <a:cubicBezTo>
                    <a:pt x="1" y="665"/>
                    <a:pt x="1" y="861"/>
                    <a:pt x="125" y="986"/>
                  </a:cubicBezTo>
                  <a:lnTo>
                    <a:pt x="571" y="1432"/>
                  </a:lnTo>
                  <a:cubicBezTo>
                    <a:pt x="643" y="1485"/>
                    <a:pt x="714" y="1521"/>
                    <a:pt x="803" y="1521"/>
                  </a:cubicBezTo>
                  <a:cubicBezTo>
                    <a:pt x="875" y="1521"/>
                    <a:pt x="964" y="1485"/>
                    <a:pt x="1018" y="1432"/>
                  </a:cubicBezTo>
                  <a:lnTo>
                    <a:pt x="1910" y="540"/>
                  </a:lnTo>
                  <a:cubicBezTo>
                    <a:pt x="2035" y="415"/>
                    <a:pt x="2035" y="219"/>
                    <a:pt x="1910" y="94"/>
                  </a:cubicBezTo>
                  <a:cubicBezTo>
                    <a:pt x="1847" y="31"/>
                    <a:pt x="1767" y="0"/>
                    <a:pt x="16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50"/>
            <p:cNvSpPr/>
            <p:nvPr/>
          </p:nvSpPr>
          <p:spPr>
            <a:xfrm>
              <a:off x="6259550" y="2789025"/>
              <a:ext cx="268575" cy="268100"/>
            </a:xfrm>
            <a:custGeom>
              <a:rect b="b" l="l" r="r" t="t"/>
              <a:pathLst>
                <a:path extrusionOk="0" h="10724" w="10743">
                  <a:moveTo>
                    <a:pt x="9797" y="625"/>
                  </a:moveTo>
                  <a:cubicBezTo>
                    <a:pt x="9957" y="625"/>
                    <a:pt x="10100" y="767"/>
                    <a:pt x="10100" y="946"/>
                  </a:cubicBezTo>
                  <a:lnTo>
                    <a:pt x="10100" y="1267"/>
                  </a:lnTo>
                  <a:lnTo>
                    <a:pt x="643" y="1267"/>
                  </a:lnTo>
                  <a:lnTo>
                    <a:pt x="643" y="946"/>
                  </a:lnTo>
                  <a:cubicBezTo>
                    <a:pt x="643" y="767"/>
                    <a:pt x="786" y="625"/>
                    <a:pt x="947" y="625"/>
                  </a:cubicBezTo>
                  <a:close/>
                  <a:moveTo>
                    <a:pt x="10100" y="1909"/>
                  </a:moveTo>
                  <a:lnTo>
                    <a:pt x="10100" y="7565"/>
                  </a:lnTo>
                  <a:lnTo>
                    <a:pt x="643" y="7565"/>
                  </a:lnTo>
                  <a:lnTo>
                    <a:pt x="643" y="1909"/>
                  </a:lnTo>
                  <a:close/>
                  <a:moveTo>
                    <a:pt x="10100" y="8190"/>
                  </a:moveTo>
                  <a:lnTo>
                    <a:pt x="10100" y="8529"/>
                  </a:lnTo>
                  <a:cubicBezTo>
                    <a:pt x="10100" y="8690"/>
                    <a:pt x="9957" y="8832"/>
                    <a:pt x="9797" y="8832"/>
                  </a:cubicBezTo>
                  <a:lnTo>
                    <a:pt x="947" y="8832"/>
                  </a:lnTo>
                  <a:cubicBezTo>
                    <a:pt x="786" y="8832"/>
                    <a:pt x="643" y="8690"/>
                    <a:pt x="643" y="8529"/>
                  </a:cubicBezTo>
                  <a:lnTo>
                    <a:pt x="643" y="8190"/>
                  </a:lnTo>
                  <a:close/>
                  <a:moveTo>
                    <a:pt x="2053" y="9457"/>
                  </a:moveTo>
                  <a:lnTo>
                    <a:pt x="1946" y="10099"/>
                  </a:lnTo>
                  <a:lnTo>
                    <a:pt x="1482" y="10099"/>
                  </a:lnTo>
                  <a:lnTo>
                    <a:pt x="1482" y="9457"/>
                  </a:lnTo>
                  <a:close/>
                  <a:moveTo>
                    <a:pt x="9261" y="9457"/>
                  </a:moveTo>
                  <a:lnTo>
                    <a:pt x="9261" y="10099"/>
                  </a:lnTo>
                  <a:lnTo>
                    <a:pt x="8797" y="10099"/>
                  </a:lnTo>
                  <a:lnTo>
                    <a:pt x="8690" y="9457"/>
                  </a:lnTo>
                  <a:close/>
                  <a:moveTo>
                    <a:pt x="947" y="0"/>
                  </a:moveTo>
                  <a:cubicBezTo>
                    <a:pt x="429" y="0"/>
                    <a:pt x="1" y="411"/>
                    <a:pt x="1" y="946"/>
                  </a:cubicBezTo>
                  <a:lnTo>
                    <a:pt x="1" y="8529"/>
                  </a:lnTo>
                  <a:cubicBezTo>
                    <a:pt x="1" y="9011"/>
                    <a:pt x="376" y="9403"/>
                    <a:pt x="840" y="9457"/>
                  </a:cubicBezTo>
                  <a:lnTo>
                    <a:pt x="840" y="10402"/>
                  </a:lnTo>
                  <a:cubicBezTo>
                    <a:pt x="840" y="10581"/>
                    <a:pt x="982" y="10724"/>
                    <a:pt x="1161" y="10724"/>
                  </a:cubicBezTo>
                  <a:lnTo>
                    <a:pt x="2213" y="10724"/>
                  </a:lnTo>
                  <a:cubicBezTo>
                    <a:pt x="2356" y="10724"/>
                    <a:pt x="2499" y="10617"/>
                    <a:pt x="2517" y="10456"/>
                  </a:cubicBezTo>
                  <a:lnTo>
                    <a:pt x="2677" y="9457"/>
                  </a:lnTo>
                  <a:lnTo>
                    <a:pt x="8066" y="9457"/>
                  </a:lnTo>
                  <a:lnTo>
                    <a:pt x="8226" y="10456"/>
                  </a:lnTo>
                  <a:cubicBezTo>
                    <a:pt x="8244" y="10617"/>
                    <a:pt x="8387" y="10724"/>
                    <a:pt x="8530" y="10724"/>
                  </a:cubicBezTo>
                  <a:lnTo>
                    <a:pt x="9582" y="10724"/>
                  </a:lnTo>
                  <a:cubicBezTo>
                    <a:pt x="9761" y="10724"/>
                    <a:pt x="9904" y="10581"/>
                    <a:pt x="9904" y="10402"/>
                  </a:cubicBezTo>
                  <a:lnTo>
                    <a:pt x="9904" y="9457"/>
                  </a:lnTo>
                  <a:cubicBezTo>
                    <a:pt x="10367" y="9403"/>
                    <a:pt x="10742" y="9011"/>
                    <a:pt x="10742" y="8529"/>
                  </a:cubicBezTo>
                  <a:lnTo>
                    <a:pt x="10742" y="946"/>
                  </a:lnTo>
                  <a:cubicBezTo>
                    <a:pt x="10742" y="411"/>
                    <a:pt x="10314" y="0"/>
                    <a:pt x="97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50"/>
            <p:cNvSpPr/>
            <p:nvPr/>
          </p:nvSpPr>
          <p:spPr>
            <a:xfrm>
              <a:off x="6338525" y="2899650"/>
              <a:ext cx="15625" cy="15625"/>
            </a:xfrm>
            <a:custGeom>
              <a:rect b="b" l="l" r="r" t="t"/>
              <a:pathLst>
                <a:path extrusionOk="0" h="625" w="625">
                  <a:moveTo>
                    <a:pt x="303" y="0"/>
                  </a:moveTo>
                  <a:cubicBezTo>
                    <a:pt x="125" y="0"/>
                    <a:pt x="0" y="143"/>
                    <a:pt x="0" y="303"/>
                  </a:cubicBezTo>
                  <a:cubicBezTo>
                    <a:pt x="0" y="482"/>
                    <a:pt x="125" y="625"/>
                    <a:pt x="303" y="625"/>
                  </a:cubicBezTo>
                  <a:cubicBezTo>
                    <a:pt x="482" y="625"/>
                    <a:pt x="625" y="482"/>
                    <a:pt x="625" y="303"/>
                  </a:cubicBezTo>
                  <a:cubicBezTo>
                    <a:pt x="625" y="143"/>
                    <a:pt x="482" y="0"/>
                    <a:pt x="3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50"/>
            <p:cNvSpPr/>
            <p:nvPr/>
          </p:nvSpPr>
          <p:spPr>
            <a:xfrm>
              <a:off x="6480800" y="2867975"/>
              <a:ext cx="15650" cy="15625"/>
            </a:xfrm>
            <a:custGeom>
              <a:rect b="b" l="l" r="r" t="t"/>
              <a:pathLst>
                <a:path extrusionOk="0" h="625" w="626">
                  <a:moveTo>
                    <a:pt x="304" y="0"/>
                  </a:moveTo>
                  <a:cubicBezTo>
                    <a:pt x="144" y="0"/>
                    <a:pt x="1" y="143"/>
                    <a:pt x="1" y="321"/>
                  </a:cubicBezTo>
                  <a:cubicBezTo>
                    <a:pt x="1" y="500"/>
                    <a:pt x="144" y="625"/>
                    <a:pt x="304" y="625"/>
                  </a:cubicBezTo>
                  <a:cubicBezTo>
                    <a:pt x="483" y="625"/>
                    <a:pt x="625" y="500"/>
                    <a:pt x="625" y="321"/>
                  </a:cubicBezTo>
                  <a:cubicBezTo>
                    <a:pt x="625" y="143"/>
                    <a:pt x="483" y="0"/>
                    <a:pt x="3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50"/>
            <p:cNvSpPr/>
            <p:nvPr/>
          </p:nvSpPr>
          <p:spPr>
            <a:xfrm>
              <a:off x="6449150" y="2867975"/>
              <a:ext cx="16075" cy="15625"/>
            </a:xfrm>
            <a:custGeom>
              <a:rect b="b" l="l" r="r" t="t"/>
              <a:pathLst>
                <a:path extrusionOk="0" h="625" w="643">
                  <a:moveTo>
                    <a:pt x="321" y="0"/>
                  </a:moveTo>
                  <a:cubicBezTo>
                    <a:pt x="143" y="0"/>
                    <a:pt x="0" y="143"/>
                    <a:pt x="0" y="321"/>
                  </a:cubicBezTo>
                  <a:cubicBezTo>
                    <a:pt x="0" y="500"/>
                    <a:pt x="143" y="625"/>
                    <a:pt x="321" y="625"/>
                  </a:cubicBezTo>
                  <a:cubicBezTo>
                    <a:pt x="500" y="625"/>
                    <a:pt x="642" y="500"/>
                    <a:pt x="642" y="321"/>
                  </a:cubicBezTo>
                  <a:cubicBezTo>
                    <a:pt x="642" y="143"/>
                    <a:pt x="500" y="0"/>
                    <a:pt x="3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50"/>
            <p:cNvSpPr/>
            <p:nvPr/>
          </p:nvSpPr>
          <p:spPr>
            <a:xfrm>
              <a:off x="6417925" y="2867975"/>
              <a:ext cx="15625" cy="15625"/>
            </a:xfrm>
            <a:custGeom>
              <a:rect b="b" l="l" r="r" t="t"/>
              <a:pathLst>
                <a:path extrusionOk="0" h="625" w="625">
                  <a:moveTo>
                    <a:pt x="321" y="0"/>
                  </a:moveTo>
                  <a:cubicBezTo>
                    <a:pt x="143" y="0"/>
                    <a:pt x="0" y="143"/>
                    <a:pt x="0" y="321"/>
                  </a:cubicBezTo>
                  <a:cubicBezTo>
                    <a:pt x="0" y="500"/>
                    <a:pt x="143" y="625"/>
                    <a:pt x="321" y="625"/>
                  </a:cubicBezTo>
                  <a:cubicBezTo>
                    <a:pt x="482" y="625"/>
                    <a:pt x="625" y="500"/>
                    <a:pt x="625" y="321"/>
                  </a:cubicBezTo>
                  <a:cubicBezTo>
                    <a:pt x="625" y="143"/>
                    <a:pt x="482" y="0"/>
                    <a:pt x="3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50"/>
            <p:cNvSpPr/>
            <p:nvPr/>
          </p:nvSpPr>
          <p:spPr>
            <a:xfrm>
              <a:off x="6480800" y="2899650"/>
              <a:ext cx="15650" cy="15625"/>
            </a:xfrm>
            <a:custGeom>
              <a:rect b="b" l="l" r="r" t="t"/>
              <a:pathLst>
                <a:path extrusionOk="0" h="625" w="626">
                  <a:moveTo>
                    <a:pt x="304" y="0"/>
                  </a:moveTo>
                  <a:cubicBezTo>
                    <a:pt x="144" y="0"/>
                    <a:pt x="1" y="143"/>
                    <a:pt x="1" y="303"/>
                  </a:cubicBezTo>
                  <a:cubicBezTo>
                    <a:pt x="1" y="482"/>
                    <a:pt x="144" y="625"/>
                    <a:pt x="304" y="625"/>
                  </a:cubicBezTo>
                  <a:cubicBezTo>
                    <a:pt x="483" y="625"/>
                    <a:pt x="625" y="482"/>
                    <a:pt x="625" y="303"/>
                  </a:cubicBezTo>
                  <a:cubicBezTo>
                    <a:pt x="625" y="143"/>
                    <a:pt x="483" y="0"/>
                    <a:pt x="3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50"/>
            <p:cNvSpPr/>
            <p:nvPr/>
          </p:nvSpPr>
          <p:spPr>
            <a:xfrm>
              <a:off x="6449150" y="2899650"/>
              <a:ext cx="16075" cy="15625"/>
            </a:xfrm>
            <a:custGeom>
              <a:rect b="b" l="l" r="r" t="t"/>
              <a:pathLst>
                <a:path extrusionOk="0" h="625" w="643">
                  <a:moveTo>
                    <a:pt x="321" y="0"/>
                  </a:moveTo>
                  <a:cubicBezTo>
                    <a:pt x="143" y="0"/>
                    <a:pt x="0" y="143"/>
                    <a:pt x="0" y="303"/>
                  </a:cubicBezTo>
                  <a:cubicBezTo>
                    <a:pt x="0" y="482"/>
                    <a:pt x="143" y="625"/>
                    <a:pt x="321" y="625"/>
                  </a:cubicBezTo>
                  <a:cubicBezTo>
                    <a:pt x="500" y="625"/>
                    <a:pt x="642" y="482"/>
                    <a:pt x="642" y="303"/>
                  </a:cubicBezTo>
                  <a:cubicBezTo>
                    <a:pt x="642" y="143"/>
                    <a:pt x="500" y="0"/>
                    <a:pt x="3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50"/>
            <p:cNvSpPr/>
            <p:nvPr/>
          </p:nvSpPr>
          <p:spPr>
            <a:xfrm>
              <a:off x="6417925" y="2899650"/>
              <a:ext cx="15625" cy="15625"/>
            </a:xfrm>
            <a:custGeom>
              <a:rect b="b" l="l" r="r" t="t"/>
              <a:pathLst>
                <a:path extrusionOk="0" h="625" w="625">
                  <a:moveTo>
                    <a:pt x="321" y="0"/>
                  </a:moveTo>
                  <a:cubicBezTo>
                    <a:pt x="143" y="0"/>
                    <a:pt x="0" y="143"/>
                    <a:pt x="0" y="303"/>
                  </a:cubicBezTo>
                  <a:cubicBezTo>
                    <a:pt x="0" y="482"/>
                    <a:pt x="143" y="625"/>
                    <a:pt x="321" y="625"/>
                  </a:cubicBezTo>
                  <a:cubicBezTo>
                    <a:pt x="482" y="625"/>
                    <a:pt x="625" y="482"/>
                    <a:pt x="625" y="303"/>
                  </a:cubicBezTo>
                  <a:cubicBezTo>
                    <a:pt x="625" y="143"/>
                    <a:pt x="482" y="0"/>
                    <a:pt x="3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50"/>
            <p:cNvSpPr/>
            <p:nvPr/>
          </p:nvSpPr>
          <p:spPr>
            <a:xfrm>
              <a:off x="6480800" y="2930875"/>
              <a:ext cx="15650" cy="15625"/>
            </a:xfrm>
            <a:custGeom>
              <a:rect b="b" l="l" r="r" t="t"/>
              <a:pathLst>
                <a:path extrusionOk="0" h="625" w="626">
                  <a:moveTo>
                    <a:pt x="304" y="0"/>
                  </a:moveTo>
                  <a:cubicBezTo>
                    <a:pt x="144" y="0"/>
                    <a:pt x="1" y="143"/>
                    <a:pt x="1" y="321"/>
                  </a:cubicBezTo>
                  <a:cubicBezTo>
                    <a:pt x="1" y="482"/>
                    <a:pt x="144" y="625"/>
                    <a:pt x="304" y="625"/>
                  </a:cubicBezTo>
                  <a:cubicBezTo>
                    <a:pt x="483" y="625"/>
                    <a:pt x="625" y="482"/>
                    <a:pt x="625" y="321"/>
                  </a:cubicBezTo>
                  <a:cubicBezTo>
                    <a:pt x="625" y="143"/>
                    <a:pt x="483" y="0"/>
                    <a:pt x="3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50"/>
            <p:cNvSpPr/>
            <p:nvPr/>
          </p:nvSpPr>
          <p:spPr>
            <a:xfrm>
              <a:off x="6449150" y="2930875"/>
              <a:ext cx="16075" cy="15625"/>
            </a:xfrm>
            <a:custGeom>
              <a:rect b="b" l="l" r="r" t="t"/>
              <a:pathLst>
                <a:path extrusionOk="0" h="625" w="643">
                  <a:moveTo>
                    <a:pt x="321" y="0"/>
                  </a:moveTo>
                  <a:cubicBezTo>
                    <a:pt x="143" y="0"/>
                    <a:pt x="0" y="143"/>
                    <a:pt x="0" y="321"/>
                  </a:cubicBezTo>
                  <a:cubicBezTo>
                    <a:pt x="0" y="482"/>
                    <a:pt x="143" y="625"/>
                    <a:pt x="321" y="625"/>
                  </a:cubicBezTo>
                  <a:cubicBezTo>
                    <a:pt x="500" y="625"/>
                    <a:pt x="642" y="482"/>
                    <a:pt x="642" y="321"/>
                  </a:cubicBezTo>
                  <a:cubicBezTo>
                    <a:pt x="642" y="143"/>
                    <a:pt x="500" y="0"/>
                    <a:pt x="3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50"/>
            <p:cNvSpPr/>
            <p:nvPr/>
          </p:nvSpPr>
          <p:spPr>
            <a:xfrm>
              <a:off x="6417925" y="2930875"/>
              <a:ext cx="15625" cy="15625"/>
            </a:xfrm>
            <a:custGeom>
              <a:rect b="b" l="l" r="r" t="t"/>
              <a:pathLst>
                <a:path extrusionOk="0" h="625" w="625">
                  <a:moveTo>
                    <a:pt x="321" y="0"/>
                  </a:moveTo>
                  <a:cubicBezTo>
                    <a:pt x="143" y="0"/>
                    <a:pt x="0" y="143"/>
                    <a:pt x="0" y="321"/>
                  </a:cubicBezTo>
                  <a:cubicBezTo>
                    <a:pt x="0" y="482"/>
                    <a:pt x="143" y="625"/>
                    <a:pt x="321" y="625"/>
                  </a:cubicBezTo>
                  <a:cubicBezTo>
                    <a:pt x="482" y="625"/>
                    <a:pt x="625" y="482"/>
                    <a:pt x="625" y="321"/>
                  </a:cubicBezTo>
                  <a:cubicBezTo>
                    <a:pt x="625" y="143"/>
                    <a:pt x="482" y="0"/>
                    <a:pt x="3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50"/>
            <p:cNvSpPr/>
            <p:nvPr/>
          </p:nvSpPr>
          <p:spPr>
            <a:xfrm>
              <a:off x="6290775" y="2852325"/>
              <a:ext cx="110650" cy="109825"/>
            </a:xfrm>
            <a:custGeom>
              <a:rect b="b" l="l" r="r" t="t"/>
              <a:pathLst>
                <a:path extrusionOk="0" h="4393" w="4426">
                  <a:moveTo>
                    <a:pt x="2213" y="1251"/>
                  </a:moveTo>
                  <a:cubicBezTo>
                    <a:pt x="2731" y="1251"/>
                    <a:pt x="3159" y="1679"/>
                    <a:pt x="3159" y="2196"/>
                  </a:cubicBezTo>
                  <a:cubicBezTo>
                    <a:pt x="3159" y="2714"/>
                    <a:pt x="2731" y="3142"/>
                    <a:pt x="2213" y="3142"/>
                  </a:cubicBezTo>
                  <a:cubicBezTo>
                    <a:pt x="1696" y="3142"/>
                    <a:pt x="1268" y="2714"/>
                    <a:pt x="1268" y="2196"/>
                  </a:cubicBezTo>
                  <a:cubicBezTo>
                    <a:pt x="1268" y="1679"/>
                    <a:pt x="1696" y="1251"/>
                    <a:pt x="2213" y="1251"/>
                  </a:cubicBezTo>
                  <a:close/>
                  <a:moveTo>
                    <a:pt x="2219" y="0"/>
                  </a:moveTo>
                  <a:cubicBezTo>
                    <a:pt x="2053" y="0"/>
                    <a:pt x="1910" y="137"/>
                    <a:pt x="1910" y="305"/>
                  </a:cubicBezTo>
                  <a:lnTo>
                    <a:pt x="1910" y="662"/>
                  </a:lnTo>
                  <a:cubicBezTo>
                    <a:pt x="1696" y="698"/>
                    <a:pt x="1518" y="787"/>
                    <a:pt x="1357" y="894"/>
                  </a:cubicBezTo>
                  <a:lnTo>
                    <a:pt x="1107" y="644"/>
                  </a:lnTo>
                  <a:cubicBezTo>
                    <a:pt x="1049" y="586"/>
                    <a:pt x="970" y="554"/>
                    <a:pt x="890" y="554"/>
                  </a:cubicBezTo>
                  <a:cubicBezTo>
                    <a:pt x="823" y="554"/>
                    <a:pt x="754" y="577"/>
                    <a:pt x="697" y="626"/>
                  </a:cubicBezTo>
                  <a:cubicBezTo>
                    <a:pt x="536" y="733"/>
                    <a:pt x="536" y="965"/>
                    <a:pt x="661" y="1090"/>
                  </a:cubicBezTo>
                  <a:lnTo>
                    <a:pt x="911" y="1340"/>
                  </a:lnTo>
                  <a:cubicBezTo>
                    <a:pt x="804" y="1501"/>
                    <a:pt x="715" y="1679"/>
                    <a:pt x="679" y="1893"/>
                  </a:cubicBezTo>
                  <a:lnTo>
                    <a:pt x="340" y="1893"/>
                  </a:lnTo>
                  <a:cubicBezTo>
                    <a:pt x="179" y="1893"/>
                    <a:pt x="37" y="2000"/>
                    <a:pt x="19" y="2161"/>
                  </a:cubicBezTo>
                  <a:cubicBezTo>
                    <a:pt x="1" y="2357"/>
                    <a:pt x="144" y="2518"/>
                    <a:pt x="340" y="2518"/>
                  </a:cubicBezTo>
                  <a:lnTo>
                    <a:pt x="679" y="2518"/>
                  </a:lnTo>
                  <a:cubicBezTo>
                    <a:pt x="715" y="2714"/>
                    <a:pt x="804" y="2892"/>
                    <a:pt x="911" y="3071"/>
                  </a:cubicBezTo>
                  <a:lnTo>
                    <a:pt x="661" y="3303"/>
                  </a:lnTo>
                  <a:cubicBezTo>
                    <a:pt x="554" y="3410"/>
                    <a:pt x="536" y="3606"/>
                    <a:pt x="643" y="3731"/>
                  </a:cubicBezTo>
                  <a:cubicBezTo>
                    <a:pt x="700" y="3807"/>
                    <a:pt x="792" y="3847"/>
                    <a:pt x="885" y="3847"/>
                  </a:cubicBezTo>
                  <a:cubicBezTo>
                    <a:pt x="966" y="3847"/>
                    <a:pt x="1049" y="3816"/>
                    <a:pt x="1107" y="3749"/>
                  </a:cubicBezTo>
                  <a:lnTo>
                    <a:pt x="1357" y="3517"/>
                  </a:lnTo>
                  <a:cubicBezTo>
                    <a:pt x="1518" y="3624"/>
                    <a:pt x="1696" y="3695"/>
                    <a:pt x="1910" y="3731"/>
                  </a:cubicBezTo>
                  <a:lnTo>
                    <a:pt x="1910" y="4070"/>
                  </a:lnTo>
                  <a:cubicBezTo>
                    <a:pt x="1910" y="4231"/>
                    <a:pt x="2017" y="4373"/>
                    <a:pt x="2178" y="4391"/>
                  </a:cubicBezTo>
                  <a:cubicBezTo>
                    <a:pt x="2189" y="4392"/>
                    <a:pt x="2200" y="4393"/>
                    <a:pt x="2211" y="4393"/>
                  </a:cubicBezTo>
                  <a:cubicBezTo>
                    <a:pt x="2392" y="4393"/>
                    <a:pt x="2535" y="4256"/>
                    <a:pt x="2535" y="4088"/>
                  </a:cubicBezTo>
                  <a:lnTo>
                    <a:pt x="2535" y="3731"/>
                  </a:lnTo>
                  <a:cubicBezTo>
                    <a:pt x="2731" y="3695"/>
                    <a:pt x="2909" y="3624"/>
                    <a:pt x="3088" y="3517"/>
                  </a:cubicBezTo>
                  <a:lnTo>
                    <a:pt x="3320" y="3749"/>
                  </a:lnTo>
                  <a:cubicBezTo>
                    <a:pt x="3380" y="3810"/>
                    <a:pt x="3470" y="3842"/>
                    <a:pt x="3559" y="3842"/>
                  </a:cubicBezTo>
                  <a:cubicBezTo>
                    <a:pt x="3627" y="3842"/>
                    <a:pt x="3694" y="3823"/>
                    <a:pt x="3748" y="3784"/>
                  </a:cubicBezTo>
                  <a:cubicBezTo>
                    <a:pt x="3891" y="3660"/>
                    <a:pt x="3908" y="3445"/>
                    <a:pt x="3766" y="3303"/>
                  </a:cubicBezTo>
                  <a:lnTo>
                    <a:pt x="3534" y="3071"/>
                  </a:lnTo>
                  <a:cubicBezTo>
                    <a:pt x="3641" y="2892"/>
                    <a:pt x="3712" y="2714"/>
                    <a:pt x="3748" y="2518"/>
                  </a:cubicBezTo>
                  <a:lnTo>
                    <a:pt x="4087" y="2518"/>
                  </a:lnTo>
                  <a:cubicBezTo>
                    <a:pt x="4247" y="2518"/>
                    <a:pt x="4390" y="2393"/>
                    <a:pt x="4408" y="2232"/>
                  </a:cubicBezTo>
                  <a:cubicBezTo>
                    <a:pt x="4426" y="2054"/>
                    <a:pt x="4283" y="1893"/>
                    <a:pt x="4105" y="1893"/>
                  </a:cubicBezTo>
                  <a:lnTo>
                    <a:pt x="3748" y="1893"/>
                  </a:lnTo>
                  <a:cubicBezTo>
                    <a:pt x="3712" y="1679"/>
                    <a:pt x="3641" y="1501"/>
                    <a:pt x="3534" y="1340"/>
                  </a:cubicBezTo>
                  <a:lnTo>
                    <a:pt x="3766" y="1090"/>
                  </a:lnTo>
                  <a:cubicBezTo>
                    <a:pt x="3908" y="965"/>
                    <a:pt x="3891" y="733"/>
                    <a:pt x="3748" y="626"/>
                  </a:cubicBezTo>
                  <a:cubicBezTo>
                    <a:pt x="3691" y="577"/>
                    <a:pt x="3618" y="554"/>
                    <a:pt x="3546" y="554"/>
                  </a:cubicBezTo>
                  <a:cubicBezTo>
                    <a:pt x="3462" y="554"/>
                    <a:pt x="3378" y="586"/>
                    <a:pt x="3320" y="644"/>
                  </a:cubicBezTo>
                  <a:lnTo>
                    <a:pt x="3088" y="894"/>
                  </a:lnTo>
                  <a:cubicBezTo>
                    <a:pt x="2909" y="787"/>
                    <a:pt x="2731" y="698"/>
                    <a:pt x="2535" y="662"/>
                  </a:cubicBezTo>
                  <a:lnTo>
                    <a:pt x="2535" y="323"/>
                  </a:lnTo>
                  <a:cubicBezTo>
                    <a:pt x="2535" y="162"/>
                    <a:pt x="2410" y="20"/>
                    <a:pt x="2249" y="2"/>
                  </a:cubicBezTo>
                  <a:cubicBezTo>
                    <a:pt x="2239" y="1"/>
                    <a:pt x="2229" y="0"/>
                    <a:pt x="22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50"/>
            <p:cNvSpPr/>
            <p:nvPr/>
          </p:nvSpPr>
          <p:spPr>
            <a:xfrm>
              <a:off x="6256000" y="2361250"/>
              <a:ext cx="272125" cy="268500"/>
            </a:xfrm>
            <a:custGeom>
              <a:rect b="b" l="l" r="r" t="t"/>
              <a:pathLst>
                <a:path extrusionOk="0" h="10740" w="10885">
                  <a:moveTo>
                    <a:pt x="7209" y="642"/>
                  </a:moveTo>
                  <a:cubicBezTo>
                    <a:pt x="8886" y="642"/>
                    <a:pt x="10242" y="1998"/>
                    <a:pt x="10242" y="3676"/>
                  </a:cubicBezTo>
                  <a:cubicBezTo>
                    <a:pt x="10242" y="5353"/>
                    <a:pt x="8886" y="6709"/>
                    <a:pt x="7209" y="6709"/>
                  </a:cubicBezTo>
                  <a:cubicBezTo>
                    <a:pt x="5531" y="6709"/>
                    <a:pt x="4175" y="5353"/>
                    <a:pt x="4175" y="3676"/>
                  </a:cubicBezTo>
                  <a:cubicBezTo>
                    <a:pt x="4175" y="1998"/>
                    <a:pt x="5531" y="642"/>
                    <a:pt x="7209" y="642"/>
                  </a:cubicBezTo>
                  <a:close/>
                  <a:moveTo>
                    <a:pt x="4407" y="6031"/>
                  </a:moveTo>
                  <a:cubicBezTo>
                    <a:pt x="4550" y="6191"/>
                    <a:pt x="4693" y="6334"/>
                    <a:pt x="4853" y="6477"/>
                  </a:cubicBezTo>
                  <a:lnTo>
                    <a:pt x="4461" y="6869"/>
                  </a:lnTo>
                  <a:lnTo>
                    <a:pt x="4015" y="6423"/>
                  </a:lnTo>
                  <a:lnTo>
                    <a:pt x="4407" y="6031"/>
                  </a:lnTo>
                  <a:close/>
                  <a:moveTo>
                    <a:pt x="3415" y="6754"/>
                  </a:moveTo>
                  <a:cubicBezTo>
                    <a:pt x="3439" y="6754"/>
                    <a:pt x="3462" y="6762"/>
                    <a:pt x="3479" y="6780"/>
                  </a:cubicBezTo>
                  <a:lnTo>
                    <a:pt x="4104" y="7405"/>
                  </a:lnTo>
                  <a:cubicBezTo>
                    <a:pt x="4140" y="7440"/>
                    <a:pt x="4140" y="7494"/>
                    <a:pt x="4104" y="7548"/>
                  </a:cubicBezTo>
                  <a:lnTo>
                    <a:pt x="1981" y="9885"/>
                  </a:lnTo>
                  <a:cubicBezTo>
                    <a:pt x="1843" y="10032"/>
                    <a:pt x="1653" y="10108"/>
                    <a:pt x="1464" y="10108"/>
                  </a:cubicBezTo>
                  <a:cubicBezTo>
                    <a:pt x="1287" y="10108"/>
                    <a:pt x="1111" y="10041"/>
                    <a:pt x="982" y="9903"/>
                  </a:cubicBezTo>
                  <a:cubicBezTo>
                    <a:pt x="696" y="9635"/>
                    <a:pt x="714" y="9171"/>
                    <a:pt x="999" y="8904"/>
                  </a:cubicBezTo>
                  <a:lnTo>
                    <a:pt x="3337" y="6780"/>
                  </a:lnTo>
                  <a:cubicBezTo>
                    <a:pt x="3364" y="6762"/>
                    <a:pt x="3390" y="6754"/>
                    <a:pt x="3415" y="6754"/>
                  </a:cubicBezTo>
                  <a:close/>
                  <a:moveTo>
                    <a:pt x="7209" y="0"/>
                  </a:moveTo>
                  <a:cubicBezTo>
                    <a:pt x="5192" y="0"/>
                    <a:pt x="3551" y="1659"/>
                    <a:pt x="3551" y="3676"/>
                  </a:cubicBezTo>
                  <a:cubicBezTo>
                    <a:pt x="3551" y="4336"/>
                    <a:pt x="3729" y="4978"/>
                    <a:pt x="4033" y="5513"/>
                  </a:cubicBezTo>
                  <a:lnTo>
                    <a:pt x="3426" y="6120"/>
                  </a:lnTo>
                  <a:cubicBezTo>
                    <a:pt x="3248" y="6120"/>
                    <a:pt x="3069" y="6174"/>
                    <a:pt x="2909" y="6316"/>
                  </a:cubicBezTo>
                  <a:lnTo>
                    <a:pt x="571" y="8440"/>
                  </a:lnTo>
                  <a:cubicBezTo>
                    <a:pt x="18" y="8957"/>
                    <a:pt x="0" y="9814"/>
                    <a:pt x="535" y="10349"/>
                  </a:cubicBezTo>
                  <a:cubicBezTo>
                    <a:pt x="797" y="10610"/>
                    <a:pt x="1134" y="10739"/>
                    <a:pt x="1471" y="10739"/>
                  </a:cubicBezTo>
                  <a:cubicBezTo>
                    <a:pt x="1825" y="10739"/>
                    <a:pt x="2180" y="10596"/>
                    <a:pt x="2445" y="10313"/>
                  </a:cubicBezTo>
                  <a:lnTo>
                    <a:pt x="4568" y="7976"/>
                  </a:lnTo>
                  <a:cubicBezTo>
                    <a:pt x="4711" y="7815"/>
                    <a:pt x="4764" y="7637"/>
                    <a:pt x="4764" y="7458"/>
                  </a:cubicBezTo>
                  <a:lnTo>
                    <a:pt x="5371" y="6852"/>
                  </a:lnTo>
                  <a:cubicBezTo>
                    <a:pt x="5906" y="7155"/>
                    <a:pt x="6548" y="7333"/>
                    <a:pt x="7209" y="7333"/>
                  </a:cubicBezTo>
                  <a:cubicBezTo>
                    <a:pt x="9225" y="7333"/>
                    <a:pt x="10884" y="5692"/>
                    <a:pt x="10884" y="3676"/>
                  </a:cubicBezTo>
                  <a:cubicBezTo>
                    <a:pt x="10884" y="1659"/>
                    <a:pt x="9225" y="0"/>
                    <a:pt x="72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50"/>
            <p:cNvSpPr/>
            <p:nvPr/>
          </p:nvSpPr>
          <p:spPr>
            <a:xfrm>
              <a:off x="6374650" y="2390125"/>
              <a:ext cx="123125" cy="120575"/>
            </a:xfrm>
            <a:custGeom>
              <a:rect b="b" l="l" r="r" t="t"/>
              <a:pathLst>
                <a:path extrusionOk="0" h="4823" w="4925">
                  <a:moveTo>
                    <a:pt x="2466" y="628"/>
                  </a:moveTo>
                  <a:cubicBezTo>
                    <a:pt x="2476" y="628"/>
                    <a:pt x="2487" y="629"/>
                    <a:pt x="2498" y="629"/>
                  </a:cubicBezTo>
                  <a:cubicBezTo>
                    <a:pt x="2766" y="647"/>
                    <a:pt x="2980" y="897"/>
                    <a:pt x="2980" y="1165"/>
                  </a:cubicBezTo>
                  <a:lnTo>
                    <a:pt x="2980" y="1254"/>
                  </a:lnTo>
                  <a:lnTo>
                    <a:pt x="1945" y="1254"/>
                  </a:lnTo>
                  <a:lnTo>
                    <a:pt x="1945" y="1147"/>
                  </a:lnTo>
                  <a:cubicBezTo>
                    <a:pt x="1945" y="854"/>
                    <a:pt x="2177" y="628"/>
                    <a:pt x="2466" y="628"/>
                  </a:cubicBezTo>
                  <a:close/>
                  <a:moveTo>
                    <a:pt x="3301" y="1896"/>
                  </a:moveTo>
                  <a:cubicBezTo>
                    <a:pt x="3355" y="1896"/>
                    <a:pt x="3408" y="1932"/>
                    <a:pt x="3408" y="1985"/>
                  </a:cubicBezTo>
                  <a:lnTo>
                    <a:pt x="3408" y="3252"/>
                  </a:lnTo>
                  <a:cubicBezTo>
                    <a:pt x="3408" y="3777"/>
                    <a:pt x="2980" y="4198"/>
                    <a:pt x="2442" y="4198"/>
                  </a:cubicBezTo>
                  <a:cubicBezTo>
                    <a:pt x="2431" y="4198"/>
                    <a:pt x="2420" y="4198"/>
                    <a:pt x="2409" y="4198"/>
                  </a:cubicBezTo>
                  <a:cubicBezTo>
                    <a:pt x="1927" y="4162"/>
                    <a:pt x="1517" y="3716"/>
                    <a:pt x="1517" y="3234"/>
                  </a:cubicBezTo>
                  <a:lnTo>
                    <a:pt x="1517" y="1985"/>
                  </a:lnTo>
                  <a:cubicBezTo>
                    <a:pt x="1517" y="1932"/>
                    <a:pt x="1570" y="1896"/>
                    <a:pt x="1624" y="1896"/>
                  </a:cubicBezTo>
                  <a:close/>
                  <a:moveTo>
                    <a:pt x="2460" y="1"/>
                  </a:moveTo>
                  <a:cubicBezTo>
                    <a:pt x="1831" y="1"/>
                    <a:pt x="1321" y="513"/>
                    <a:pt x="1321" y="1147"/>
                  </a:cubicBezTo>
                  <a:lnTo>
                    <a:pt x="1321" y="1325"/>
                  </a:lnTo>
                  <a:cubicBezTo>
                    <a:pt x="1089" y="1432"/>
                    <a:pt x="928" y="1646"/>
                    <a:pt x="892" y="1896"/>
                  </a:cubicBezTo>
                  <a:lnTo>
                    <a:pt x="768" y="1896"/>
                  </a:lnTo>
                  <a:lnTo>
                    <a:pt x="660" y="1646"/>
                  </a:lnTo>
                  <a:cubicBezTo>
                    <a:pt x="605" y="1536"/>
                    <a:pt x="486" y="1468"/>
                    <a:pt x="368" y="1468"/>
                  </a:cubicBezTo>
                  <a:cubicBezTo>
                    <a:pt x="334" y="1468"/>
                    <a:pt x="300" y="1474"/>
                    <a:pt x="268" y="1486"/>
                  </a:cubicBezTo>
                  <a:cubicBezTo>
                    <a:pt x="90" y="1557"/>
                    <a:pt x="0" y="1753"/>
                    <a:pt x="90" y="1932"/>
                  </a:cubicBezTo>
                  <a:lnTo>
                    <a:pt x="304" y="2342"/>
                  </a:lnTo>
                  <a:cubicBezTo>
                    <a:pt x="357" y="2449"/>
                    <a:pt x="464" y="2521"/>
                    <a:pt x="571" y="2521"/>
                  </a:cubicBezTo>
                  <a:lnTo>
                    <a:pt x="892" y="2521"/>
                  </a:lnTo>
                  <a:lnTo>
                    <a:pt x="892" y="3145"/>
                  </a:lnTo>
                  <a:lnTo>
                    <a:pt x="571" y="3145"/>
                  </a:lnTo>
                  <a:cubicBezTo>
                    <a:pt x="464" y="3145"/>
                    <a:pt x="357" y="3217"/>
                    <a:pt x="304" y="3324"/>
                  </a:cubicBezTo>
                  <a:lnTo>
                    <a:pt x="90" y="3734"/>
                  </a:lnTo>
                  <a:cubicBezTo>
                    <a:pt x="18" y="3877"/>
                    <a:pt x="54" y="4055"/>
                    <a:pt x="197" y="4144"/>
                  </a:cubicBezTo>
                  <a:cubicBezTo>
                    <a:pt x="249" y="4179"/>
                    <a:pt x="307" y="4195"/>
                    <a:pt x="364" y="4195"/>
                  </a:cubicBezTo>
                  <a:cubicBezTo>
                    <a:pt x="482" y="4195"/>
                    <a:pt x="595" y="4128"/>
                    <a:pt x="643" y="4019"/>
                  </a:cubicBezTo>
                  <a:lnTo>
                    <a:pt x="768" y="3770"/>
                  </a:lnTo>
                  <a:lnTo>
                    <a:pt x="982" y="3770"/>
                  </a:lnTo>
                  <a:cubicBezTo>
                    <a:pt x="1196" y="4376"/>
                    <a:pt x="1785" y="4822"/>
                    <a:pt x="2463" y="4822"/>
                  </a:cubicBezTo>
                  <a:cubicBezTo>
                    <a:pt x="3141" y="4822"/>
                    <a:pt x="3729" y="4376"/>
                    <a:pt x="3944" y="3770"/>
                  </a:cubicBezTo>
                  <a:lnTo>
                    <a:pt x="4158" y="3770"/>
                  </a:lnTo>
                  <a:lnTo>
                    <a:pt x="4283" y="4002"/>
                  </a:lnTo>
                  <a:cubicBezTo>
                    <a:pt x="4338" y="4127"/>
                    <a:pt x="4448" y="4198"/>
                    <a:pt x="4561" y="4198"/>
                  </a:cubicBezTo>
                  <a:cubicBezTo>
                    <a:pt x="4593" y="4198"/>
                    <a:pt x="4626" y="4192"/>
                    <a:pt x="4657" y="4180"/>
                  </a:cubicBezTo>
                  <a:cubicBezTo>
                    <a:pt x="4854" y="4109"/>
                    <a:pt x="4925" y="3895"/>
                    <a:pt x="4836" y="3734"/>
                  </a:cubicBezTo>
                  <a:lnTo>
                    <a:pt x="4622" y="3324"/>
                  </a:lnTo>
                  <a:cubicBezTo>
                    <a:pt x="4568" y="3217"/>
                    <a:pt x="4461" y="3145"/>
                    <a:pt x="4354" y="3145"/>
                  </a:cubicBezTo>
                  <a:lnTo>
                    <a:pt x="4033" y="3145"/>
                  </a:lnTo>
                  <a:lnTo>
                    <a:pt x="4033" y="2521"/>
                  </a:lnTo>
                  <a:lnTo>
                    <a:pt x="4354" y="2521"/>
                  </a:lnTo>
                  <a:cubicBezTo>
                    <a:pt x="4461" y="2521"/>
                    <a:pt x="4586" y="2449"/>
                    <a:pt x="4622" y="2342"/>
                  </a:cubicBezTo>
                  <a:lnTo>
                    <a:pt x="4871" y="1860"/>
                  </a:lnTo>
                  <a:cubicBezTo>
                    <a:pt x="4889" y="1807"/>
                    <a:pt x="4889" y="1736"/>
                    <a:pt x="4871" y="1682"/>
                  </a:cubicBezTo>
                  <a:cubicBezTo>
                    <a:pt x="4800" y="1530"/>
                    <a:pt x="4680" y="1463"/>
                    <a:pt x="4564" y="1463"/>
                  </a:cubicBezTo>
                  <a:cubicBezTo>
                    <a:pt x="4448" y="1463"/>
                    <a:pt x="4336" y="1530"/>
                    <a:pt x="4283" y="1646"/>
                  </a:cubicBezTo>
                  <a:lnTo>
                    <a:pt x="4158" y="1896"/>
                  </a:lnTo>
                  <a:lnTo>
                    <a:pt x="4033" y="1896"/>
                  </a:lnTo>
                  <a:cubicBezTo>
                    <a:pt x="3997" y="1646"/>
                    <a:pt x="3836" y="1432"/>
                    <a:pt x="3622" y="1325"/>
                  </a:cubicBezTo>
                  <a:lnTo>
                    <a:pt x="3622" y="933"/>
                  </a:lnTo>
                  <a:cubicBezTo>
                    <a:pt x="3622" y="701"/>
                    <a:pt x="3515" y="469"/>
                    <a:pt x="3319" y="326"/>
                  </a:cubicBezTo>
                  <a:cubicBezTo>
                    <a:pt x="3032" y="98"/>
                    <a:pt x="2735" y="1"/>
                    <a:pt x="24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50"/>
            <p:cNvSpPr/>
            <p:nvPr/>
          </p:nvSpPr>
          <p:spPr>
            <a:xfrm>
              <a:off x="5708225" y="4071450"/>
              <a:ext cx="214575" cy="268125"/>
            </a:xfrm>
            <a:custGeom>
              <a:rect b="b" l="l" r="r" t="t"/>
              <a:pathLst>
                <a:path extrusionOk="0" h="10725" w="8583">
                  <a:moveTo>
                    <a:pt x="6067" y="1071"/>
                  </a:moveTo>
                  <a:lnTo>
                    <a:pt x="7102" y="2088"/>
                  </a:lnTo>
                  <a:lnTo>
                    <a:pt x="6388" y="2088"/>
                  </a:lnTo>
                  <a:cubicBezTo>
                    <a:pt x="6210" y="2088"/>
                    <a:pt x="6067" y="1946"/>
                    <a:pt x="6067" y="1785"/>
                  </a:cubicBezTo>
                  <a:lnTo>
                    <a:pt x="6067" y="1071"/>
                  </a:lnTo>
                  <a:close/>
                  <a:moveTo>
                    <a:pt x="4307" y="3139"/>
                  </a:moveTo>
                  <a:cubicBezTo>
                    <a:pt x="4816" y="3139"/>
                    <a:pt x="5246" y="3572"/>
                    <a:pt x="5246" y="4087"/>
                  </a:cubicBezTo>
                  <a:lnTo>
                    <a:pt x="5246" y="4604"/>
                  </a:lnTo>
                  <a:lnTo>
                    <a:pt x="3355" y="4604"/>
                  </a:lnTo>
                  <a:lnTo>
                    <a:pt x="3355" y="4105"/>
                  </a:lnTo>
                  <a:cubicBezTo>
                    <a:pt x="3355" y="3605"/>
                    <a:pt x="3747" y="3159"/>
                    <a:pt x="4247" y="3141"/>
                  </a:cubicBezTo>
                  <a:cubicBezTo>
                    <a:pt x="4267" y="3140"/>
                    <a:pt x="4287" y="3139"/>
                    <a:pt x="4307" y="3139"/>
                  </a:cubicBezTo>
                  <a:close/>
                  <a:moveTo>
                    <a:pt x="5549" y="5229"/>
                  </a:moveTo>
                  <a:cubicBezTo>
                    <a:pt x="5603" y="5229"/>
                    <a:pt x="5657" y="5282"/>
                    <a:pt x="5657" y="5336"/>
                  </a:cubicBezTo>
                  <a:lnTo>
                    <a:pt x="5657" y="6281"/>
                  </a:lnTo>
                  <a:lnTo>
                    <a:pt x="2927" y="6281"/>
                  </a:lnTo>
                  <a:lnTo>
                    <a:pt x="2927" y="5336"/>
                  </a:lnTo>
                  <a:cubicBezTo>
                    <a:pt x="2927" y="5282"/>
                    <a:pt x="2980" y="5229"/>
                    <a:pt x="3034" y="5229"/>
                  </a:cubicBezTo>
                  <a:close/>
                  <a:moveTo>
                    <a:pt x="5442" y="625"/>
                  </a:moveTo>
                  <a:lnTo>
                    <a:pt x="5442" y="1785"/>
                  </a:lnTo>
                  <a:cubicBezTo>
                    <a:pt x="5442" y="2302"/>
                    <a:pt x="5871" y="2713"/>
                    <a:pt x="6388" y="2713"/>
                  </a:cubicBezTo>
                  <a:lnTo>
                    <a:pt x="7548" y="2713"/>
                  </a:lnTo>
                  <a:lnTo>
                    <a:pt x="7548" y="6281"/>
                  </a:lnTo>
                  <a:lnTo>
                    <a:pt x="6281" y="6281"/>
                  </a:lnTo>
                  <a:lnTo>
                    <a:pt x="6281" y="5336"/>
                  </a:lnTo>
                  <a:cubicBezTo>
                    <a:pt x="6281" y="5050"/>
                    <a:pt x="6120" y="4800"/>
                    <a:pt x="5871" y="4675"/>
                  </a:cubicBezTo>
                  <a:lnTo>
                    <a:pt x="5871" y="4105"/>
                  </a:lnTo>
                  <a:cubicBezTo>
                    <a:pt x="5871" y="3248"/>
                    <a:pt x="5193" y="2552"/>
                    <a:pt x="4354" y="2517"/>
                  </a:cubicBezTo>
                  <a:cubicBezTo>
                    <a:pt x="4333" y="2516"/>
                    <a:pt x="4311" y="2515"/>
                    <a:pt x="4290" y="2515"/>
                  </a:cubicBezTo>
                  <a:cubicBezTo>
                    <a:pt x="3427" y="2515"/>
                    <a:pt x="2730" y="3216"/>
                    <a:pt x="2730" y="4087"/>
                  </a:cubicBezTo>
                  <a:lnTo>
                    <a:pt x="2730" y="4675"/>
                  </a:lnTo>
                  <a:cubicBezTo>
                    <a:pt x="2481" y="4800"/>
                    <a:pt x="2302" y="5050"/>
                    <a:pt x="2302" y="5336"/>
                  </a:cubicBezTo>
                  <a:lnTo>
                    <a:pt x="2302" y="6281"/>
                  </a:lnTo>
                  <a:lnTo>
                    <a:pt x="1053" y="6281"/>
                  </a:lnTo>
                  <a:lnTo>
                    <a:pt x="1053" y="946"/>
                  </a:lnTo>
                  <a:cubicBezTo>
                    <a:pt x="1053" y="768"/>
                    <a:pt x="1196" y="625"/>
                    <a:pt x="1356" y="625"/>
                  </a:cubicBezTo>
                  <a:close/>
                  <a:moveTo>
                    <a:pt x="7958" y="6906"/>
                  </a:moveTo>
                  <a:lnTo>
                    <a:pt x="7958" y="8797"/>
                  </a:lnTo>
                  <a:lnTo>
                    <a:pt x="625" y="8797"/>
                  </a:lnTo>
                  <a:lnTo>
                    <a:pt x="625" y="6906"/>
                  </a:lnTo>
                  <a:close/>
                  <a:moveTo>
                    <a:pt x="7548" y="9422"/>
                  </a:moveTo>
                  <a:lnTo>
                    <a:pt x="7548" y="9778"/>
                  </a:lnTo>
                  <a:cubicBezTo>
                    <a:pt x="7548" y="9957"/>
                    <a:pt x="7405" y="10100"/>
                    <a:pt x="7227" y="10100"/>
                  </a:cubicBezTo>
                  <a:lnTo>
                    <a:pt x="1356" y="10100"/>
                  </a:lnTo>
                  <a:cubicBezTo>
                    <a:pt x="1196" y="10100"/>
                    <a:pt x="1053" y="9957"/>
                    <a:pt x="1053" y="9778"/>
                  </a:cubicBezTo>
                  <a:lnTo>
                    <a:pt x="1053" y="9422"/>
                  </a:lnTo>
                  <a:close/>
                  <a:moveTo>
                    <a:pt x="1356" y="1"/>
                  </a:moveTo>
                  <a:cubicBezTo>
                    <a:pt x="839" y="1"/>
                    <a:pt x="429" y="411"/>
                    <a:pt x="429" y="946"/>
                  </a:cubicBezTo>
                  <a:lnTo>
                    <a:pt x="429" y="6281"/>
                  </a:lnTo>
                  <a:lnTo>
                    <a:pt x="322" y="6281"/>
                  </a:lnTo>
                  <a:cubicBezTo>
                    <a:pt x="143" y="6281"/>
                    <a:pt x="0" y="6424"/>
                    <a:pt x="0" y="6602"/>
                  </a:cubicBezTo>
                  <a:lnTo>
                    <a:pt x="0" y="9100"/>
                  </a:lnTo>
                  <a:cubicBezTo>
                    <a:pt x="0" y="9279"/>
                    <a:pt x="143" y="9422"/>
                    <a:pt x="322" y="9422"/>
                  </a:cubicBezTo>
                  <a:lnTo>
                    <a:pt x="429" y="9422"/>
                  </a:lnTo>
                  <a:lnTo>
                    <a:pt x="429" y="9778"/>
                  </a:lnTo>
                  <a:cubicBezTo>
                    <a:pt x="429" y="10296"/>
                    <a:pt x="839" y="10724"/>
                    <a:pt x="1356" y="10724"/>
                  </a:cubicBezTo>
                  <a:lnTo>
                    <a:pt x="7227" y="10724"/>
                  </a:lnTo>
                  <a:cubicBezTo>
                    <a:pt x="7744" y="10724"/>
                    <a:pt x="8172" y="10296"/>
                    <a:pt x="8172" y="9778"/>
                  </a:cubicBezTo>
                  <a:lnTo>
                    <a:pt x="8172" y="9422"/>
                  </a:lnTo>
                  <a:lnTo>
                    <a:pt x="8279" y="9422"/>
                  </a:lnTo>
                  <a:cubicBezTo>
                    <a:pt x="8440" y="9422"/>
                    <a:pt x="8583" y="9279"/>
                    <a:pt x="8583" y="9100"/>
                  </a:cubicBezTo>
                  <a:lnTo>
                    <a:pt x="8583" y="6602"/>
                  </a:lnTo>
                  <a:cubicBezTo>
                    <a:pt x="8583" y="6424"/>
                    <a:pt x="8440" y="6281"/>
                    <a:pt x="8279" y="6281"/>
                  </a:cubicBezTo>
                  <a:lnTo>
                    <a:pt x="8172" y="6281"/>
                  </a:lnTo>
                  <a:lnTo>
                    <a:pt x="8172" y="2409"/>
                  </a:lnTo>
                  <a:cubicBezTo>
                    <a:pt x="8172" y="2320"/>
                    <a:pt x="8137" y="2249"/>
                    <a:pt x="8083" y="2178"/>
                  </a:cubicBezTo>
                  <a:lnTo>
                    <a:pt x="5978" y="90"/>
                  </a:lnTo>
                  <a:cubicBezTo>
                    <a:pt x="5924" y="36"/>
                    <a:pt x="5853" y="1"/>
                    <a:pt x="576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50"/>
            <p:cNvSpPr/>
            <p:nvPr/>
          </p:nvSpPr>
          <p:spPr>
            <a:xfrm>
              <a:off x="5744800" y="4260150"/>
              <a:ext cx="15625" cy="15625"/>
            </a:xfrm>
            <a:custGeom>
              <a:rect b="b" l="l" r="r" t="t"/>
              <a:pathLst>
                <a:path extrusionOk="0" h="625" w="625">
                  <a:moveTo>
                    <a:pt x="322" y="0"/>
                  </a:moveTo>
                  <a:cubicBezTo>
                    <a:pt x="143" y="0"/>
                    <a:pt x="0" y="143"/>
                    <a:pt x="0" y="303"/>
                  </a:cubicBezTo>
                  <a:cubicBezTo>
                    <a:pt x="0" y="482"/>
                    <a:pt x="143" y="625"/>
                    <a:pt x="322" y="625"/>
                  </a:cubicBezTo>
                  <a:cubicBezTo>
                    <a:pt x="500" y="625"/>
                    <a:pt x="625" y="482"/>
                    <a:pt x="625" y="303"/>
                  </a:cubicBezTo>
                  <a:cubicBezTo>
                    <a:pt x="625" y="143"/>
                    <a:pt x="500" y="0"/>
                    <a:pt x="3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50"/>
            <p:cNvSpPr/>
            <p:nvPr/>
          </p:nvSpPr>
          <p:spPr>
            <a:xfrm>
              <a:off x="5776475" y="4260150"/>
              <a:ext cx="15625" cy="15625"/>
            </a:xfrm>
            <a:custGeom>
              <a:rect b="b" l="l" r="r" t="t"/>
              <a:pathLst>
                <a:path extrusionOk="0" h="625" w="625">
                  <a:moveTo>
                    <a:pt x="304" y="0"/>
                  </a:moveTo>
                  <a:cubicBezTo>
                    <a:pt x="143" y="0"/>
                    <a:pt x="0" y="143"/>
                    <a:pt x="0" y="303"/>
                  </a:cubicBezTo>
                  <a:cubicBezTo>
                    <a:pt x="0" y="482"/>
                    <a:pt x="143" y="625"/>
                    <a:pt x="304" y="625"/>
                  </a:cubicBezTo>
                  <a:cubicBezTo>
                    <a:pt x="482" y="625"/>
                    <a:pt x="625" y="482"/>
                    <a:pt x="625" y="303"/>
                  </a:cubicBezTo>
                  <a:cubicBezTo>
                    <a:pt x="625" y="143"/>
                    <a:pt x="482" y="0"/>
                    <a:pt x="3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50"/>
            <p:cNvSpPr/>
            <p:nvPr/>
          </p:nvSpPr>
          <p:spPr>
            <a:xfrm>
              <a:off x="5807700" y="4260150"/>
              <a:ext cx="15625" cy="15625"/>
            </a:xfrm>
            <a:custGeom>
              <a:rect b="b" l="l" r="r" t="t"/>
              <a:pathLst>
                <a:path extrusionOk="0" h="625" w="625">
                  <a:moveTo>
                    <a:pt x="321" y="0"/>
                  </a:moveTo>
                  <a:cubicBezTo>
                    <a:pt x="143" y="0"/>
                    <a:pt x="0" y="143"/>
                    <a:pt x="0" y="303"/>
                  </a:cubicBezTo>
                  <a:cubicBezTo>
                    <a:pt x="0" y="482"/>
                    <a:pt x="143" y="625"/>
                    <a:pt x="321" y="625"/>
                  </a:cubicBezTo>
                  <a:cubicBezTo>
                    <a:pt x="482" y="625"/>
                    <a:pt x="625" y="482"/>
                    <a:pt x="625" y="303"/>
                  </a:cubicBezTo>
                  <a:cubicBezTo>
                    <a:pt x="625" y="143"/>
                    <a:pt x="482" y="0"/>
                    <a:pt x="3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50"/>
            <p:cNvSpPr/>
            <p:nvPr/>
          </p:nvSpPr>
          <p:spPr>
            <a:xfrm>
              <a:off x="5839375" y="4260150"/>
              <a:ext cx="15625" cy="15625"/>
            </a:xfrm>
            <a:custGeom>
              <a:rect b="b" l="l" r="r" t="t"/>
              <a:pathLst>
                <a:path extrusionOk="0" h="625" w="625">
                  <a:moveTo>
                    <a:pt x="303" y="0"/>
                  </a:moveTo>
                  <a:cubicBezTo>
                    <a:pt x="125" y="0"/>
                    <a:pt x="0" y="143"/>
                    <a:pt x="0" y="303"/>
                  </a:cubicBezTo>
                  <a:cubicBezTo>
                    <a:pt x="0" y="482"/>
                    <a:pt x="125" y="625"/>
                    <a:pt x="303" y="625"/>
                  </a:cubicBezTo>
                  <a:cubicBezTo>
                    <a:pt x="482" y="625"/>
                    <a:pt x="625" y="482"/>
                    <a:pt x="625" y="303"/>
                  </a:cubicBezTo>
                  <a:cubicBezTo>
                    <a:pt x="625" y="143"/>
                    <a:pt x="482" y="0"/>
                    <a:pt x="3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50"/>
            <p:cNvSpPr/>
            <p:nvPr/>
          </p:nvSpPr>
          <p:spPr>
            <a:xfrm>
              <a:off x="5870600" y="4260150"/>
              <a:ext cx="15625" cy="15625"/>
            </a:xfrm>
            <a:custGeom>
              <a:rect b="b" l="l" r="r" t="t"/>
              <a:pathLst>
                <a:path extrusionOk="0" h="625" w="625">
                  <a:moveTo>
                    <a:pt x="321" y="0"/>
                  </a:moveTo>
                  <a:cubicBezTo>
                    <a:pt x="143" y="0"/>
                    <a:pt x="0" y="143"/>
                    <a:pt x="0" y="303"/>
                  </a:cubicBezTo>
                  <a:cubicBezTo>
                    <a:pt x="0" y="482"/>
                    <a:pt x="143" y="625"/>
                    <a:pt x="321" y="625"/>
                  </a:cubicBezTo>
                  <a:cubicBezTo>
                    <a:pt x="482" y="625"/>
                    <a:pt x="625" y="482"/>
                    <a:pt x="625" y="303"/>
                  </a:cubicBezTo>
                  <a:cubicBezTo>
                    <a:pt x="625" y="143"/>
                    <a:pt x="482" y="0"/>
                    <a:pt x="3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50"/>
            <p:cNvSpPr/>
            <p:nvPr/>
          </p:nvSpPr>
          <p:spPr>
            <a:xfrm>
              <a:off x="5742125" y="3670000"/>
              <a:ext cx="147225" cy="136075"/>
            </a:xfrm>
            <a:custGeom>
              <a:rect b="b" l="l" r="r" t="t"/>
              <a:pathLst>
                <a:path extrusionOk="0" h="5443" w="5889">
                  <a:moveTo>
                    <a:pt x="2944" y="625"/>
                  </a:moveTo>
                  <a:cubicBezTo>
                    <a:pt x="2998" y="625"/>
                    <a:pt x="3123" y="643"/>
                    <a:pt x="3194" y="785"/>
                  </a:cubicBezTo>
                  <a:lnTo>
                    <a:pt x="5175" y="4407"/>
                  </a:lnTo>
                  <a:cubicBezTo>
                    <a:pt x="5246" y="4532"/>
                    <a:pt x="5193" y="4639"/>
                    <a:pt x="5175" y="4675"/>
                  </a:cubicBezTo>
                  <a:cubicBezTo>
                    <a:pt x="5139" y="4729"/>
                    <a:pt x="5068" y="4818"/>
                    <a:pt x="4925" y="4818"/>
                  </a:cubicBezTo>
                  <a:lnTo>
                    <a:pt x="964" y="4818"/>
                  </a:lnTo>
                  <a:cubicBezTo>
                    <a:pt x="803" y="4818"/>
                    <a:pt x="732" y="4729"/>
                    <a:pt x="714" y="4675"/>
                  </a:cubicBezTo>
                  <a:cubicBezTo>
                    <a:pt x="678" y="4639"/>
                    <a:pt x="643" y="4532"/>
                    <a:pt x="714" y="4407"/>
                  </a:cubicBezTo>
                  <a:lnTo>
                    <a:pt x="2695" y="785"/>
                  </a:lnTo>
                  <a:cubicBezTo>
                    <a:pt x="2766" y="643"/>
                    <a:pt x="2891" y="625"/>
                    <a:pt x="2944" y="625"/>
                  </a:cubicBezTo>
                  <a:close/>
                  <a:moveTo>
                    <a:pt x="2944" y="0"/>
                  </a:moveTo>
                  <a:cubicBezTo>
                    <a:pt x="2605" y="0"/>
                    <a:pt x="2302" y="179"/>
                    <a:pt x="2142" y="482"/>
                  </a:cubicBezTo>
                  <a:lnTo>
                    <a:pt x="161" y="4104"/>
                  </a:lnTo>
                  <a:cubicBezTo>
                    <a:pt x="0" y="4390"/>
                    <a:pt x="0" y="4729"/>
                    <a:pt x="161" y="4996"/>
                  </a:cubicBezTo>
                  <a:cubicBezTo>
                    <a:pt x="339" y="5282"/>
                    <a:pt x="625" y="5442"/>
                    <a:pt x="964" y="5442"/>
                  </a:cubicBezTo>
                  <a:lnTo>
                    <a:pt x="4907" y="5442"/>
                  </a:lnTo>
                  <a:cubicBezTo>
                    <a:pt x="5228" y="5442"/>
                    <a:pt x="5514" y="5300"/>
                    <a:pt x="5692" y="5032"/>
                  </a:cubicBezTo>
                  <a:cubicBezTo>
                    <a:pt x="5871" y="4746"/>
                    <a:pt x="5889" y="4390"/>
                    <a:pt x="5728" y="4104"/>
                  </a:cubicBezTo>
                  <a:lnTo>
                    <a:pt x="3747" y="482"/>
                  </a:lnTo>
                  <a:cubicBezTo>
                    <a:pt x="3569" y="179"/>
                    <a:pt x="3283" y="0"/>
                    <a:pt x="29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50"/>
            <p:cNvSpPr/>
            <p:nvPr/>
          </p:nvSpPr>
          <p:spPr>
            <a:xfrm>
              <a:off x="5681450" y="3643675"/>
              <a:ext cx="268125" cy="268550"/>
            </a:xfrm>
            <a:custGeom>
              <a:rect b="b" l="l" r="r" t="t"/>
              <a:pathLst>
                <a:path extrusionOk="0" h="10742" w="10725">
                  <a:moveTo>
                    <a:pt x="9779" y="643"/>
                  </a:moveTo>
                  <a:cubicBezTo>
                    <a:pt x="9957" y="643"/>
                    <a:pt x="10100" y="786"/>
                    <a:pt x="10100" y="946"/>
                  </a:cubicBezTo>
                  <a:lnTo>
                    <a:pt x="10100" y="7138"/>
                  </a:lnTo>
                  <a:lnTo>
                    <a:pt x="625" y="7138"/>
                  </a:lnTo>
                  <a:lnTo>
                    <a:pt x="625" y="946"/>
                  </a:lnTo>
                  <a:cubicBezTo>
                    <a:pt x="625" y="786"/>
                    <a:pt x="768" y="643"/>
                    <a:pt x="946" y="643"/>
                  </a:cubicBezTo>
                  <a:close/>
                  <a:moveTo>
                    <a:pt x="10100" y="7762"/>
                  </a:moveTo>
                  <a:lnTo>
                    <a:pt x="10100" y="8065"/>
                  </a:lnTo>
                  <a:cubicBezTo>
                    <a:pt x="10100" y="8244"/>
                    <a:pt x="9957" y="8387"/>
                    <a:pt x="9779" y="8387"/>
                  </a:cubicBezTo>
                  <a:lnTo>
                    <a:pt x="946" y="8387"/>
                  </a:lnTo>
                  <a:cubicBezTo>
                    <a:pt x="768" y="8387"/>
                    <a:pt x="625" y="8244"/>
                    <a:pt x="625" y="8065"/>
                  </a:cubicBezTo>
                  <a:lnTo>
                    <a:pt x="625" y="7762"/>
                  </a:lnTo>
                  <a:close/>
                  <a:moveTo>
                    <a:pt x="6317" y="9011"/>
                  </a:moveTo>
                  <a:lnTo>
                    <a:pt x="6317" y="10100"/>
                  </a:lnTo>
                  <a:lnTo>
                    <a:pt x="4426" y="10100"/>
                  </a:lnTo>
                  <a:lnTo>
                    <a:pt x="4426" y="9011"/>
                  </a:lnTo>
                  <a:close/>
                  <a:moveTo>
                    <a:pt x="946" y="1"/>
                  </a:moveTo>
                  <a:cubicBezTo>
                    <a:pt x="429" y="1"/>
                    <a:pt x="1" y="429"/>
                    <a:pt x="1" y="946"/>
                  </a:cubicBezTo>
                  <a:lnTo>
                    <a:pt x="1" y="8065"/>
                  </a:lnTo>
                  <a:cubicBezTo>
                    <a:pt x="1" y="8601"/>
                    <a:pt x="429" y="9011"/>
                    <a:pt x="946" y="9011"/>
                  </a:cubicBezTo>
                  <a:lnTo>
                    <a:pt x="3801" y="9011"/>
                  </a:lnTo>
                  <a:lnTo>
                    <a:pt x="3801" y="10100"/>
                  </a:lnTo>
                  <a:lnTo>
                    <a:pt x="3284" y="10100"/>
                  </a:lnTo>
                  <a:cubicBezTo>
                    <a:pt x="3123" y="10100"/>
                    <a:pt x="2981" y="10224"/>
                    <a:pt x="2963" y="10385"/>
                  </a:cubicBezTo>
                  <a:cubicBezTo>
                    <a:pt x="2945" y="10581"/>
                    <a:pt x="3088" y="10742"/>
                    <a:pt x="3266" y="10742"/>
                  </a:cubicBezTo>
                  <a:lnTo>
                    <a:pt x="7459" y="10742"/>
                  </a:lnTo>
                  <a:cubicBezTo>
                    <a:pt x="7620" y="10742"/>
                    <a:pt x="7762" y="10617"/>
                    <a:pt x="7780" y="10456"/>
                  </a:cubicBezTo>
                  <a:cubicBezTo>
                    <a:pt x="7798" y="10260"/>
                    <a:pt x="7637" y="10100"/>
                    <a:pt x="7459" y="10100"/>
                  </a:cubicBezTo>
                  <a:lnTo>
                    <a:pt x="6942" y="10100"/>
                  </a:lnTo>
                  <a:lnTo>
                    <a:pt x="6942" y="9011"/>
                  </a:lnTo>
                  <a:lnTo>
                    <a:pt x="9779" y="9011"/>
                  </a:lnTo>
                  <a:cubicBezTo>
                    <a:pt x="10314" y="9011"/>
                    <a:pt x="10724" y="8601"/>
                    <a:pt x="10724" y="8065"/>
                  </a:cubicBezTo>
                  <a:lnTo>
                    <a:pt x="10724" y="946"/>
                  </a:lnTo>
                  <a:cubicBezTo>
                    <a:pt x="10724" y="429"/>
                    <a:pt x="10314" y="1"/>
                    <a:pt x="97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50"/>
            <p:cNvSpPr/>
            <p:nvPr/>
          </p:nvSpPr>
          <p:spPr>
            <a:xfrm>
              <a:off x="5807700" y="3761875"/>
              <a:ext cx="15625" cy="15650"/>
            </a:xfrm>
            <a:custGeom>
              <a:rect b="b" l="l" r="r" t="t"/>
              <a:pathLst>
                <a:path extrusionOk="0" h="626" w="625">
                  <a:moveTo>
                    <a:pt x="321" y="1"/>
                  </a:moveTo>
                  <a:cubicBezTo>
                    <a:pt x="143" y="1"/>
                    <a:pt x="0" y="144"/>
                    <a:pt x="0" y="304"/>
                  </a:cubicBezTo>
                  <a:cubicBezTo>
                    <a:pt x="0" y="483"/>
                    <a:pt x="143" y="625"/>
                    <a:pt x="321" y="625"/>
                  </a:cubicBezTo>
                  <a:cubicBezTo>
                    <a:pt x="482" y="625"/>
                    <a:pt x="625" y="483"/>
                    <a:pt x="625" y="304"/>
                  </a:cubicBezTo>
                  <a:cubicBezTo>
                    <a:pt x="625" y="144"/>
                    <a:pt x="482" y="1"/>
                    <a:pt x="3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50"/>
            <p:cNvSpPr/>
            <p:nvPr/>
          </p:nvSpPr>
          <p:spPr>
            <a:xfrm>
              <a:off x="5807700" y="3706975"/>
              <a:ext cx="15625" cy="46950"/>
            </a:xfrm>
            <a:custGeom>
              <a:rect b="b" l="l" r="r" t="t"/>
              <a:pathLst>
                <a:path extrusionOk="0" h="1878" w="625">
                  <a:moveTo>
                    <a:pt x="316" y="1"/>
                  </a:moveTo>
                  <a:cubicBezTo>
                    <a:pt x="306" y="1"/>
                    <a:pt x="296" y="1"/>
                    <a:pt x="286" y="2"/>
                  </a:cubicBezTo>
                  <a:cubicBezTo>
                    <a:pt x="125" y="20"/>
                    <a:pt x="0" y="163"/>
                    <a:pt x="0" y="323"/>
                  </a:cubicBezTo>
                  <a:lnTo>
                    <a:pt x="0" y="1555"/>
                  </a:lnTo>
                  <a:cubicBezTo>
                    <a:pt x="0" y="1715"/>
                    <a:pt x="125" y="1858"/>
                    <a:pt x="286" y="1876"/>
                  </a:cubicBezTo>
                  <a:cubicBezTo>
                    <a:pt x="296" y="1877"/>
                    <a:pt x="306" y="1877"/>
                    <a:pt x="316" y="1877"/>
                  </a:cubicBezTo>
                  <a:cubicBezTo>
                    <a:pt x="482" y="1877"/>
                    <a:pt x="625" y="1741"/>
                    <a:pt x="625" y="1572"/>
                  </a:cubicBezTo>
                  <a:lnTo>
                    <a:pt x="625" y="306"/>
                  </a:lnTo>
                  <a:cubicBezTo>
                    <a:pt x="625" y="137"/>
                    <a:pt x="482" y="1"/>
                    <a:pt x="3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50"/>
            <p:cNvSpPr/>
            <p:nvPr/>
          </p:nvSpPr>
          <p:spPr>
            <a:xfrm>
              <a:off x="5681450" y="3216350"/>
              <a:ext cx="268125" cy="268100"/>
            </a:xfrm>
            <a:custGeom>
              <a:rect b="b" l="l" r="r" t="t"/>
              <a:pathLst>
                <a:path extrusionOk="0" h="10724" w="10725">
                  <a:moveTo>
                    <a:pt x="9779" y="625"/>
                  </a:moveTo>
                  <a:cubicBezTo>
                    <a:pt x="9957" y="625"/>
                    <a:pt x="10100" y="768"/>
                    <a:pt x="10100" y="946"/>
                  </a:cubicBezTo>
                  <a:lnTo>
                    <a:pt x="10100" y="9778"/>
                  </a:lnTo>
                  <a:cubicBezTo>
                    <a:pt x="10100" y="9957"/>
                    <a:pt x="9957" y="10099"/>
                    <a:pt x="9779" y="10099"/>
                  </a:cubicBezTo>
                  <a:lnTo>
                    <a:pt x="946" y="10099"/>
                  </a:lnTo>
                  <a:cubicBezTo>
                    <a:pt x="768" y="10099"/>
                    <a:pt x="625" y="9957"/>
                    <a:pt x="625" y="9778"/>
                  </a:cubicBezTo>
                  <a:lnTo>
                    <a:pt x="625" y="946"/>
                  </a:lnTo>
                  <a:cubicBezTo>
                    <a:pt x="625" y="768"/>
                    <a:pt x="768" y="625"/>
                    <a:pt x="946" y="625"/>
                  </a:cubicBezTo>
                  <a:close/>
                  <a:moveTo>
                    <a:pt x="946" y="0"/>
                  </a:moveTo>
                  <a:cubicBezTo>
                    <a:pt x="429" y="0"/>
                    <a:pt x="1" y="429"/>
                    <a:pt x="1" y="946"/>
                  </a:cubicBezTo>
                  <a:lnTo>
                    <a:pt x="1" y="9778"/>
                  </a:lnTo>
                  <a:cubicBezTo>
                    <a:pt x="1" y="10313"/>
                    <a:pt x="429" y="10724"/>
                    <a:pt x="946" y="10724"/>
                  </a:cubicBezTo>
                  <a:lnTo>
                    <a:pt x="9779" y="10724"/>
                  </a:lnTo>
                  <a:cubicBezTo>
                    <a:pt x="10314" y="10724"/>
                    <a:pt x="10724" y="10313"/>
                    <a:pt x="10724" y="9778"/>
                  </a:cubicBezTo>
                  <a:lnTo>
                    <a:pt x="10724" y="946"/>
                  </a:lnTo>
                  <a:cubicBezTo>
                    <a:pt x="10724" y="429"/>
                    <a:pt x="10314" y="0"/>
                    <a:pt x="977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50"/>
            <p:cNvSpPr/>
            <p:nvPr/>
          </p:nvSpPr>
          <p:spPr>
            <a:xfrm>
              <a:off x="5713575" y="3248475"/>
              <a:ext cx="42400" cy="41975"/>
            </a:xfrm>
            <a:custGeom>
              <a:rect b="b" l="l" r="r" t="t"/>
              <a:pathLst>
                <a:path extrusionOk="0" h="1679" w="1696">
                  <a:moveTo>
                    <a:pt x="304" y="0"/>
                  </a:moveTo>
                  <a:cubicBezTo>
                    <a:pt x="143" y="0"/>
                    <a:pt x="1" y="143"/>
                    <a:pt x="1" y="303"/>
                  </a:cubicBezTo>
                  <a:lnTo>
                    <a:pt x="1" y="1356"/>
                  </a:lnTo>
                  <a:cubicBezTo>
                    <a:pt x="1" y="1525"/>
                    <a:pt x="145" y="1679"/>
                    <a:pt x="312" y="1679"/>
                  </a:cubicBezTo>
                  <a:cubicBezTo>
                    <a:pt x="321" y="1679"/>
                    <a:pt x="330" y="1678"/>
                    <a:pt x="340" y="1677"/>
                  </a:cubicBezTo>
                  <a:cubicBezTo>
                    <a:pt x="500" y="1659"/>
                    <a:pt x="625" y="1517"/>
                    <a:pt x="625" y="1356"/>
                  </a:cubicBezTo>
                  <a:lnTo>
                    <a:pt x="625" y="625"/>
                  </a:lnTo>
                  <a:lnTo>
                    <a:pt x="1357" y="625"/>
                  </a:lnTo>
                  <a:cubicBezTo>
                    <a:pt x="1517" y="625"/>
                    <a:pt x="1660" y="500"/>
                    <a:pt x="1678" y="339"/>
                  </a:cubicBezTo>
                  <a:cubicBezTo>
                    <a:pt x="1696" y="161"/>
                    <a:pt x="1535" y="0"/>
                    <a:pt x="13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50"/>
            <p:cNvSpPr/>
            <p:nvPr/>
          </p:nvSpPr>
          <p:spPr>
            <a:xfrm>
              <a:off x="5713575" y="3410800"/>
              <a:ext cx="42400" cy="41975"/>
            </a:xfrm>
            <a:custGeom>
              <a:rect b="b" l="l" r="r" t="t"/>
              <a:pathLst>
                <a:path extrusionOk="0" h="1679" w="1696">
                  <a:moveTo>
                    <a:pt x="309" y="0"/>
                  </a:moveTo>
                  <a:cubicBezTo>
                    <a:pt x="143" y="0"/>
                    <a:pt x="1" y="137"/>
                    <a:pt x="1" y="305"/>
                  </a:cubicBezTo>
                  <a:lnTo>
                    <a:pt x="1" y="1358"/>
                  </a:lnTo>
                  <a:cubicBezTo>
                    <a:pt x="1" y="1536"/>
                    <a:pt x="143" y="1679"/>
                    <a:pt x="304" y="1679"/>
                  </a:cubicBezTo>
                  <a:lnTo>
                    <a:pt x="1357" y="1679"/>
                  </a:lnTo>
                  <a:cubicBezTo>
                    <a:pt x="1535" y="1679"/>
                    <a:pt x="1696" y="1518"/>
                    <a:pt x="1678" y="1322"/>
                  </a:cubicBezTo>
                  <a:cubicBezTo>
                    <a:pt x="1660" y="1162"/>
                    <a:pt x="1517" y="1037"/>
                    <a:pt x="1357" y="1037"/>
                  </a:cubicBezTo>
                  <a:lnTo>
                    <a:pt x="625" y="1037"/>
                  </a:lnTo>
                  <a:lnTo>
                    <a:pt x="625" y="323"/>
                  </a:lnTo>
                  <a:cubicBezTo>
                    <a:pt x="625" y="162"/>
                    <a:pt x="500" y="20"/>
                    <a:pt x="340" y="2"/>
                  </a:cubicBezTo>
                  <a:cubicBezTo>
                    <a:pt x="329" y="1"/>
                    <a:pt x="319" y="0"/>
                    <a:pt x="3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50"/>
            <p:cNvSpPr/>
            <p:nvPr/>
          </p:nvSpPr>
          <p:spPr>
            <a:xfrm>
              <a:off x="5875500" y="3410800"/>
              <a:ext cx="42400" cy="41975"/>
            </a:xfrm>
            <a:custGeom>
              <a:rect b="b" l="l" r="r" t="t"/>
              <a:pathLst>
                <a:path extrusionOk="0" h="1679" w="1696">
                  <a:moveTo>
                    <a:pt x="1372" y="0"/>
                  </a:moveTo>
                  <a:cubicBezTo>
                    <a:pt x="1361" y="0"/>
                    <a:pt x="1350" y="1"/>
                    <a:pt x="1339" y="2"/>
                  </a:cubicBezTo>
                  <a:cubicBezTo>
                    <a:pt x="1178" y="20"/>
                    <a:pt x="1053" y="162"/>
                    <a:pt x="1053" y="323"/>
                  </a:cubicBezTo>
                  <a:lnTo>
                    <a:pt x="1053" y="1037"/>
                  </a:lnTo>
                  <a:lnTo>
                    <a:pt x="339" y="1037"/>
                  </a:lnTo>
                  <a:cubicBezTo>
                    <a:pt x="179" y="1037"/>
                    <a:pt x="36" y="1162"/>
                    <a:pt x="18" y="1322"/>
                  </a:cubicBezTo>
                  <a:cubicBezTo>
                    <a:pt x="0" y="1518"/>
                    <a:pt x="143" y="1679"/>
                    <a:pt x="322" y="1679"/>
                  </a:cubicBezTo>
                  <a:lnTo>
                    <a:pt x="1374" y="1679"/>
                  </a:lnTo>
                  <a:cubicBezTo>
                    <a:pt x="1553" y="1679"/>
                    <a:pt x="1695" y="1536"/>
                    <a:pt x="1695" y="1358"/>
                  </a:cubicBezTo>
                  <a:lnTo>
                    <a:pt x="1695" y="305"/>
                  </a:lnTo>
                  <a:cubicBezTo>
                    <a:pt x="1695" y="137"/>
                    <a:pt x="1553" y="0"/>
                    <a:pt x="13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50"/>
            <p:cNvSpPr/>
            <p:nvPr/>
          </p:nvSpPr>
          <p:spPr>
            <a:xfrm>
              <a:off x="5875500" y="3248475"/>
              <a:ext cx="42400" cy="41975"/>
            </a:xfrm>
            <a:custGeom>
              <a:rect b="b" l="l" r="r" t="t"/>
              <a:pathLst>
                <a:path extrusionOk="0" h="1679" w="1696">
                  <a:moveTo>
                    <a:pt x="339" y="0"/>
                  </a:moveTo>
                  <a:cubicBezTo>
                    <a:pt x="179" y="0"/>
                    <a:pt x="36" y="107"/>
                    <a:pt x="18" y="268"/>
                  </a:cubicBezTo>
                  <a:cubicBezTo>
                    <a:pt x="0" y="464"/>
                    <a:pt x="143" y="625"/>
                    <a:pt x="322" y="625"/>
                  </a:cubicBezTo>
                  <a:lnTo>
                    <a:pt x="1053" y="625"/>
                  </a:lnTo>
                  <a:lnTo>
                    <a:pt x="1053" y="1356"/>
                  </a:lnTo>
                  <a:cubicBezTo>
                    <a:pt x="1053" y="1517"/>
                    <a:pt x="1178" y="1659"/>
                    <a:pt x="1339" y="1677"/>
                  </a:cubicBezTo>
                  <a:cubicBezTo>
                    <a:pt x="1349" y="1678"/>
                    <a:pt x="1359" y="1679"/>
                    <a:pt x="1368" y="1679"/>
                  </a:cubicBezTo>
                  <a:cubicBezTo>
                    <a:pt x="1551" y="1679"/>
                    <a:pt x="1695" y="1525"/>
                    <a:pt x="1695" y="1356"/>
                  </a:cubicBezTo>
                  <a:lnTo>
                    <a:pt x="1695" y="303"/>
                  </a:lnTo>
                  <a:cubicBezTo>
                    <a:pt x="1695" y="143"/>
                    <a:pt x="1553" y="0"/>
                    <a:pt x="13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50"/>
            <p:cNvSpPr/>
            <p:nvPr/>
          </p:nvSpPr>
          <p:spPr>
            <a:xfrm>
              <a:off x="5712675" y="3290400"/>
              <a:ext cx="205675" cy="120450"/>
            </a:xfrm>
            <a:custGeom>
              <a:rect b="b" l="l" r="r" t="t"/>
              <a:pathLst>
                <a:path extrusionOk="0" h="4818" w="8227">
                  <a:moveTo>
                    <a:pt x="1928" y="1410"/>
                  </a:moveTo>
                  <a:lnTo>
                    <a:pt x="1928" y="1410"/>
                  </a:lnTo>
                  <a:cubicBezTo>
                    <a:pt x="1785" y="1713"/>
                    <a:pt x="1714" y="2052"/>
                    <a:pt x="1714" y="2409"/>
                  </a:cubicBezTo>
                  <a:cubicBezTo>
                    <a:pt x="1714" y="2766"/>
                    <a:pt x="1785" y="3105"/>
                    <a:pt x="1928" y="3408"/>
                  </a:cubicBezTo>
                  <a:cubicBezTo>
                    <a:pt x="1393" y="3051"/>
                    <a:pt x="982" y="2641"/>
                    <a:pt x="768" y="2409"/>
                  </a:cubicBezTo>
                  <a:cubicBezTo>
                    <a:pt x="982" y="2177"/>
                    <a:pt x="1393" y="1767"/>
                    <a:pt x="1928" y="1410"/>
                  </a:cubicBezTo>
                  <a:close/>
                  <a:moveTo>
                    <a:pt x="6299" y="1410"/>
                  </a:moveTo>
                  <a:cubicBezTo>
                    <a:pt x="6835" y="1767"/>
                    <a:pt x="7245" y="2177"/>
                    <a:pt x="7459" y="2409"/>
                  </a:cubicBezTo>
                  <a:cubicBezTo>
                    <a:pt x="7245" y="2641"/>
                    <a:pt x="6835" y="3051"/>
                    <a:pt x="6299" y="3408"/>
                  </a:cubicBezTo>
                  <a:cubicBezTo>
                    <a:pt x="6442" y="3105"/>
                    <a:pt x="6531" y="2766"/>
                    <a:pt x="6531" y="2409"/>
                  </a:cubicBezTo>
                  <a:cubicBezTo>
                    <a:pt x="6531" y="2052"/>
                    <a:pt x="6442" y="1713"/>
                    <a:pt x="6299" y="1410"/>
                  </a:cubicBezTo>
                  <a:close/>
                  <a:moveTo>
                    <a:pt x="4122" y="625"/>
                  </a:moveTo>
                  <a:cubicBezTo>
                    <a:pt x="5104" y="625"/>
                    <a:pt x="5889" y="1428"/>
                    <a:pt x="5889" y="2409"/>
                  </a:cubicBezTo>
                  <a:cubicBezTo>
                    <a:pt x="5889" y="3390"/>
                    <a:pt x="5104" y="4193"/>
                    <a:pt x="4122" y="4193"/>
                  </a:cubicBezTo>
                  <a:cubicBezTo>
                    <a:pt x="3141" y="4193"/>
                    <a:pt x="2338" y="3390"/>
                    <a:pt x="2338" y="2409"/>
                  </a:cubicBezTo>
                  <a:cubicBezTo>
                    <a:pt x="2338" y="1428"/>
                    <a:pt x="3141" y="625"/>
                    <a:pt x="4122" y="625"/>
                  </a:cubicBezTo>
                  <a:close/>
                  <a:moveTo>
                    <a:pt x="4122" y="0"/>
                  </a:moveTo>
                  <a:cubicBezTo>
                    <a:pt x="3195" y="0"/>
                    <a:pt x="2213" y="375"/>
                    <a:pt x="1268" y="1107"/>
                  </a:cubicBezTo>
                  <a:cubicBezTo>
                    <a:pt x="554" y="1642"/>
                    <a:pt x="126" y="2195"/>
                    <a:pt x="108" y="2213"/>
                  </a:cubicBezTo>
                  <a:cubicBezTo>
                    <a:pt x="1" y="2320"/>
                    <a:pt x="1" y="2480"/>
                    <a:pt x="108" y="2605"/>
                  </a:cubicBezTo>
                  <a:cubicBezTo>
                    <a:pt x="126" y="2623"/>
                    <a:pt x="554" y="3158"/>
                    <a:pt x="1268" y="3712"/>
                  </a:cubicBezTo>
                  <a:cubicBezTo>
                    <a:pt x="2213" y="4425"/>
                    <a:pt x="3195" y="4818"/>
                    <a:pt x="4122" y="4818"/>
                  </a:cubicBezTo>
                  <a:cubicBezTo>
                    <a:pt x="5032" y="4818"/>
                    <a:pt x="6032" y="4425"/>
                    <a:pt x="6977" y="3712"/>
                  </a:cubicBezTo>
                  <a:cubicBezTo>
                    <a:pt x="7673" y="3158"/>
                    <a:pt x="8119" y="2623"/>
                    <a:pt x="8137" y="2605"/>
                  </a:cubicBezTo>
                  <a:cubicBezTo>
                    <a:pt x="8226" y="2480"/>
                    <a:pt x="8226" y="2320"/>
                    <a:pt x="8137" y="2213"/>
                  </a:cubicBezTo>
                  <a:cubicBezTo>
                    <a:pt x="8119" y="2195"/>
                    <a:pt x="7673" y="1642"/>
                    <a:pt x="6977" y="1107"/>
                  </a:cubicBezTo>
                  <a:cubicBezTo>
                    <a:pt x="6032" y="375"/>
                    <a:pt x="5032" y="0"/>
                    <a:pt x="41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50"/>
            <p:cNvSpPr/>
            <p:nvPr/>
          </p:nvSpPr>
          <p:spPr>
            <a:xfrm>
              <a:off x="5786725" y="3321625"/>
              <a:ext cx="57575" cy="57550"/>
            </a:xfrm>
            <a:custGeom>
              <a:rect b="b" l="l" r="r" t="t"/>
              <a:pathLst>
                <a:path extrusionOk="0" h="2302" w="2303">
                  <a:moveTo>
                    <a:pt x="1160" y="643"/>
                  </a:moveTo>
                  <a:cubicBezTo>
                    <a:pt x="1446" y="643"/>
                    <a:pt x="1678" y="875"/>
                    <a:pt x="1678" y="1160"/>
                  </a:cubicBezTo>
                  <a:cubicBezTo>
                    <a:pt x="1678" y="1446"/>
                    <a:pt x="1446" y="1677"/>
                    <a:pt x="1160" y="1677"/>
                  </a:cubicBezTo>
                  <a:cubicBezTo>
                    <a:pt x="875" y="1677"/>
                    <a:pt x="625" y="1446"/>
                    <a:pt x="625" y="1160"/>
                  </a:cubicBezTo>
                  <a:cubicBezTo>
                    <a:pt x="625" y="875"/>
                    <a:pt x="875" y="643"/>
                    <a:pt x="1160" y="643"/>
                  </a:cubicBezTo>
                  <a:close/>
                  <a:moveTo>
                    <a:pt x="1160" y="0"/>
                  </a:moveTo>
                  <a:cubicBezTo>
                    <a:pt x="518" y="0"/>
                    <a:pt x="1" y="518"/>
                    <a:pt x="1" y="1160"/>
                  </a:cubicBezTo>
                  <a:cubicBezTo>
                    <a:pt x="1" y="1785"/>
                    <a:pt x="518" y="2302"/>
                    <a:pt x="1160" y="2302"/>
                  </a:cubicBezTo>
                  <a:cubicBezTo>
                    <a:pt x="1785" y="2302"/>
                    <a:pt x="2302" y="1785"/>
                    <a:pt x="2302" y="1160"/>
                  </a:cubicBezTo>
                  <a:cubicBezTo>
                    <a:pt x="2302" y="518"/>
                    <a:pt x="1785" y="0"/>
                    <a:pt x="11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50"/>
            <p:cNvSpPr/>
            <p:nvPr/>
          </p:nvSpPr>
          <p:spPr>
            <a:xfrm>
              <a:off x="5681450" y="2789025"/>
              <a:ext cx="268125" cy="268100"/>
            </a:xfrm>
            <a:custGeom>
              <a:rect b="b" l="l" r="r" t="t"/>
              <a:pathLst>
                <a:path extrusionOk="0" h="10724" w="10725">
                  <a:moveTo>
                    <a:pt x="9689" y="625"/>
                  </a:moveTo>
                  <a:lnTo>
                    <a:pt x="9689" y="1249"/>
                  </a:lnTo>
                  <a:lnTo>
                    <a:pt x="9047" y="1249"/>
                  </a:lnTo>
                  <a:lnTo>
                    <a:pt x="9047" y="625"/>
                  </a:lnTo>
                  <a:close/>
                  <a:moveTo>
                    <a:pt x="5764" y="625"/>
                  </a:moveTo>
                  <a:cubicBezTo>
                    <a:pt x="6049" y="625"/>
                    <a:pt x="6281" y="857"/>
                    <a:pt x="6281" y="1142"/>
                  </a:cubicBezTo>
                  <a:lnTo>
                    <a:pt x="6281" y="1570"/>
                  </a:lnTo>
                  <a:cubicBezTo>
                    <a:pt x="6281" y="1856"/>
                    <a:pt x="6049" y="2088"/>
                    <a:pt x="5764" y="2088"/>
                  </a:cubicBezTo>
                  <a:lnTo>
                    <a:pt x="1161" y="2088"/>
                  </a:lnTo>
                  <a:cubicBezTo>
                    <a:pt x="875" y="2088"/>
                    <a:pt x="625" y="1856"/>
                    <a:pt x="625" y="1570"/>
                  </a:cubicBezTo>
                  <a:lnTo>
                    <a:pt x="625" y="1142"/>
                  </a:lnTo>
                  <a:cubicBezTo>
                    <a:pt x="625" y="857"/>
                    <a:pt x="875" y="625"/>
                    <a:pt x="1161" y="625"/>
                  </a:cubicBezTo>
                  <a:close/>
                  <a:moveTo>
                    <a:pt x="10100" y="1874"/>
                  </a:moveTo>
                  <a:lnTo>
                    <a:pt x="10100" y="2819"/>
                  </a:lnTo>
                  <a:cubicBezTo>
                    <a:pt x="10100" y="2891"/>
                    <a:pt x="10046" y="2926"/>
                    <a:pt x="9993" y="2926"/>
                  </a:cubicBezTo>
                  <a:lnTo>
                    <a:pt x="8744" y="2926"/>
                  </a:lnTo>
                  <a:cubicBezTo>
                    <a:pt x="8672" y="2926"/>
                    <a:pt x="8637" y="2891"/>
                    <a:pt x="8637" y="2819"/>
                  </a:cubicBezTo>
                  <a:lnTo>
                    <a:pt x="8637" y="1874"/>
                  </a:lnTo>
                  <a:close/>
                  <a:moveTo>
                    <a:pt x="6603" y="6116"/>
                  </a:moveTo>
                  <a:cubicBezTo>
                    <a:pt x="7125" y="6116"/>
                    <a:pt x="7646" y="6218"/>
                    <a:pt x="8173" y="6424"/>
                  </a:cubicBezTo>
                  <a:lnTo>
                    <a:pt x="8173" y="7512"/>
                  </a:lnTo>
                  <a:cubicBezTo>
                    <a:pt x="8173" y="8600"/>
                    <a:pt x="7566" y="9582"/>
                    <a:pt x="6603" y="10063"/>
                  </a:cubicBezTo>
                  <a:cubicBezTo>
                    <a:pt x="5639" y="9582"/>
                    <a:pt x="5032" y="8600"/>
                    <a:pt x="5032" y="7512"/>
                  </a:cubicBezTo>
                  <a:lnTo>
                    <a:pt x="5032" y="6424"/>
                  </a:lnTo>
                  <a:cubicBezTo>
                    <a:pt x="5559" y="6218"/>
                    <a:pt x="6081" y="6116"/>
                    <a:pt x="6603" y="6116"/>
                  </a:cubicBezTo>
                  <a:close/>
                  <a:moveTo>
                    <a:pt x="6281" y="2587"/>
                  </a:moveTo>
                  <a:lnTo>
                    <a:pt x="6281" y="5496"/>
                  </a:lnTo>
                  <a:cubicBezTo>
                    <a:pt x="5728" y="5531"/>
                    <a:pt x="5157" y="5674"/>
                    <a:pt x="4586" y="5924"/>
                  </a:cubicBezTo>
                  <a:cubicBezTo>
                    <a:pt x="4479" y="5977"/>
                    <a:pt x="4408" y="6102"/>
                    <a:pt x="4408" y="6209"/>
                  </a:cubicBezTo>
                  <a:lnTo>
                    <a:pt x="4408" y="7512"/>
                  </a:lnTo>
                  <a:cubicBezTo>
                    <a:pt x="4408" y="7976"/>
                    <a:pt x="4497" y="8422"/>
                    <a:pt x="4676" y="8832"/>
                  </a:cubicBezTo>
                  <a:lnTo>
                    <a:pt x="1589" y="8832"/>
                  </a:lnTo>
                  <a:cubicBezTo>
                    <a:pt x="1428" y="8832"/>
                    <a:pt x="1286" y="8957"/>
                    <a:pt x="1268" y="9118"/>
                  </a:cubicBezTo>
                  <a:cubicBezTo>
                    <a:pt x="1250" y="9296"/>
                    <a:pt x="1393" y="9457"/>
                    <a:pt x="1571" y="9457"/>
                  </a:cubicBezTo>
                  <a:lnTo>
                    <a:pt x="4997" y="9457"/>
                  </a:lnTo>
                  <a:cubicBezTo>
                    <a:pt x="5157" y="9689"/>
                    <a:pt x="5336" y="9903"/>
                    <a:pt x="5550" y="10099"/>
                  </a:cubicBezTo>
                  <a:lnTo>
                    <a:pt x="1161" y="10099"/>
                  </a:lnTo>
                  <a:cubicBezTo>
                    <a:pt x="875" y="10099"/>
                    <a:pt x="625" y="9867"/>
                    <a:pt x="625" y="9564"/>
                  </a:cubicBezTo>
                  <a:lnTo>
                    <a:pt x="625" y="2587"/>
                  </a:lnTo>
                  <a:cubicBezTo>
                    <a:pt x="786" y="2677"/>
                    <a:pt x="964" y="2712"/>
                    <a:pt x="1161" y="2712"/>
                  </a:cubicBezTo>
                  <a:lnTo>
                    <a:pt x="5764" y="2712"/>
                  </a:lnTo>
                  <a:cubicBezTo>
                    <a:pt x="5960" y="2712"/>
                    <a:pt x="6139" y="2677"/>
                    <a:pt x="6281" y="2587"/>
                  </a:cubicBezTo>
                  <a:close/>
                  <a:moveTo>
                    <a:pt x="1161" y="0"/>
                  </a:moveTo>
                  <a:cubicBezTo>
                    <a:pt x="518" y="0"/>
                    <a:pt x="1" y="518"/>
                    <a:pt x="1" y="1142"/>
                  </a:cubicBezTo>
                  <a:lnTo>
                    <a:pt x="1" y="9564"/>
                  </a:lnTo>
                  <a:cubicBezTo>
                    <a:pt x="1" y="10206"/>
                    <a:pt x="518" y="10724"/>
                    <a:pt x="1161" y="10724"/>
                  </a:cubicBezTo>
                  <a:lnTo>
                    <a:pt x="5764" y="10724"/>
                  </a:lnTo>
                  <a:cubicBezTo>
                    <a:pt x="5942" y="10724"/>
                    <a:pt x="6121" y="10688"/>
                    <a:pt x="6281" y="10599"/>
                  </a:cubicBezTo>
                  <a:cubicBezTo>
                    <a:pt x="6335" y="10634"/>
                    <a:pt x="6406" y="10670"/>
                    <a:pt x="6478" y="10688"/>
                  </a:cubicBezTo>
                  <a:cubicBezTo>
                    <a:pt x="6513" y="10706"/>
                    <a:pt x="6558" y="10715"/>
                    <a:pt x="6603" y="10715"/>
                  </a:cubicBezTo>
                  <a:cubicBezTo>
                    <a:pt x="6647" y="10715"/>
                    <a:pt x="6692" y="10706"/>
                    <a:pt x="6728" y="10688"/>
                  </a:cubicBezTo>
                  <a:cubicBezTo>
                    <a:pt x="7994" y="10135"/>
                    <a:pt x="8797" y="8886"/>
                    <a:pt x="8797" y="7512"/>
                  </a:cubicBezTo>
                  <a:lnTo>
                    <a:pt x="8797" y="6209"/>
                  </a:lnTo>
                  <a:cubicBezTo>
                    <a:pt x="8797" y="6102"/>
                    <a:pt x="8726" y="5977"/>
                    <a:pt x="8619" y="5924"/>
                  </a:cubicBezTo>
                  <a:cubicBezTo>
                    <a:pt x="8048" y="5674"/>
                    <a:pt x="7477" y="5531"/>
                    <a:pt x="6924" y="5496"/>
                  </a:cubicBezTo>
                  <a:lnTo>
                    <a:pt x="6924" y="4853"/>
                  </a:lnTo>
                  <a:lnTo>
                    <a:pt x="8744" y="4853"/>
                  </a:lnTo>
                  <a:cubicBezTo>
                    <a:pt x="9261" y="4853"/>
                    <a:pt x="9689" y="4443"/>
                    <a:pt x="9689" y="3908"/>
                  </a:cubicBezTo>
                  <a:lnTo>
                    <a:pt x="9689" y="3551"/>
                  </a:lnTo>
                  <a:lnTo>
                    <a:pt x="9993" y="3551"/>
                  </a:lnTo>
                  <a:cubicBezTo>
                    <a:pt x="10403" y="3551"/>
                    <a:pt x="10724" y="3230"/>
                    <a:pt x="10724" y="2819"/>
                  </a:cubicBezTo>
                  <a:lnTo>
                    <a:pt x="10724" y="1570"/>
                  </a:lnTo>
                  <a:cubicBezTo>
                    <a:pt x="10724" y="1392"/>
                    <a:pt x="10582" y="1249"/>
                    <a:pt x="10421" y="1249"/>
                  </a:cubicBezTo>
                  <a:lnTo>
                    <a:pt x="10314" y="1249"/>
                  </a:lnTo>
                  <a:lnTo>
                    <a:pt x="10314" y="303"/>
                  </a:lnTo>
                  <a:cubicBezTo>
                    <a:pt x="10314" y="143"/>
                    <a:pt x="10171" y="0"/>
                    <a:pt x="9993" y="0"/>
                  </a:cubicBezTo>
                  <a:lnTo>
                    <a:pt x="8744" y="0"/>
                  </a:lnTo>
                  <a:cubicBezTo>
                    <a:pt x="8565" y="0"/>
                    <a:pt x="8423" y="143"/>
                    <a:pt x="8423" y="303"/>
                  </a:cubicBezTo>
                  <a:lnTo>
                    <a:pt x="8423" y="1249"/>
                  </a:lnTo>
                  <a:lnTo>
                    <a:pt x="8316" y="1249"/>
                  </a:lnTo>
                  <a:cubicBezTo>
                    <a:pt x="8137" y="1249"/>
                    <a:pt x="8012" y="1392"/>
                    <a:pt x="8012" y="1570"/>
                  </a:cubicBezTo>
                  <a:lnTo>
                    <a:pt x="8012" y="2819"/>
                  </a:lnTo>
                  <a:cubicBezTo>
                    <a:pt x="8012" y="3230"/>
                    <a:pt x="8333" y="3551"/>
                    <a:pt x="8744" y="3551"/>
                  </a:cubicBezTo>
                  <a:lnTo>
                    <a:pt x="9047" y="3551"/>
                  </a:lnTo>
                  <a:lnTo>
                    <a:pt x="9047" y="3908"/>
                  </a:lnTo>
                  <a:cubicBezTo>
                    <a:pt x="9047" y="4086"/>
                    <a:pt x="8904" y="4229"/>
                    <a:pt x="8744" y="4229"/>
                  </a:cubicBezTo>
                  <a:lnTo>
                    <a:pt x="6924" y="4229"/>
                  </a:lnTo>
                  <a:lnTo>
                    <a:pt x="6924" y="1142"/>
                  </a:lnTo>
                  <a:cubicBezTo>
                    <a:pt x="6924" y="518"/>
                    <a:pt x="6406" y="0"/>
                    <a:pt x="57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50"/>
            <p:cNvSpPr/>
            <p:nvPr/>
          </p:nvSpPr>
          <p:spPr>
            <a:xfrm>
              <a:off x="5713125" y="2872875"/>
              <a:ext cx="15650" cy="15650"/>
            </a:xfrm>
            <a:custGeom>
              <a:rect b="b" l="l" r="r" t="t"/>
              <a:pathLst>
                <a:path extrusionOk="0" h="626" w="626">
                  <a:moveTo>
                    <a:pt x="304" y="1"/>
                  </a:moveTo>
                  <a:cubicBezTo>
                    <a:pt x="143" y="1"/>
                    <a:pt x="1" y="143"/>
                    <a:pt x="1" y="304"/>
                  </a:cubicBezTo>
                  <a:cubicBezTo>
                    <a:pt x="1" y="482"/>
                    <a:pt x="143" y="625"/>
                    <a:pt x="304" y="625"/>
                  </a:cubicBezTo>
                  <a:cubicBezTo>
                    <a:pt x="482" y="625"/>
                    <a:pt x="625" y="482"/>
                    <a:pt x="625" y="304"/>
                  </a:cubicBezTo>
                  <a:cubicBezTo>
                    <a:pt x="625" y="143"/>
                    <a:pt x="482" y="1"/>
                    <a:pt x="30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50"/>
            <p:cNvSpPr/>
            <p:nvPr/>
          </p:nvSpPr>
          <p:spPr>
            <a:xfrm>
              <a:off x="5713125" y="2904100"/>
              <a:ext cx="15650" cy="15650"/>
            </a:xfrm>
            <a:custGeom>
              <a:rect b="b" l="l" r="r" t="t"/>
              <a:pathLst>
                <a:path extrusionOk="0" h="626" w="626">
                  <a:moveTo>
                    <a:pt x="304" y="1"/>
                  </a:moveTo>
                  <a:cubicBezTo>
                    <a:pt x="143" y="1"/>
                    <a:pt x="1" y="143"/>
                    <a:pt x="1" y="322"/>
                  </a:cubicBezTo>
                  <a:cubicBezTo>
                    <a:pt x="1" y="500"/>
                    <a:pt x="143" y="625"/>
                    <a:pt x="304" y="625"/>
                  </a:cubicBezTo>
                  <a:cubicBezTo>
                    <a:pt x="482" y="625"/>
                    <a:pt x="625" y="500"/>
                    <a:pt x="625" y="322"/>
                  </a:cubicBezTo>
                  <a:cubicBezTo>
                    <a:pt x="625" y="143"/>
                    <a:pt x="482" y="1"/>
                    <a:pt x="30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50"/>
            <p:cNvSpPr/>
            <p:nvPr/>
          </p:nvSpPr>
          <p:spPr>
            <a:xfrm>
              <a:off x="5821075" y="2972675"/>
              <a:ext cx="50875" cy="38050"/>
            </a:xfrm>
            <a:custGeom>
              <a:rect b="b" l="l" r="r" t="t"/>
              <a:pathLst>
                <a:path extrusionOk="0" h="1522" w="2035">
                  <a:moveTo>
                    <a:pt x="1687" y="1"/>
                  </a:moveTo>
                  <a:cubicBezTo>
                    <a:pt x="1606" y="1"/>
                    <a:pt x="1526" y="32"/>
                    <a:pt x="1464" y="95"/>
                  </a:cubicBezTo>
                  <a:lnTo>
                    <a:pt x="804" y="755"/>
                  </a:lnTo>
                  <a:lnTo>
                    <a:pt x="572" y="541"/>
                  </a:lnTo>
                  <a:cubicBezTo>
                    <a:pt x="509" y="478"/>
                    <a:pt x="429" y="447"/>
                    <a:pt x="349" y="447"/>
                  </a:cubicBezTo>
                  <a:cubicBezTo>
                    <a:pt x="268" y="447"/>
                    <a:pt x="188" y="478"/>
                    <a:pt x="125" y="541"/>
                  </a:cubicBezTo>
                  <a:cubicBezTo>
                    <a:pt x="1" y="665"/>
                    <a:pt x="1" y="862"/>
                    <a:pt x="125" y="987"/>
                  </a:cubicBezTo>
                  <a:lnTo>
                    <a:pt x="572" y="1433"/>
                  </a:lnTo>
                  <a:cubicBezTo>
                    <a:pt x="625" y="1486"/>
                    <a:pt x="714" y="1522"/>
                    <a:pt x="804" y="1522"/>
                  </a:cubicBezTo>
                  <a:cubicBezTo>
                    <a:pt x="875" y="1522"/>
                    <a:pt x="964" y="1486"/>
                    <a:pt x="1018" y="1433"/>
                  </a:cubicBezTo>
                  <a:lnTo>
                    <a:pt x="1910" y="541"/>
                  </a:lnTo>
                  <a:cubicBezTo>
                    <a:pt x="2035" y="416"/>
                    <a:pt x="2035" y="219"/>
                    <a:pt x="1910" y="95"/>
                  </a:cubicBezTo>
                  <a:cubicBezTo>
                    <a:pt x="1847" y="32"/>
                    <a:pt x="1767" y="1"/>
                    <a:pt x="16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50"/>
            <p:cNvSpPr/>
            <p:nvPr/>
          </p:nvSpPr>
          <p:spPr>
            <a:xfrm>
              <a:off x="5134125" y="3748500"/>
              <a:ext cx="37950" cy="15650"/>
            </a:xfrm>
            <a:custGeom>
              <a:rect b="b" l="l" r="r" t="t"/>
              <a:pathLst>
                <a:path extrusionOk="0" h="626" w="1518">
                  <a:moveTo>
                    <a:pt x="340" y="1"/>
                  </a:moveTo>
                  <a:cubicBezTo>
                    <a:pt x="179" y="1"/>
                    <a:pt x="37" y="126"/>
                    <a:pt x="19" y="286"/>
                  </a:cubicBezTo>
                  <a:cubicBezTo>
                    <a:pt x="1" y="465"/>
                    <a:pt x="161" y="625"/>
                    <a:pt x="340" y="625"/>
                  </a:cubicBezTo>
                  <a:lnTo>
                    <a:pt x="1161" y="625"/>
                  </a:lnTo>
                  <a:cubicBezTo>
                    <a:pt x="1321" y="625"/>
                    <a:pt x="1464" y="518"/>
                    <a:pt x="1482" y="358"/>
                  </a:cubicBezTo>
                  <a:cubicBezTo>
                    <a:pt x="1518" y="161"/>
                    <a:pt x="1357" y="1"/>
                    <a:pt x="11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50"/>
            <p:cNvSpPr/>
            <p:nvPr/>
          </p:nvSpPr>
          <p:spPr>
            <a:xfrm>
              <a:off x="5134125" y="3780175"/>
              <a:ext cx="111100" cy="15625"/>
            </a:xfrm>
            <a:custGeom>
              <a:rect b="b" l="l" r="r" t="t"/>
              <a:pathLst>
                <a:path extrusionOk="0" h="625" w="4444">
                  <a:moveTo>
                    <a:pt x="340" y="0"/>
                  </a:moveTo>
                  <a:cubicBezTo>
                    <a:pt x="179" y="0"/>
                    <a:pt x="37" y="108"/>
                    <a:pt x="19" y="268"/>
                  </a:cubicBezTo>
                  <a:cubicBezTo>
                    <a:pt x="1" y="464"/>
                    <a:pt x="161" y="625"/>
                    <a:pt x="340" y="625"/>
                  </a:cubicBezTo>
                  <a:lnTo>
                    <a:pt x="4105" y="625"/>
                  </a:lnTo>
                  <a:cubicBezTo>
                    <a:pt x="4265" y="625"/>
                    <a:pt x="4408" y="500"/>
                    <a:pt x="4426" y="339"/>
                  </a:cubicBezTo>
                  <a:cubicBezTo>
                    <a:pt x="4444" y="161"/>
                    <a:pt x="4301" y="0"/>
                    <a:pt x="41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50"/>
            <p:cNvSpPr/>
            <p:nvPr/>
          </p:nvSpPr>
          <p:spPr>
            <a:xfrm>
              <a:off x="5186775" y="3748500"/>
              <a:ext cx="37500" cy="15650"/>
            </a:xfrm>
            <a:custGeom>
              <a:rect b="b" l="l" r="r" t="t"/>
              <a:pathLst>
                <a:path extrusionOk="0" h="626" w="1500">
                  <a:moveTo>
                    <a:pt x="339" y="1"/>
                  </a:moveTo>
                  <a:cubicBezTo>
                    <a:pt x="179" y="1"/>
                    <a:pt x="36" y="126"/>
                    <a:pt x="18" y="286"/>
                  </a:cubicBezTo>
                  <a:cubicBezTo>
                    <a:pt x="0" y="465"/>
                    <a:pt x="143" y="625"/>
                    <a:pt x="322" y="625"/>
                  </a:cubicBezTo>
                  <a:lnTo>
                    <a:pt x="1160" y="625"/>
                  </a:lnTo>
                  <a:cubicBezTo>
                    <a:pt x="1321" y="625"/>
                    <a:pt x="1463" y="518"/>
                    <a:pt x="1481" y="358"/>
                  </a:cubicBezTo>
                  <a:cubicBezTo>
                    <a:pt x="1499" y="161"/>
                    <a:pt x="1356" y="1"/>
                    <a:pt x="11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50"/>
            <p:cNvSpPr/>
            <p:nvPr/>
          </p:nvSpPr>
          <p:spPr>
            <a:xfrm>
              <a:off x="5103350" y="3643675"/>
              <a:ext cx="268125" cy="268325"/>
            </a:xfrm>
            <a:custGeom>
              <a:rect b="b" l="l" r="r" t="t"/>
              <a:pathLst>
                <a:path extrusionOk="0" h="10733" w="10725">
                  <a:moveTo>
                    <a:pt x="9779" y="643"/>
                  </a:moveTo>
                  <a:cubicBezTo>
                    <a:pt x="9957" y="643"/>
                    <a:pt x="10100" y="786"/>
                    <a:pt x="10100" y="946"/>
                  </a:cubicBezTo>
                  <a:lnTo>
                    <a:pt x="10100" y="1267"/>
                  </a:lnTo>
                  <a:lnTo>
                    <a:pt x="625" y="1267"/>
                  </a:lnTo>
                  <a:lnTo>
                    <a:pt x="625" y="946"/>
                  </a:lnTo>
                  <a:cubicBezTo>
                    <a:pt x="625" y="786"/>
                    <a:pt x="768" y="643"/>
                    <a:pt x="946" y="643"/>
                  </a:cubicBezTo>
                  <a:close/>
                  <a:moveTo>
                    <a:pt x="10100" y="1892"/>
                  </a:moveTo>
                  <a:lnTo>
                    <a:pt x="10100" y="2516"/>
                  </a:lnTo>
                  <a:lnTo>
                    <a:pt x="625" y="2516"/>
                  </a:lnTo>
                  <a:lnTo>
                    <a:pt x="625" y="1892"/>
                  </a:lnTo>
                  <a:close/>
                  <a:moveTo>
                    <a:pt x="10100" y="3159"/>
                  </a:moveTo>
                  <a:lnTo>
                    <a:pt x="10100" y="5764"/>
                  </a:lnTo>
                  <a:cubicBezTo>
                    <a:pt x="9575" y="5584"/>
                    <a:pt x="9048" y="5493"/>
                    <a:pt x="8521" y="5493"/>
                  </a:cubicBezTo>
                  <a:cubicBezTo>
                    <a:pt x="7847" y="5493"/>
                    <a:pt x="7174" y="5642"/>
                    <a:pt x="6513" y="5942"/>
                  </a:cubicBezTo>
                  <a:cubicBezTo>
                    <a:pt x="6406" y="5996"/>
                    <a:pt x="6317" y="6103"/>
                    <a:pt x="6317" y="6228"/>
                  </a:cubicBezTo>
                  <a:lnTo>
                    <a:pt x="6317" y="6924"/>
                  </a:lnTo>
                  <a:lnTo>
                    <a:pt x="946" y="6924"/>
                  </a:lnTo>
                  <a:cubicBezTo>
                    <a:pt x="768" y="6924"/>
                    <a:pt x="625" y="6781"/>
                    <a:pt x="625" y="6602"/>
                  </a:cubicBezTo>
                  <a:lnTo>
                    <a:pt x="625" y="3159"/>
                  </a:lnTo>
                  <a:close/>
                  <a:moveTo>
                    <a:pt x="8530" y="6121"/>
                  </a:moveTo>
                  <a:cubicBezTo>
                    <a:pt x="9051" y="6121"/>
                    <a:pt x="9573" y="6228"/>
                    <a:pt x="10100" y="6442"/>
                  </a:cubicBezTo>
                  <a:lnTo>
                    <a:pt x="10100" y="7530"/>
                  </a:lnTo>
                  <a:cubicBezTo>
                    <a:pt x="10100" y="8601"/>
                    <a:pt x="9475" y="9582"/>
                    <a:pt x="8530" y="10082"/>
                  </a:cubicBezTo>
                  <a:cubicBezTo>
                    <a:pt x="7566" y="9582"/>
                    <a:pt x="6959" y="8601"/>
                    <a:pt x="6959" y="7530"/>
                  </a:cubicBezTo>
                  <a:lnTo>
                    <a:pt x="6959" y="6442"/>
                  </a:lnTo>
                  <a:cubicBezTo>
                    <a:pt x="7486" y="6228"/>
                    <a:pt x="8008" y="6121"/>
                    <a:pt x="8530" y="6121"/>
                  </a:cubicBezTo>
                  <a:close/>
                  <a:moveTo>
                    <a:pt x="946" y="1"/>
                  </a:moveTo>
                  <a:cubicBezTo>
                    <a:pt x="429" y="1"/>
                    <a:pt x="1" y="429"/>
                    <a:pt x="1" y="946"/>
                  </a:cubicBezTo>
                  <a:lnTo>
                    <a:pt x="1" y="6602"/>
                  </a:lnTo>
                  <a:cubicBezTo>
                    <a:pt x="1" y="7120"/>
                    <a:pt x="429" y="7548"/>
                    <a:pt x="946" y="7548"/>
                  </a:cubicBezTo>
                  <a:lnTo>
                    <a:pt x="6317" y="7548"/>
                  </a:lnTo>
                  <a:cubicBezTo>
                    <a:pt x="6335" y="8922"/>
                    <a:pt x="7156" y="10153"/>
                    <a:pt x="8405" y="10706"/>
                  </a:cubicBezTo>
                  <a:cubicBezTo>
                    <a:pt x="8440" y="10724"/>
                    <a:pt x="8480" y="10733"/>
                    <a:pt x="8523" y="10733"/>
                  </a:cubicBezTo>
                  <a:cubicBezTo>
                    <a:pt x="8565" y="10733"/>
                    <a:pt x="8610" y="10724"/>
                    <a:pt x="8654" y="10706"/>
                  </a:cubicBezTo>
                  <a:cubicBezTo>
                    <a:pt x="9903" y="10153"/>
                    <a:pt x="10724" y="8904"/>
                    <a:pt x="10724" y="7512"/>
                  </a:cubicBezTo>
                  <a:lnTo>
                    <a:pt x="10724" y="946"/>
                  </a:lnTo>
                  <a:cubicBezTo>
                    <a:pt x="10724" y="429"/>
                    <a:pt x="10296" y="1"/>
                    <a:pt x="97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50"/>
            <p:cNvSpPr/>
            <p:nvPr/>
          </p:nvSpPr>
          <p:spPr>
            <a:xfrm>
              <a:off x="5291150" y="3827800"/>
              <a:ext cx="50425" cy="37600"/>
            </a:xfrm>
            <a:custGeom>
              <a:rect b="b" l="l" r="r" t="t"/>
              <a:pathLst>
                <a:path extrusionOk="0" h="1504" w="2017">
                  <a:moveTo>
                    <a:pt x="1678" y="0"/>
                  </a:moveTo>
                  <a:cubicBezTo>
                    <a:pt x="1597" y="0"/>
                    <a:pt x="1517" y="31"/>
                    <a:pt x="1464" y="94"/>
                  </a:cubicBezTo>
                  <a:lnTo>
                    <a:pt x="786" y="754"/>
                  </a:lnTo>
                  <a:lnTo>
                    <a:pt x="571" y="540"/>
                  </a:lnTo>
                  <a:cubicBezTo>
                    <a:pt x="509" y="477"/>
                    <a:pt x="429" y="446"/>
                    <a:pt x="348" y="446"/>
                  </a:cubicBezTo>
                  <a:cubicBezTo>
                    <a:pt x="268" y="446"/>
                    <a:pt x="188" y="477"/>
                    <a:pt x="125" y="540"/>
                  </a:cubicBezTo>
                  <a:cubicBezTo>
                    <a:pt x="1" y="647"/>
                    <a:pt x="1" y="861"/>
                    <a:pt x="125" y="968"/>
                  </a:cubicBezTo>
                  <a:lnTo>
                    <a:pt x="571" y="1414"/>
                  </a:lnTo>
                  <a:cubicBezTo>
                    <a:pt x="625" y="1486"/>
                    <a:pt x="714" y="1503"/>
                    <a:pt x="786" y="1503"/>
                  </a:cubicBezTo>
                  <a:cubicBezTo>
                    <a:pt x="875" y="1503"/>
                    <a:pt x="946" y="1486"/>
                    <a:pt x="1018" y="1414"/>
                  </a:cubicBezTo>
                  <a:lnTo>
                    <a:pt x="1892" y="540"/>
                  </a:lnTo>
                  <a:cubicBezTo>
                    <a:pt x="2017" y="415"/>
                    <a:pt x="2017" y="201"/>
                    <a:pt x="1892" y="94"/>
                  </a:cubicBezTo>
                  <a:cubicBezTo>
                    <a:pt x="1838" y="31"/>
                    <a:pt x="1758" y="0"/>
                    <a:pt x="16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50"/>
            <p:cNvSpPr/>
            <p:nvPr/>
          </p:nvSpPr>
          <p:spPr>
            <a:xfrm>
              <a:off x="5103350" y="3216350"/>
              <a:ext cx="268125" cy="268325"/>
            </a:xfrm>
            <a:custGeom>
              <a:rect b="b" l="l" r="r" t="t"/>
              <a:pathLst>
                <a:path extrusionOk="0" h="10733" w="10725">
                  <a:moveTo>
                    <a:pt x="3373" y="928"/>
                  </a:moveTo>
                  <a:lnTo>
                    <a:pt x="3373" y="928"/>
                  </a:lnTo>
                  <a:cubicBezTo>
                    <a:pt x="3248" y="1107"/>
                    <a:pt x="3123" y="1303"/>
                    <a:pt x="3016" y="1535"/>
                  </a:cubicBezTo>
                  <a:cubicBezTo>
                    <a:pt x="2891" y="1785"/>
                    <a:pt x="2784" y="2052"/>
                    <a:pt x="2677" y="2338"/>
                  </a:cubicBezTo>
                  <a:lnTo>
                    <a:pt x="1500" y="2338"/>
                  </a:lnTo>
                  <a:cubicBezTo>
                    <a:pt x="1981" y="1713"/>
                    <a:pt x="2624" y="1214"/>
                    <a:pt x="3373" y="928"/>
                  </a:cubicBezTo>
                  <a:close/>
                  <a:moveTo>
                    <a:pt x="4604" y="696"/>
                  </a:moveTo>
                  <a:lnTo>
                    <a:pt x="4604" y="2338"/>
                  </a:lnTo>
                  <a:lnTo>
                    <a:pt x="3355" y="2338"/>
                  </a:lnTo>
                  <a:cubicBezTo>
                    <a:pt x="3409" y="2159"/>
                    <a:pt x="3498" y="1981"/>
                    <a:pt x="3569" y="1820"/>
                  </a:cubicBezTo>
                  <a:cubicBezTo>
                    <a:pt x="3873" y="1232"/>
                    <a:pt x="4229" y="839"/>
                    <a:pt x="4604" y="696"/>
                  </a:cubicBezTo>
                  <a:close/>
                  <a:moveTo>
                    <a:pt x="5229" y="696"/>
                  </a:moveTo>
                  <a:cubicBezTo>
                    <a:pt x="5603" y="839"/>
                    <a:pt x="5978" y="1232"/>
                    <a:pt x="6264" y="1820"/>
                  </a:cubicBezTo>
                  <a:cubicBezTo>
                    <a:pt x="6353" y="1981"/>
                    <a:pt x="6424" y="2159"/>
                    <a:pt x="6495" y="2338"/>
                  </a:cubicBezTo>
                  <a:lnTo>
                    <a:pt x="5229" y="2338"/>
                  </a:lnTo>
                  <a:lnTo>
                    <a:pt x="5229" y="696"/>
                  </a:lnTo>
                  <a:close/>
                  <a:moveTo>
                    <a:pt x="6460" y="928"/>
                  </a:moveTo>
                  <a:cubicBezTo>
                    <a:pt x="7013" y="1142"/>
                    <a:pt x="7530" y="1463"/>
                    <a:pt x="7959" y="1892"/>
                  </a:cubicBezTo>
                  <a:cubicBezTo>
                    <a:pt x="8101" y="2034"/>
                    <a:pt x="8226" y="2195"/>
                    <a:pt x="8351" y="2338"/>
                  </a:cubicBezTo>
                  <a:lnTo>
                    <a:pt x="7156" y="2338"/>
                  </a:lnTo>
                  <a:cubicBezTo>
                    <a:pt x="7066" y="2052"/>
                    <a:pt x="6959" y="1785"/>
                    <a:pt x="6834" y="1535"/>
                  </a:cubicBezTo>
                  <a:cubicBezTo>
                    <a:pt x="6710" y="1303"/>
                    <a:pt x="6585" y="1107"/>
                    <a:pt x="6460" y="928"/>
                  </a:cubicBezTo>
                  <a:close/>
                  <a:moveTo>
                    <a:pt x="2517" y="2944"/>
                  </a:moveTo>
                  <a:cubicBezTo>
                    <a:pt x="2392" y="3480"/>
                    <a:pt x="2338" y="4033"/>
                    <a:pt x="2320" y="4604"/>
                  </a:cubicBezTo>
                  <a:lnTo>
                    <a:pt x="643" y="4604"/>
                  </a:lnTo>
                  <a:cubicBezTo>
                    <a:pt x="679" y="4015"/>
                    <a:pt x="839" y="3462"/>
                    <a:pt x="1107" y="2944"/>
                  </a:cubicBezTo>
                  <a:close/>
                  <a:moveTo>
                    <a:pt x="4604" y="2944"/>
                  </a:moveTo>
                  <a:lnTo>
                    <a:pt x="4604" y="4604"/>
                  </a:lnTo>
                  <a:lnTo>
                    <a:pt x="2927" y="4604"/>
                  </a:lnTo>
                  <a:cubicBezTo>
                    <a:pt x="2945" y="4033"/>
                    <a:pt x="3016" y="3462"/>
                    <a:pt x="3159" y="2944"/>
                  </a:cubicBezTo>
                  <a:close/>
                  <a:moveTo>
                    <a:pt x="6692" y="2944"/>
                  </a:moveTo>
                  <a:cubicBezTo>
                    <a:pt x="6817" y="3462"/>
                    <a:pt x="6888" y="4033"/>
                    <a:pt x="6906" y="4604"/>
                  </a:cubicBezTo>
                  <a:lnTo>
                    <a:pt x="5229" y="4604"/>
                  </a:lnTo>
                  <a:lnTo>
                    <a:pt x="5229" y="2944"/>
                  </a:lnTo>
                  <a:close/>
                  <a:moveTo>
                    <a:pt x="8744" y="2944"/>
                  </a:moveTo>
                  <a:cubicBezTo>
                    <a:pt x="9011" y="3462"/>
                    <a:pt x="9172" y="4033"/>
                    <a:pt x="9208" y="4604"/>
                  </a:cubicBezTo>
                  <a:lnTo>
                    <a:pt x="7530" y="4604"/>
                  </a:lnTo>
                  <a:cubicBezTo>
                    <a:pt x="7513" y="4033"/>
                    <a:pt x="7441" y="3480"/>
                    <a:pt x="7316" y="2944"/>
                  </a:cubicBezTo>
                  <a:close/>
                  <a:moveTo>
                    <a:pt x="9208" y="5228"/>
                  </a:moveTo>
                  <a:cubicBezTo>
                    <a:pt x="9190" y="5335"/>
                    <a:pt x="9190" y="5442"/>
                    <a:pt x="9172" y="5532"/>
                  </a:cubicBezTo>
                  <a:cubicBezTo>
                    <a:pt x="8959" y="5504"/>
                    <a:pt x="8746" y="5490"/>
                    <a:pt x="8533" y="5490"/>
                  </a:cubicBezTo>
                  <a:cubicBezTo>
                    <a:pt x="8193" y="5490"/>
                    <a:pt x="7853" y="5526"/>
                    <a:pt x="7513" y="5603"/>
                  </a:cubicBezTo>
                  <a:cubicBezTo>
                    <a:pt x="7530" y="5478"/>
                    <a:pt x="7530" y="5353"/>
                    <a:pt x="7530" y="5228"/>
                  </a:cubicBezTo>
                  <a:close/>
                  <a:moveTo>
                    <a:pt x="2302" y="5228"/>
                  </a:moveTo>
                  <a:cubicBezTo>
                    <a:pt x="2320" y="5835"/>
                    <a:pt x="2392" y="6406"/>
                    <a:pt x="2517" y="6941"/>
                  </a:cubicBezTo>
                  <a:lnTo>
                    <a:pt x="1125" y="6941"/>
                  </a:lnTo>
                  <a:cubicBezTo>
                    <a:pt x="857" y="6406"/>
                    <a:pt x="679" y="5835"/>
                    <a:pt x="643" y="5228"/>
                  </a:cubicBezTo>
                  <a:close/>
                  <a:moveTo>
                    <a:pt x="4604" y="5228"/>
                  </a:moveTo>
                  <a:lnTo>
                    <a:pt x="4604" y="6941"/>
                  </a:lnTo>
                  <a:lnTo>
                    <a:pt x="3177" y="6941"/>
                  </a:lnTo>
                  <a:cubicBezTo>
                    <a:pt x="3052" y="6406"/>
                    <a:pt x="2963" y="5835"/>
                    <a:pt x="2945" y="5228"/>
                  </a:cubicBezTo>
                  <a:close/>
                  <a:moveTo>
                    <a:pt x="6906" y="5228"/>
                  </a:moveTo>
                  <a:cubicBezTo>
                    <a:pt x="6906" y="5425"/>
                    <a:pt x="6888" y="5603"/>
                    <a:pt x="6870" y="5781"/>
                  </a:cubicBezTo>
                  <a:cubicBezTo>
                    <a:pt x="6745" y="5835"/>
                    <a:pt x="6638" y="5871"/>
                    <a:pt x="6513" y="5924"/>
                  </a:cubicBezTo>
                  <a:cubicBezTo>
                    <a:pt x="6406" y="5978"/>
                    <a:pt x="6317" y="6085"/>
                    <a:pt x="6317" y="6210"/>
                  </a:cubicBezTo>
                  <a:lnTo>
                    <a:pt x="6317" y="6941"/>
                  </a:lnTo>
                  <a:lnTo>
                    <a:pt x="5229" y="6941"/>
                  </a:lnTo>
                  <a:lnTo>
                    <a:pt x="5229" y="5228"/>
                  </a:lnTo>
                  <a:close/>
                  <a:moveTo>
                    <a:pt x="2695" y="7584"/>
                  </a:moveTo>
                  <a:cubicBezTo>
                    <a:pt x="2784" y="7851"/>
                    <a:pt x="2891" y="8101"/>
                    <a:pt x="3016" y="8333"/>
                  </a:cubicBezTo>
                  <a:cubicBezTo>
                    <a:pt x="3123" y="8565"/>
                    <a:pt x="3248" y="8761"/>
                    <a:pt x="3391" y="8940"/>
                  </a:cubicBezTo>
                  <a:cubicBezTo>
                    <a:pt x="2820" y="8725"/>
                    <a:pt x="2320" y="8404"/>
                    <a:pt x="1892" y="7976"/>
                  </a:cubicBezTo>
                  <a:cubicBezTo>
                    <a:pt x="1767" y="7851"/>
                    <a:pt x="1642" y="7708"/>
                    <a:pt x="1535" y="7584"/>
                  </a:cubicBezTo>
                  <a:close/>
                  <a:moveTo>
                    <a:pt x="6567" y="8779"/>
                  </a:moveTo>
                  <a:cubicBezTo>
                    <a:pt x="6585" y="8815"/>
                    <a:pt x="6585" y="8850"/>
                    <a:pt x="6603" y="8868"/>
                  </a:cubicBezTo>
                  <a:cubicBezTo>
                    <a:pt x="6549" y="8904"/>
                    <a:pt x="6513" y="8922"/>
                    <a:pt x="6460" y="8940"/>
                  </a:cubicBezTo>
                  <a:cubicBezTo>
                    <a:pt x="6495" y="8886"/>
                    <a:pt x="6531" y="8832"/>
                    <a:pt x="6567" y="8779"/>
                  </a:cubicBezTo>
                  <a:close/>
                  <a:moveTo>
                    <a:pt x="4604" y="7584"/>
                  </a:moveTo>
                  <a:lnTo>
                    <a:pt x="4604" y="9172"/>
                  </a:lnTo>
                  <a:cubicBezTo>
                    <a:pt x="4229" y="9029"/>
                    <a:pt x="3873" y="8636"/>
                    <a:pt x="3569" y="8047"/>
                  </a:cubicBezTo>
                  <a:cubicBezTo>
                    <a:pt x="3498" y="7905"/>
                    <a:pt x="3427" y="7744"/>
                    <a:pt x="3373" y="7584"/>
                  </a:cubicBezTo>
                  <a:close/>
                  <a:moveTo>
                    <a:pt x="6317" y="7584"/>
                  </a:moveTo>
                  <a:cubicBezTo>
                    <a:pt x="6335" y="7691"/>
                    <a:pt x="6335" y="7798"/>
                    <a:pt x="6353" y="7887"/>
                  </a:cubicBezTo>
                  <a:cubicBezTo>
                    <a:pt x="6032" y="8565"/>
                    <a:pt x="5639" y="9011"/>
                    <a:pt x="5229" y="9172"/>
                  </a:cubicBezTo>
                  <a:lnTo>
                    <a:pt x="5229" y="7584"/>
                  </a:lnTo>
                  <a:close/>
                  <a:moveTo>
                    <a:pt x="8530" y="6116"/>
                  </a:moveTo>
                  <a:cubicBezTo>
                    <a:pt x="9051" y="6116"/>
                    <a:pt x="9573" y="6219"/>
                    <a:pt x="10100" y="6424"/>
                  </a:cubicBezTo>
                  <a:lnTo>
                    <a:pt x="10100" y="7512"/>
                  </a:lnTo>
                  <a:cubicBezTo>
                    <a:pt x="10100" y="8601"/>
                    <a:pt x="9475" y="9582"/>
                    <a:pt x="8530" y="10064"/>
                  </a:cubicBezTo>
                  <a:cubicBezTo>
                    <a:pt x="7566" y="9582"/>
                    <a:pt x="6959" y="8601"/>
                    <a:pt x="6959" y="7512"/>
                  </a:cubicBezTo>
                  <a:lnTo>
                    <a:pt x="6959" y="6424"/>
                  </a:lnTo>
                  <a:cubicBezTo>
                    <a:pt x="7486" y="6219"/>
                    <a:pt x="8008" y="6116"/>
                    <a:pt x="8530" y="6116"/>
                  </a:cubicBezTo>
                  <a:close/>
                  <a:moveTo>
                    <a:pt x="4925" y="0"/>
                  </a:moveTo>
                  <a:cubicBezTo>
                    <a:pt x="3605" y="0"/>
                    <a:pt x="2374" y="518"/>
                    <a:pt x="1446" y="1446"/>
                  </a:cubicBezTo>
                  <a:cubicBezTo>
                    <a:pt x="518" y="2373"/>
                    <a:pt x="1" y="3605"/>
                    <a:pt x="1" y="4925"/>
                  </a:cubicBezTo>
                  <a:cubicBezTo>
                    <a:pt x="1" y="6245"/>
                    <a:pt x="518" y="7476"/>
                    <a:pt x="1446" y="8404"/>
                  </a:cubicBezTo>
                  <a:cubicBezTo>
                    <a:pt x="2374" y="9332"/>
                    <a:pt x="3605" y="9850"/>
                    <a:pt x="4925" y="9850"/>
                  </a:cubicBezTo>
                  <a:cubicBezTo>
                    <a:pt x="5621" y="9850"/>
                    <a:pt x="6281" y="9707"/>
                    <a:pt x="6906" y="9439"/>
                  </a:cubicBezTo>
                  <a:cubicBezTo>
                    <a:pt x="7263" y="9974"/>
                    <a:pt x="7780" y="10420"/>
                    <a:pt x="8405" y="10706"/>
                  </a:cubicBezTo>
                  <a:cubicBezTo>
                    <a:pt x="8440" y="10724"/>
                    <a:pt x="8480" y="10733"/>
                    <a:pt x="8523" y="10733"/>
                  </a:cubicBezTo>
                  <a:cubicBezTo>
                    <a:pt x="8565" y="10733"/>
                    <a:pt x="8610" y="10724"/>
                    <a:pt x="8654" y="10706"/>
                  </a:cubicBezTo>
                  <a:cubicBezTo>
                    <a:pt x="9903" y="10135"/>
                    <a:pt x="10724" y="8886"/>
                    <a:pt x="10724" y="7512"/>
                  </a:cubicBezTo>
                  <a:lnTo>
                    <a:pt x="10724" y="6227"/>
                  </a:lnTo>
                  <a:cubicBezTo>
                    <a:pt x="10724" y="6103"/>
                    <a:pt x="10653" y="5996"/>
                    <a:pt x="10528" y="5942"/>
                  </a:cubicBezTo>
                  <a:cubicBezTo>
                    <a:pt x="10296" y="5817"/>
                    <a:pt x="10046" y="5728"/>
                    <a:pt x="9779" y="5674"/>
                  </a:cubicBezTo>
                  <a:cubicBezTo>
                    <a:pt x="9832" y="5425"/>
                    <a:pt x="9850" y="5175"/>
                    <a:pt x="9850" y="4925"/>
                  </a:cubicBezTo>
                  <a:cubicBezTo>
                    <a:pt x="9850" y="3605"/>
                    <a:pt x="9332" y="2373"/>
                    <a:pt x="8405" y="1446"/>
                  </a:cubicBezTo>
                  <a:cubicBezTo>
                    <a:pt x="7477" y="518"/>
                    <a:pt x="6228" y="0"/>
                    <a:pt x="49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50"/>
            <p:cNvSpPr/>
            <p:nvPr/>
          </p:nvSpPr>
          <p:spPr>
            <a:xfrm>
              <a:off x="5291150" y="3400025"/>
              <a:ext cx="50425" cy="38050"/>
            </a:xfrm>
            <a:custGeom>
              <a:rect b="b" l="l" r="r" t="t"/>
              <a:pathLst>
                <a:path extrusionOk="0" h="1522" w="2017">
                  <a:moveTo>
                    <a:pt x="1678" y="0"/>
                  </a:moveTo>
                  <a:cubicBezTo>
                    <a:pt x="1597" y="0"/>
                    <a:pt x="1517" y="31"/>
                    <a:pt x="1464" y="94"/>
                  </a:cubicBezTo>
                  <a:lnTo>
                    <a:pt x="786" y="754"/>
                  </a:lnTo>
                  <a:lnTo>
                    <a:pt x="571" y="540"/>
                  </a:lnTo>
                  <a:cubicBezTo>
                    <a:pt x="509" y="477"/>
                    <a:pt x="429" y="446"/>
                    <a:pt x="348" y="446"/>
                  </a:cubicBezTo>
                  <a:cubicBezTo>
                    <a:pt x="268" y="446"/>
                    <a:pt x="188" y="477"/>
                    <a:pt x="125" y="540"/>
                  </a:cubicBezTo>
                  <a:cubicBezTo>
                    <a:pt x="1" y="665"/>
                    <a:pt x="1" y="861"/>
                    <a:pt x="125" y="986"/>
                  </a:cubicBezTo>
                  <a:lnTo>
                    <a:pt x="571" y="1432"/>
                  </a:lnTo>
                  <a:cubicBezTo>
                    <a:pt x="625" y="1485"/>
                    <a:pt x="714" y="1521"/>
                    <a:pt x="786" y="1521"/>
                  </a:cubicBezTo>
                  <a:cubicBezTo>
                    <a:pt x="875" y="1521"/>
                    <a:pt x="946" y="1485"/>
                    <a:pt x="1018" y="1432"/>
                  </a:cubicBezTo>
                  <a:lnTo>
                    <a:pt x="1892" y="540"/>
                  </a:lnTo>
                  <a:cubicBezTo>
                    <a:pt x="2017" y="415"/>
                    <a:pt x="2017" y="219"/>
                    <a:pt x="1892" y="94"/>
                  </a:cubicBezTo>
                  <a:cubicBezTo>
                    <a:pt x="1838" y="31"/>
                    <a:pt x="1758" y="0"/>
                    <a:pt x="16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50"/>
            <p:cNvSpPr/>
            <p:nvPr/>
          </p:nvSpPr>
          <p:spPr>
            <a:xfrm>
              <a:off x="5713575" y="2361250"/>
              <a:ext cx="204325" cy="268550"/>
            </a:xfrm>
            <a:custGeom>
              <a:rect b="b" l="l" r="r" t="t"/>
              <a:pathLst>
                <a:path extrusionOk="0" h="10742" w="8173">
                  <a:moveTo>
                    <a:pt x="4086" y="642"/>
                  </a:moveTo>
                  <a:cubicBezTo>
                    <a:pt x="5014" y="642"/>
                    <a:pt x="5996" y="1088"/>
                    <a:pt x="6228" y="2266"/>
                  </a:cubicBezTo>
                  <a:cubicBezTo>
                    <a:pt x="5264" y="1767"/>
                    <a:pt x="4586" y="1695"/>
                    <a:pt x="4086" y="1695"/>
                  </a:cubicBezTo>
                  <a:cubicBezTo>
                    <a:pt x="3587" y="1695"/>
                    <a:pt x="2909" y="1767"/>
                    <a:pt x="1928" y="2266"/>
                  </a:cubicBezTo>
                  <a:cubicBezTo>
                    <a:pt x="2177" y="1088"/>
                    <a:pt x="3159" y="642"/>
                    <a:pt x="4086" y="642"/>
                  </a:cubicBezTo>
                  <a:close/>
                  <a:moveTo>
                    <a:pt x="4086" y="2320"/>
                  </a:moveTo>
                  <a:cubicBezTo>
                    <a:pt x="4336" y="2320"/>
                    <a:pt x="4640" y="2337"/>
                    <a:pt x="5032" y="2445"/>
                  </a:cubicBezTo>
                  <a:lnTo>
                    <a:pt x="5032" y="3676"/>
                  </a:lnTo>
                  <a:cubicBezTo>
                    <a:pt x="5032" y="4193"/>
                    <a:pt x="4604" y="4621"/>
                    <a:pt x="4086" y="4621"/>
                  </a:cubicBezTo>
                  <a:cubicBezTo>
                    <a:pt x="3569" y="4621"/>
                    <a:pt x="3141" y="4193"/>
                    <a:pt x="3141" y="3676"/>
                  </a:cubicBezTo>
                  <a:lnTo>
                    <a:pt x="3141" y="2445"/>
                  </a:lnTo>
                  <a:cubicBezTo>
                    <a:pt x="3516" y="2337"/>
                    <a:pt x="3837" y="2320"/>
                    <a:pt x="4086" y="2320"/>
                  </a:cubicBezTo>
                  <a:close/>
                  <a:moveTo>
                    <a:pt x="5657" y="2694"/>
                  </a:moveTo>
                  <a:cubicBezTo>
                    <a:pt x="5853" y="2766"/>
                    <a:pt x="6049" y="2891"/>
                    <a:pt x="6281" y="3015"/>
                  </a:cubicBezTo>
                  <a:cubicBezTo>
                    <a:pt x="6210" y="4728"/>
                    <a:pt x="5175" y="6299"/>
                    <a:pt x="4086" y="6299"/>
                  </a:cubicBezTo>
                  <a:cubicBezTo>
                    <a:pt x="2980" y="6299"/>
                    <a:pt x="1945" y="4728"/>
                    <a:pt x="1892" y="3015"/>
                  </a:cubicBezTo>
                  <a:cubicBezTo>
                    <a:pt x="2106" y="2891"/>
                    <a:pt x="2320" y="2766"/>
                    <a:pt x="2516" y="2694"/>
                  </a:cubicBezTo>
                  <a:lnTo>
                    <a:pt x="2516" y="3676"/>
                  </a:lnTo>
                  <a:cubicBezTo>
                    <a:pt x="2516" y="4550"/>
                    <a:pt x="3212" y="5246"/>
                    <a:pt x="4086" y="5246"/>
                  </a:cubicBezTo>
                  <a:cubicBezTo>
                    <a:pt x="4943" y="5246"/>
                    <a:pt x="5657" y="4550"/>
                    <a:pt x="5657" y="3676"/>
                  </a:cubicBezTo>
                  <a:lnTo>
                    <a:pt x="5657" y="2694"/>
                  </a:lnTo>
                  <a:close/>
                  <a:moveTo>
                    <a:pt x="6549" y="6084"/>
                  </a:moveTo>
                  <a:cubicBezTo>
                    <a:pt x="7102" y="6084"/>
                    <a:pt x="7530" y="6530"/>
                    <a:pt x="7530" y="7066"/>
                  </a:cubicBezTo>
                  <a:lnTo>
                    <a:pt x="7530" y="9439"/>
                  </a:lnTo>
                  <a:cubicBezTo>
                    <a:pt x="7530" y="9564"/>
                    <a:pt x="7441" y="9635"/>
                    <a:pt x="7334" y="9635"/>
                  </a:cubicBezTo>
                  <a:lnTo>
                    <a:pt x="6549" y="9635"/>
                  </a:lnTo>
                  <a:lnTo>
                    <a:pt x="6691" y="7726"/>
                  </a:lnTo>
                  <a:cubicBezTo>
                    <a:pt x="6709" y="7565"/>
                    <a:pt x="6620" y="7423"/>
                    <a:pt x="6442" y="7387"/>
                  </a:cubicBezTo>
                  <a:lnTo>
                    <a:pt x="1713" y="7387"/>
                  </a:lnTo>
                  <a:cubicBezTo>
                    <a:pt x="1553" y="7423"/>
                    <a:pt x="1446" y="7565"/>
                    <a:pt x="1464" y="7726"/>
                  </a:cubicBezTo>
                  <a:lnTo>
                    <a:pt x="1606" y="9635"/>
                  </a:lnTo>
                  <a:lnTo>
                    <a:pt x="821" y="9635"/>
                  </a:lnTo>
                  <a:cubicBezTo>
                    <a:pt x="714" y="9635"/>
                    <a:pt x="625" y="9564"/>
                    <a:pt x="625" y="9439"/>
                  </a:cubicBezTo>
                  <a:lnTo>
                    <a:pt x="625" y="7066"/>
                  </a:lnTo>
                  <a:cubicBezTo>
                    <a:pt x="625" y="6530"/>
                    <a:pt x="1071" y="6084"/>
                    <a:pt x="1606" y="6084"/>
                  </a:cubicBezTo>
                  <a:lnTo>
                    <a:pt x="2409" y="6084"/>
                  </a:lnTo>
                  <a:cubicBezTo>
                    <a:pt x="2909" y="6620"/>
                    <a:pt x="3480" y="6923"/>
                    <a:pt x="4086" y="6923"/>
                  </a:cubicBezTo>
                  <a:cubicBezTo>
                    <a:pt x="4675" y="6923"/>
                    <a:pt x="5264" y="6620"/>
                    <a:pt x="5746" y="6084"/>
                  </a:cubicBezTo>
                  <a:close/>
                  <a:moveTo>
                    <a:pt x="6049" y="8011"/>
                  </a:moveTo>
                  <a:lnTo>
                    <a:pt x="5889" y="10099"/>
                  </a:lnTo>
                  <a:lnTo>
                    <a:pt x="2284" y="10099"/>
                  </a:lnTo>
                  <a:lnTo>
                    <a:pt x="2124" y="8011"/>
                  </a:lnTo>
                  <a:close/>
                  <a:moveTo>
                    <a:pt x="4086" y="0"/>
                  </a:moveTo>
                  <a:cubicBezTo>
                    <a:pt x="3284" y="0"/>
                    <a:pt x="2588" y="250"/>
                    <a:pt x="2088" y="714"/>
                  </a:cubicBezTo>
                  <a:cubicBezTo>
                    <a:pt x="1535" y="1231"/>
                    <a:pt x="1249" y="1963"/>
                    <a:pt x="1249" y="2837"/>
                  </a:cubicBezTo>
                  <a:cubicBezTo>
                    <a:pt x="1249" y="3747"/>
                    <a:pt x="1517" y="4711"/>
                    <a:pt x="1963" y="5460"/>
                  </a:cubicBezTo>
                  <a:cubicBezTo>
                    <a:pt x="857" y="5585"/>
                    <a:pt x="1" y="6513"/>
                    <a:pt x="1" y="7655"/>
                  </a:cubicBezTo>
                  <a:lnTo>
                    <a:pt x="1" y="9332"/>
                  </a:lnTo>
                  <a:cubicBezTo>
                    <a:pt x="1" y="9849"/>
                    <a:pt x="411" y="10277"/>
                    <a:pt x="946" y="10277"/>
                  </a:cubicBezTo>
                  <a:lnTo>
                    <a:pt x="1660" y="10277"/>
                  </a:lnTo>
                  <a:lnTo>
                    <a:pt x="1678" y="10438"/>
                  </a:lnTo>
                  <a:cubicBezTo>
                    <a:pt x="1678" y="10599"/>
                    <a:pt x="1820" y="10741"/>
                    <a:pt x="1981" y="10741"/>
                  </a:cubicBezTo>
                  <a:lnTo>
                    <a:pt x="6174" y="10741"/>
                  </a:lnTo>
                  <a:cubicBezTo>
                    <a:pt x="6335" y="10741"/>
                    <a:pt x="6477" y="10599"/>
                    <a:pt x="6495" y="10438"/>
                  </a:cubicBezTo>
                  <a:lnTo>
                    <a:pt x="6495" y="10277"/>
                  </a:lnTo>
                  <a:lnTo>
                    <a:pt x="7227" y="10277"/>
                  </a:lnTo>
                  <a:cubicBezTo>
                    <a:pt x="7744" y="10277"/>
                    <a:pt x="8172" y="9849"/>
                    <a:pt x="8172" y="9332"/>
                  </a:cubicBezTo>
                  <a:lnTo>
                    <a:pt x="8172" y="7655"/>
                  </a:lnTo>
                  <a:cubicBezTo>
                    <a:pt x="8172" y="6513"/>
                    <a:pt x="7298" y="5585"/>
                    <a:pt x="6192" y="5460"/>
                  </a:cubicBezTo>
                  <a:cubicBezTo>
                    <a:pt x="6656" y="4711"/>
                    <a:pt x="6906" y="3747"/>
                    <a:pt x="6906" y="2837"/>
                  </a:cubicBezTo>
                  <a:cubicBezTo>
                    <a:pt x="6906" y="1963"/>
                    <a:pt x="6620" y="1231"/>
                    <a:pt x="6067" y="714"/>
                  </a:cubicBezTo>
                  <a:cubicBezTo>
                    <a:pt x="5567" y="250"/>
                    <a:pt x="4872" y="0"/>
                    <a:pt x="40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50"/>
            <p:cNvSpPr/>
            <p:nvPr/>
          </p:nvSpPr>
          <p:spPr>
            <a:xfrm>
              <a:off x="5103350" y="2805075"/>
              <a:ext cx="268125" cy="235550"/>
            </a:xfrm>
            <a:custGeom>
              <a:rect b="b" l="l" r="r" t="t"/>
              <a:pathLst>
                <a:path extrusionOk="0" h="9422" w="10725">
                  <a:moveTo>
                    <a:pt x="9368" y="625"/>
                  </a:moveTo>
                  <a:cubicBezTo>
                    <a:pt x="9529" y="625"/>
                    <a:pt x="9671" y="768"/>
                    <a:pt x="9671" y="946"/>
                  </a:cubicBezTo>
                  <a:lnTo>
                    <a:pt x="9671" y="7120"/>
                  </a:lnTo>
                  <a:lnTo>
                    <a:pt x="7031" y="7120"/>
                  </a:lnTo>
                  <a:cubicBezTo>
                    <a:pt x="6959" y="7120"/>
                    <a:pt x="6870" y="7155"/>
                    <a:pt x="6817" y="7209"/>
                  </a:cubicBezTo>
                  <a:lnTo>
                    <a:pt x="6495" y="7548"/>
                  </a:lnTo>
                  <a:lnTo>
                    <a:pt x="4229" y="7548"/>
                  </a:lnTo>
                  <a:lnTo>
                    <a:pt x="3908" y="7209"/>
                  </a:lnTo>
                  <a:cubicBezTo>
                    <a:pt x="3855" y="7155"/>
                    <a:pt x="3766" y="7120"/>
                    <a:pt x="3676" y="7120"/>
                  </a:cubicBezTo>
                  <a:lnTo>
                    <a:pt x="1053" y="7120"/>
                  </a:lnTo>
                  <a:lnTo>
                    <a:pt x="1053" y="946"/>
                  </a:lnTo>
                  <a:cubicBezTo>
                    <a:pt x="1053" y="768"/>
                    <a:pt x="1178" y="625"/>
                    <a:pt x="1357" y="625"/>
                  </a:cubicBezTo>
                  <a:close/>
                  <a:moveTo>
                    <a:pt x="10100" y="7762"/>
                  </a:moveTo>
                  <a:lnTo>
                    <a:pt x="10100" y="7851"/>
                  </a:lnTo>
                  <a:cubicBezTo>
                    <a:pt x="10100" y="8387"/>
                    <a:pt x="9671" y="8797"/>
                    <a:pt x="9154" y="8797"/>
                  </a:cubicBezTo>
                  <a:lnTo>
                    <a:pt x="1571" y="8797"/>
                  </a:lnTo>
                  <a:cubicBezTo>
                    <a:pt x="1053" y="8797"/>
                    <a:pt x="625" y="8387"/>
                    <a:pt x="625" y="7851"/>
                  </a:cubicBezTo>
                  <a:lnTo>
                    <a:pt x="625" y="7762"/>
                  </a:lnTo>
                  <a:lnTo>
                    <a:pt x="3551" y="7762"/>
                  </a:lnTo>
                  <a:lnTo>
                    <a:pt x="3890" y="8083"/>
                  </a:lnTo>
                  <a:cubicBezTo>
                    <a:pt x="3944" y="8137"/>
                    <a:pt x="4015" y="8172"/>
                    <a:pt x="4105" y="8172"/>
                  </a:cubicBezTo>
                  <a:lnTo>
                    <a:pt x="6620" y="8172"/>
                  </a:lnTo>
                  <a:cubicBezTo>
                    <a:pt x="6710" y="8172"/>
                    <a:pt x="6781" y="8137"/>
                    <a:pt x="6834" y="8083"/>
                  </a:cubicBezTo>
                  <a:lnTo>
                    <a:pt x="7174" y="7762"/>
                  </a:lnTo>
                  <a:close/>
                  <a:moveTo>
                    <a:pt x="1357" y="0"/>
                  </a:moveTo>
                  <a:cubicBezTo>
                    <a:pt x="839" y="0"/>
                    <a:pt x="411" y="429"/>
                    <a:pt x="411" y="946"/>
                  </a:cubicBezTo>
                  <a:lnTo>
                    <a:pt x="411" y="7120"/>
                  </a:lnTo>
                  <a:lnTo>
                    <a:pt x="304" y="7120"/>
                  </a:lnTo>
                  <a:cubicBezTo>
                    <a:pt x="144" y="7120"/>
                    <a:pt x="1" y="7262"/>
                    <a:pt x="1" y="7441"/>
                  </a:cubicBezTo>
                  <a:lnTo>
                    <a:pt x="1" y="7851"/>
                  </a:lnTo>
                  <a:cubicBezTo>
                    <a:pt x="1" y="8726"/>
                    <a:pt x="697" y="9421"/>
                    <a:pt x="1571" y="9421"/>
                  </a:cubicBezTo>
                  <a:lnTo>
                    <a:pt x="9154" y="9421"/>
                  </a:lnTo>
                  <a:cubicBezTo>
                    <a:pt x="10028" y="9421"/>
                    <a:pt x="10724" y="8726"/>
                    <a:pt x="10724" y="7851"/>
                  </a:cubicBezTo>
                  <a:lnTo>
                    <a:pt x="10724" y="7441"/>
                  </a:lnTo>
                  <a:cubicBezTo>
                    <a:pt x="10724" y="7262"/>
                    <a:pt x="10581" y="7120"/>
                    <a:pt x="10403" y="7120"/>
                  </a:cubicBezTo>
                  <a:lnTo>
                    <a:pt x="10296" y="7120"/>
                  </a:lnTo>
                  <a:lnTo>
                    <a:pt x="10296" y="946"/>
                  </a:lnTo>
                  <a:cubicBezTo>
                    <a:pt x="10296" y="429"/>
                    <a:pt x="9886" y="0"/>
                    <a:pt x="93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50"/>
            <p:cNvSpPr/>
            <p:nvPr/>
          </p:nvSpPr>
          <p:spPr>
            <a:xfrm>
              <a:off x="5187675" y="2831350"/>
              <a:ext cx="99475" cy="141475"/>
            </a:xfrm>
            <a:custGeom>
              <a:rect b="b" l="l" r="r" t="t"/>
              <a:pathLst>
                <a:path extrusionOk="0" h="5659" w="3979">
                  <a:moveTo>
                    <a:pt x="2002" y="626"/>
                  </a:moveTo>
                  <a:cubicBezTo>
                    <a:pt x="2013" y="626"/>
                    <a:pt x="2023" y="626"/>
                    <a:pt x="2034" y="627"/>
                  </a:cubicBezTo>
                  <a:cubicBezTo>
                    <a:pt x="2534" y="662"/>
                    <a:pt x="2926" y="1091"/>
                    <a:pt x="2926" y="1590"/>
                  </a:cubicBezTo>
                  <a:lnTo>
                    <a:pt x="2926" y="2090"/>
                  </a:lnTo>
                  <a:lnTo>
                    <a:pt x="1053" y="2090"/>
                  </a:lnTo>
                  <a:lnTo>
                    <a:pt x="1053" y="1572"/>
                  </a:lnTo>
                  <a:cubicBezTo>
                    <a:pt x="1053" y="1048"/>
                    <a:pt x="1481" y="626"/>
                    <a:pt x="2002" y="626"/>
                  </a:cubicBezTo>
                  <a:close/>
                  <a:moveTo>
                    <a:pt x="3247" y="2714"/>
                  </a:moveTo>
                  <a:cubicBezTo>
                    <a:pt x="3301" y="2714"/>
                    <a:pt x="3354" y="2768"/>
                    <a:pt x="3354" y="2821"/>
                  </a:cubicBezTo>
                  <a:lnTo>
                    <a:pt x="3354" y="4927"/>
                  </a:lnTo>
                  <a:cubicBezTo>
                    <a:pt x="3354" y="4980"/>
                    <a:pt x="3301" y="5034"/>
                    <a:pt x="3247" y="5034"/>
                  </a:cubicBezTo>
                  <a:lnTo>
                    <a:pt x="732" y="5034"/>
                  </a:lnTo>
                  <a:cubicBezTo>
                    <a:pt x="678" y="5034"/>
                    <a:pt x="625" y="4980"/>
                    <a:pt x="625" y="4927"/>
                  </a:cubicBezTo>
                  <a:lnTo>
                    <a:pt x="625" y="2821"/>
                  </a:lnTo>
                  <a:cubicBezTo>
                    <a:pt x="625" y="2768"/>
                    <a:pt x="678" y="2714"/>
                    <a:pt x="732" y="2714"/>
                  </a:cubicBezTo>
                  <a:close/>
                  <a:moveTo>
                    <a:pt x="1989" y="1"/>
                  </a:moveTo>
                  <a:cubicBezTo>
                    <a:pt x="1125" y="1"/>
                    <a:pt x="410" y="719"/>
                    <a:pt x="410" y="1572"/>
                  </a:cubicBezTo>
                  <a:lnTo>
                    <a:pt x="410" y="2161"/>
                  </a:lnTo>
                  <a:cubicBezTo>
                    <a:pt x="178" y="2286"/>
                    <a:pt x="0" y="2536"/>
                    <a:pt x="0" y="2821"/>
                  </a:cubicBezTo>
                  <a:lnTo>
                    <a:pt x="0" y="4927"/>
                  </a:lnTo>
                  <a:cubicBezTo>
                    <a:pt x="0" y="5319"/>
                    <a:pt x="321" y="5658"/>
                    <a:pt x="732" y="5658"/>
                  </a:cubicBezTo>
                  <a:lnTo>
                    <a:pt x="3247" y="5658"/>
                  </a:lnTo>
                  <a:cubicBezTo>
                    <a:pt x="3658" y="5658"/>
                    <a:pt x="3979" y="5319"/>
                    <a:pt x="3979" y="4927"/>
                  </a:cubicBezTo>
                  <a:lnTo>
                    <a:pt x="3979" y="2821"/>
                  </a:lnTo>
                  <a:cubicBezTo>
                    <a:pt x="3979" y="2536"/>
                    <a:pt x="3801" y="2286"/>
                    <a:pt x="3551" y="2161"/>
                  </a:cubicBezTo>
                  <a:lnTo>
                    <a:pt x="3551" y="1590"/>
                  </a:lnTo>
                  <a:cubicBezTo>
                    <a:pt x="3551" y="752"/>
                    <a:pt x="2891" y="38"/>
                    <a:pt x="2052" y="2"/>
                  </a:cubicBezTo>
                  <a:cubicBezTo>
                    <a:pt x="2031" y="1"/>
                    <a:pt x="2010" y="1"/>
                    <a:pt x="19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50"/>
            <p:cNvSpPr/>
            <p:nvPr/>
          </p:nvSpPr>
          <p:spPr>
            <a:xfrm>
              <a:off x="5212200" y="2909350"/>
              <a:ext cx="50425" cy="37825"/>
            </a:xfrm>
            <a:custGeom>
              <a:rect b="b" l="l" r="r" t="t"/>
              <a:pathLst>
                <a:path extrusionOk="0" h="1513" w="2017">
                  <a:moveTo>
                    <a:pt x="1669" y="0"/>
                  </a:moveTo>
                  <a:cubicBezTo>
                    <a:pt x="1588" y="0"/>
                    <a:pt x="1508" y="31"/>
                    <a:pt x="1446" y="94"/>
                  </a:cubicBezTo>
                  <a:lnTo>
                    <a:pt x="785" y="754"/>
                  </a:lnTo>
                  <a:lnTo>
                    <a:pt x="571" y="540"/>
                  </a:lnTo>
                  <a:cubicBezTo>
                    <a:pt x="509" y="477"/>
                    <a:pt x="424" y="446"/>
                    <a:pt x="342" y="446"/>
                  </a:cubicBezTo>
                  <a:cubicBezTo>
                    <a:pt x="259" y="446"/>
                    <a:pt x="179" y="477"/>
                    <a:pt x="125" y="540"/>
                  </a:cubicBezTo>
                  <a:cubicBezTo>
                    <a:pt x="0" y="665"/>
                    <a:pt x="0" y="861"/>
                    <a:pt x="125" y="986"/>
                  </a:cubicBezTo>
                  <a:lnTo>
                    <a:pt x="571" y="1432"/>
                  </a:lnTo>
                  <a:cubicBezTo>
                    <a:pt x="625" y="1486"/>
                    <a:pt x="705" y="1512"/>
                    <a:pt x="785" y="1512"/>
                  </a:cubicBezTo>
                  <a:cubicBezTo>
                    <a:pt x="866" y="1512"/>
                    <a:pt x="946" y="1486"/>
                    <a:pt x="1000" y="1432"/>
                  </a:cubicBezTo>
                  <a:lnTo>
                    <a:pt x="1892" y="540"/>
                  </a:lnTo>
                  <a:cubicBezTo>
                    <a:pt x="2017" y="415"/>
                    <a:pt x="2017" y="219"/>
                    <a:pt x="1892" y="94"/>
                  </a:cubicBezTo>
                  <a:cubicBezTo>
                    <a:pt x="1829" y="31"/>
                    <a:pt x="1749" y="0"/>
                    <a:pt x="16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50"/>
            <p:cNvSpPr/>
            <p:nvPr/>
          </p:nvSpPr>
          <p:spPr>
            <a:xfrm>
              <a:off x="5103350" y="2361250"/>
              <a:ext cx="268125" cy="268550"/>
            </a:xfrm>
            <a:custGeom>
              <a:rect b="b" l="l" r="r" t="t"/>
              <a:pathLst>
                <a:path extrusionOk="0" h="10742" w="10725">
                  <a:moveTo>
                    <a:pt x="9779" y="642"/>
                  </a:moveTo>
                  <a:cubicBezTo>
                    <a:pt x="9957" y="642"/>
                    <a:pt x="10100" y="785"/>
                    <a:pt x="10100" y="946"/>
                  </a:cubicBezTo>
                  <a:lnTo>
                    <a:pt x="10100" y="7137"/>
                  </a:lnTo>
                  <a:lnTo>
                    <a:pt x="625" y="7137"/>
                  </a:lnTo>
                  <a:lnTo>
                    <a:pt x="625" y="946"/>
                  </a:lnTo>
                  <a:cubicBezTo>
                    <a:pt x="625" y="785"/>
                    <a:pt x="768" y="642"/>
                    <a:pt x="946" y="642"/>
                  </a:cubicBezTo>
                  <a:close/>
                  <a:moveTo>
                    <a:pt x="10100" y="7762"/>
                  </a:moveTo>
                  <a:lnTo>
                    <a:pt x="10100" y="8065"/>
                  </a:lnTo>
                  <a:cubicBezTo>
                    <a:pt x="10100" y="8243"/>
                    <a:pt x="9957" y="8386"/>
                    <a:pt x="9779" y="8386"/>
                  </a:cubicBezTo>
                  <a:lnTo>
                    <a:pt x="946" y="8386"/>
                  </a:lnTo>
                  <a:cubicBezTo>
                    <a:pt x="768" y="8386"/>
                    <a:pt x="625" y="8243"/>
                    <a:pt x="625" y="8065"/>
                  </a:cubicBezTo>
                  <a:lnTo>
                    <a:pt x="625" y="7762"/>
                  </a:lnTo>
                  <a:close/>
                  <a:moveTo>
                    <a:pt x="6299" y="9011"/>
                  </a:moveTo>
                  <a:lnTo>
                    <a:pt x="6299" y="10099"/>
                  </a:lnTo>
                  <a:lnTo>
                    <a:pt x="4426" y="10099"/>
                  </a:lnTo>
                  <a:lnTo>
                    <a:pt x="4426" y="9011"/>
                  </a:lnTo>
                  <a:close/>
                  <a:moveTo>
                    <a:pt x="946" y="0"/>
                  </a:moveTo>
                  <a:cubicBezTo>
                    <a:pt x="429" y="0"/>
                    <a:pt x="1" y="428"/>
                    <a:pt x="1" y="946"/>
                  </a:cubicBezTo>
                  <a:lnTo>
                    <a:pt x="1" y="8065"/>
                  </a:lnTo>
                  <a:cubicBezTo>
                    <a:pt x="1" y="8600"/>
                    <a:pt x="429" y="9011"/>
                    <a:pt x="946" y="9011"/>
                  </a:cubicBezTo>
                  <a:lnTo>
                    <a:pt x="3783" y="9011"/>
                  </a:lnTo>
                  <a:lnTo>
                    <a:pt x="3783" y="10099"/>
                  </a:lnTo>
                  <a:lnTo>
                    <a:pt x="3266" y="10099"/>
                  </a:lnTo>
                  <a:cubicBezTo>
                    <a:pt x="3105" y="10099"/>
                    <a:pt x="2980" y="10224"/>
                    <a:pt x="2963" y="10384"/>
                  </a:cubicBezTo>
                  <a:cubicBezTo>
                    <a:pt x="2927" y="10581"/>
                    <a:pt x="3088" y="10741"/>
                    <a:pt x="3266" y="10741"/>
                  </a:cubicBezTo>
                  <a:lnTo>
                    <a:pt x="7441" y="10741"/>
                  </a:lnTo>
                  <a:cubicBezTo>
                    <a:pt x="7602" y="10741"/>
                    <a:pt x="7744" y="10616"/>
                    <a:pt x="7762" y="10456"/>
                  </a:cubicBezTo>
                  <a:cubicBezTo>
                    <a:pt x="7780" y="10260"/>
                    <a:pt x="7637" y="10099"/>
                    <a:pt x="7459" y="10099"/>
                  </a:cubicBezTo>
                  <a:lnTo>
                    <a:pt x="6924" y="10099"/>
                  </a:lnTo>
                  <a:lnTo>
                    <a:pt x="6924" y="9011"/>
                  </a:lnTo>
                  <a:lnTo>
                    <a:pt x="9779" y="9011"/>
                  </a:lnTo>
                  <a:cubicBezTo>
                    <a:pt x="10296" y="9011"/>
                    <a:pt x="10724" y="8600"/>
                    <a:pt x="10724" y="8065"/>
                  </a:cubicBezTo>
                  <a:lnTo>
                    <a:pt x="10724" y="946"/>
                  </a:lnTo>
                  <a:cubicBezTo>
                    <a:pt x="10724" y="428"/>
                    <a:pt x="10296" y="0"/>
                    <a:pt x="977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50"/>
            <p:cNvSpPr/>
            <p:nvPr/>
          </p:nvSpPr>
          <p:spPr>
            <a:xfrm>
              <a:off x="5165800" y="2387550"/>
              <a:ext cx="143225" cy="141425"/>
            </a:xfrm>
            <a:custGeom>
              <a:rect b="b" l="l" r="r" t="t"/>
              <a:pathLst>
                <a:path extrusionOk="0" h="5657" w="5729">
                  <a:moveTo>
                    <a:pt x="2856" y="625"/>
                  </a:moveTo>
                  <a:cubicBezTo>
                    <a:pt x="3230" y="625"/>
                    <a:pt x="3534" y="911"/>
                    <a:pt x="3587" y="1268"/>
                  </a:cubicBezTo>
                  <a:lnTo>
                    <a:pt x="2142" y="1268"/>
                  </a:lnTo>
                  <a:cubicBezTo>
                    <a:pt x="2195" y="911"/>
                    <a:pt x="2499" y="625"/>
                    <a:pt x="2856" y="625"/>
                  </a:cubicBezTo>
                  <a:close/>
                  <a:moveTo>
                    <a:pt x="3908" y="1892"/>
                  </a:moveTo>
                  <a:cubicBezTo>
                    <a:pt x="3962" y="1892"/>
                    <a:pt x="4015" y="1928"/>
                    <a:pt x="4015" y="1999"/>
                  </a:cubicBezTo>
                  <a:lnTo>
                    <a:pt x="4015" y="3873"/>
                  </a:lnTo>
                  <a:cubicBezTo>
                    <a:pt x="4015" y="4512"/>
                    <a:pt x="3497" y="5034"/>
                    <a:pt x="2864" y="5034"/>
                  </a:cubicBezTo>
                  <a:cubicBezTo>
                    <a:pt x="2844" y="5034"/>
                    <a:pt x="2823" y="5034"/>
                    <a:pt x="2802" y="5032"/>
                  </a:cubicBezTo>
                  <a:cubicBezTo>
                    <a:pt x="2195" y="4997"/>
                    <a:pt x="1714" y="4479"/>
                    <a:pt x="1714" y="3855"/>
                  </a:cubicBezTo>
                  <a:lnTo>
                    <a:pt x="1714" y="1999"/>
                  </a:lnTo>
                  <a:cubicBezTo>
                    <a:pt x="1714" y="1928"/>
                    <a:pt x="1749" y="1892"/>
                    <a:pt x="1821" y="1892"/>
                  </a:cubicBezTo>
                  <a:close/>
                  <a:moveTo>
                    <a:pt x="2856" y="1"/>
                  </a:moveTo>
                  <a:cubicBezTo>
                    <a:pt x="2124" y="1"/>
                    <a:pt x="1517" y="590"/>
                    <a:pt x="1500" y="1339"/>
                  </a:cubicBezTo>
                  <a:cubicBezTo>
                    <a:pt x="1357" y="1410"/>
                    <a:pt x="1232" y="1535"/>
                    <a:pt x="1161" y="1678"/>
                  </a:cubicBezTo>
                  <a:lnTo>
                    <a:pt x="786" y="1678"/>
                  </a:lnTo>
                  <a:lnTo>
                    <a:pt x="643" y="1268"/>
                  </a:lnTo>
                  <a:cubicBezTo>
                    <a:pt x="612" y="1144"/>
                    <a:pt x="487" y="1047"/>
                    <a:pt x="349" y="1047"/>
                  </a:cubicBezTo>
                  <a:cubicBezTo>
                    <a:pt x="328" y="1047"/>
                    <a:pt x="307" y="1049"/>
                    <a:pt x="286" y="1054"/>
                  </a:cubicBezTo>
                  <a:cubicBezTo>
                    <a:pt x="90" y="1089"/>
                    <a:pt x="1" y="1285"/>
                    <a:pt x="54" y="1464"/>
                  </a:cubicBezTo>
                  <a:lnTo>
                    <a:pt x="268" y="2088"/>
                  </a:lnTo>
                  <a:cubicBezTo>
                    <a:pt x="304" y="2213"/>
                    <a:pt x="429" y="2302"/>
                    <a:pt x="554" y="2302"/>
                  </a:cubicBezTo>
                  <a:lnTo>
                    <a:pt x="1089" y="2302"/>
                  </a:lnTo>
                  <a:lnTo>
                    <a:pt x="1089" y="2945"/>
                  </a:lnTo>
                  <a:lnTo>
                    <a:pt x="572" y="2945"/>
                  </a:lnTo>
                  <a:cubicBezTo>
                    <a:pt x="411" y="2945"/>
                    <a:pt x="268" y="3052"/>
                    <a:pt x="251" y="3212"/>
                  </a:cubicBezTo>
                  <a:cubicBezTo>
                    <a:pt x="233" y="3409"/>
                    <a:pt x="375" y="3569"/>
                    <a:pt x="554" y="3569"/>
                  </a:cubicBezTo>
                  <a:lnTo>
                    <a:pt x="1089" y="3569"/>
                  </a:lnTo>
                  <a:lnTo>
                    <a:pt x="1089" y="3873"/>
                  </a:lnTo>
                  <a:cubicBezTo>
                    <a:pt x="1089" y="3980"/>
                    <a:pt x="1089" y="4087"/>
                    <a:pt x="1107" y="4194"/>
                  </a:cubicBezTo>
                  <a:lnTo>
                    <a:pt x="554" y="4194"/>
                  </a:lnTo>
                  <a:cubicBezTo>
                    <a:pt x="429" y="4194"/>
                    <a:pt x="304" y="4283"/>
                    <a:pt x="268" y="4408"/>
                  </a:cubicBezTo>
                  <a:lnTo>
                    <a:pt x="54" y="5032"/>
                  </a:lnTo>
                  <a:cubicBezTo>
                    <a:pt x="1" y="5175"/>
                    <a:pt x="72" y="5354"/>
                    <a:pt x="215" y="5425"/>
                  </a:cubicBezTo>
                  <a:cubicBezTo>
                    <a:pt x="257" y="5442"/>
                    <a:pt x="299" y="5450"/>
                    <a:pt x="341" y="5450"/>
                  </a:cubicBezTo>
                  <a:cubicBezTo>
                    <a:pt x="477" y="5450"/>
                    <a:pt x="602" y="5365"/>
                    <a:pt x="643" y="5229"/>
                  </a:cubicBezTo>
                  <a:lnTo>
                    <a:pt x="786" y="4818"/>
                  </a:lnTo>
                  <a:lnTo>
                    <a:pt x="1357" y="4818"/>
                  </a:lnTo>
                  <a:cubicBezTo>
                    <a:pt x="1660" y="5318"/>
                    <a:pt x="2231" y="5657"/>
                    <a:pt x="2856" y="5657"/>
                  </a:cubicBezTo>
                  <a:cubicBezTo>
                    <a:pt x="3498" y="5657"/>
                    <a:pt x="4051" y="5318"/>
                    <a:pt x="4372" y="4818"/>
                  </a:cubicBezTo>
                  <a:lnTo>
                    <a:pt x="4943" y="4818"/>
                  </a:lnTo>
                  <a:lnTo>
                    <a:pt x="5068" y="5229"/>
                  </a:lnTo>
                  <a:cubicBezTo>
                    <a:pt x="5115" y="5353"/>
                    <a:pt x="5242" y="5450"/>
                    <a:pt x="5380" y="5450"/>
                  </a:cubicBezTo>
                  <a:cubicBezTo>
                    <a:pt x="5401" y="5450"/>
                    <a:pt x="5422" y="5447"/>
                    <a:pt x="5443" y="5443"/>
                  </a:cubicBezTo>
                  <a:cubicBezTo>
                    <a:pt x="5621" y="5407"/>
                    <a:pt x="5728" y="5211"/>
                    <a:pt x="5675" y="5032"/>
                  </a:cubicBezTo>
                  <a:lnTo>
                    <a:pt x="5461" y="4408"/>
                  </a:lnTo>
                  <a:cubicBezTo>
                    <a:pt x="5425" y="4283"/>
                    <a:pt x="5300" y="4194"/>
                    <a:pt x="5175" y="4194"/>
                  </a:cubicBezTo>
                  <a:lnTo>
                    <a:pt x="4622" y="4194"/>
                  </a:lnTo>
                  <a:cubicBezTo>
                    <a:pt x="4640" y="4087"/>
                    <a:pt x="4640" y="3980"/>
                    <a:pt x="4640" y="3873"/>
                  </a:cubicBezTo>
                  <a:lnTo>
                    <a:pt x="4640" y="3569"/>
                  </a:lnTo>
                  <a:lnTo>
                    <a:pt x="5157" y="3569"/>
                  </a:lnTo>
                  <a:cubicBezTo>
                    <a:pt x="5318" y="3569"/>
                    <a:pt x="5461" y="3444"/>
                    <a:pt x="5478" y="3284"/>
                  </a:cubicBezTo>
                  <a:cubicBezTo>
                    <a:pt x="5496" y="3105"/>
                    <a:pt x="5354" y="2945"/>
                    <a:pt x="5175" y="2945"/>
                  </a:cubicBezTo>
                  <a:lnTo>
                    <a:pt x="4640" y="2945"/>
                  </a:lnTo>
                  <a:lnTo>
                    <a:pt x="4640" y="2302"/>
                  </a:lnTo>
                  <a:lnTo>
                    <a:pt x="5175" y="2302"/>
                  </a:lnTo>
                  <a:cubicBezTo>
                    <a:pt x="5300" y="2302"/>
                    <a:pt x="5425" y="2213"/>
                    <a:pt x="5461" y="2088"/>
                  </a:cubicBezTo>
                  <a:lnTo>
                    <a:pt x="5675" y="1464"/>
                  </a:lnTo>
                  <a:cubicBezTo>
                    <a:pt x="5728" y="1321"/>
                    <a:pt x="5657" y="1143"/>
                    <a:pt x="5514" y="1089"/>
                  </a:cubicBezTo>
                  <a:cubicBezTo>
                    <a:pt x="5466" y="1065"/>
                    <a:pt x="5417" y="1054"/>
                    <a:pt x="5370" y="1054"/>
                  </a:cubicBezTo>
                  <a:cubicBezTo>
                    <a:pt x="5241" y="1054"/>
                    <a:pt x="5125" y="1137"/>
                    <a:pt x="5086" y="1268"/>
                  </a:cubicBezTo>
                  <a:lnTo>
                    <a:pt x="4943" y="1678"/>
                  </a:lnTo>
                  <a:lnTo>
                    <a:pt x="4568" y="1678"/>
                  </a:lnTo>
                  <a:cubicBezTo>
                    <a:pt x="4497" y="1535"/>
                    <a:pt x="4372" y="1410"/>
                    <a:pt x="4229" y="1339"/>
                  </a:cubicBezTo>
                  <a:cubicBezTo>
                    <a:pt x="4212" y="590"/>
                    <a:pt x="3605" y="1"/>
                    <a:pt x="28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50"/>
            <p:cNvSpPr/>
            <p:nvPr/>
          </p:nvSpPr>
          <p:spPr>
            <a:xfrm>
              <a:off x="4556475" y="4197250"/>
              <a:ext cx="79425" cy="46850"/>
            </a:xfrm>
            <a:custGeom>
              <a:rect b="b" l="l" r="r" t="t"/>
              <a:pathLst>
                <a:path extrusionOk="0" h="1874" w="3177">
                  <a:moveTo>
                    <a:pt x="2552" y="625"/>
                  </a:moveTo>
                  <a:lnTo>
                    <a:pt x="2552" y="1249"/>
                  </a:lnTo>
                  <a:lnTo>
                    <a:pt x="625" y="1249"/>
                  </a:lnTo>
                  <a:lnTo>
                    <a:pt x="625" y="625"/>
                  </a:lnTo>
                  <a:close/>
                  <a:moveTo>
                    <a:pt x="322" y="0"/>
                  </a:moveTo>
                  <a:cubicBezTo>
                    <a:pt x="143" y="0"/>
                    <a:pt x="1" y="125"/>
                    <a:pt x="1" y="304"/>
                  </a:cubicBezTo>
                  <a:lnTo>
                    <a:pt x="1" y="1570"/>
                  </a:lnTo>
                  <a:cubicBezTo>
                    <a:pt x="1" y="1731"/>
                    <a:pt x="143" y="1874"/>
                    <a:pt x="322" y="1874"/>
                  </a:cubicBezTo>
                  <a:lnTo>
                    <a:pt x="2873" y="1874"/>
                  </a:lnTo>
                  <a:cubicBezTo>
                    <a:pt x="3052" y="1874"/>
                    <a:pt x="3177" y="1731"/>
                    <a:pt x="3177" y="1570"/>
                  </a:cubicBezTo>
                  <a:lnTo>
                    <a:pt x="3177" y="304"/>
                  </a:lnTo>
                  <a:cubicBezTo>
                    <a:pt x="3177" y="125"/>
                    <a:pt x="3052" y="0"/>
                    <a:pt x="28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50"/>
            <p:cNvSpPr/>
            <p:nvPr/>
          </p:nvSpPr>
          <p:spPr>
            <a:xfrm>
              <a:off x="4525250" y="4071450"/>
              <a:ext cx="268125" cy="267900"/>
            </a:xfrm>
            <a:custGeom>
              <a:rect b="b" l="l" r="r" t="t"/>
              <a:pathLst>
                <a:path extrusionOk="0" h="10716" w="10725">
                  <a:moveTo>
                    <a:pt x="9778" y="625"/>
                  </a:moveTo>
                  <a:cubicBezTo>
                    <a:pt x="9957" y="625"/>
                    <a:pt x="10082" y="768"/>
                    <a:pt x="10082" y="946"/>
                  </a:cubicBezTo>
                  <a:lnTo>
                    <a:pt x="10082" y="3462"/>
                  </a:lnTo>
                  <a:cubicBezTo>
                    <a:pt x="10082" y="3623"/>
                    <a:pt x="9957" y="3766"/>
                    <a:pt x="9778" y="3766"/>
                  </a:cubicBezTo>
                  <a:lnTo>
                    <a:pt x="929" y="3766"/>
                  </a:lnTo>
                  <a:cubicBezTo>
                    <a:pt x="768" y="3766"/>
                    <a:pt x="625" y="3623"/>
                    <a:pt x="625" y="3462"/>
                  </a:cubicBezTo>
                  <a:lnTo>
                    <a:pt x="625" y="946"/>
                  </a:lnTo>
                  <a:cubicBezTo>
                    <a:pt x="625" y="768"/>
                    <a:pt x="768" y="625"/>
                    <a:pt x="929" y="625"/>
                  </a:cubicBezTo>
                  <a:close/>
                  <a:moveTo>
                    <a:pt x="9778" y="4390"/>
                  </a:moveTo>
                  <a:cubicBezTo>
                    <a:pt x="9957" y="4390"/>
                    <a:pt x="10082" y="4533"/>
                    <a:pt x="10082" y="4711"/>
                  </a:cubicBezTo>
                  <a:lnTo>
                    <a:pt x="10082" y="5764"/>
                  </a:lnTo>
                  <a:cubicBezTo>
                    <a:pt x="9561" y="5582"/>
                    <a:pt x="9033" y="5492"/>
                    <a:pt x="8504" y="5492"/>
                  </a:cubicBezTo>
                  <a:cubicBezTo>
                    <a:pt x="7838" y="5492"/>
                    <a:pt x="7170" y="5636"/>
                    <a:pt x="6513" y="5924"/>
                  </a:cubicBezTo>
                  <a:cubicBezTo>
                    <a:pt x="6388" y="5978"/>
                    <a:pt x="6317" y="6085"/>
                    <a:pt x="6317" y="6210"/>
                  </a:cubicBezTo>
                  <a:lnTo>
                    <a:pt x="6317" y="7512"/>
                  </a:lnTo>
                  <a:cubicBezTo>
                    <a:pt x="6317" y="7512"/>
                    <a:pt x="6317" y="7530"/>
                    <a:pt x="6317" y="7530"/>
                  </a:cubicBezTo>
                  <a:lnTo>
                    <a:pt x="929" y="7530"/>
                  </a:lnTo>
                  <a:cubicBezTo>
                    <a:pt x="768" y="7530"/>
                    <a:pt x="625" y="7405"/>
                    <a:pt x="625" y="7227"/>
                  </a:cubicBezTo>
                  <a:lnTo>
                    <a:pt x="625" y="4711"/>
                  </a:lnTo>
                  <a:cubicBezTo>
                    <a:pt x="625" y="4533"/>
                    <a:pt x="768" y="4390"/>
                    <a:pt x="929" y="4390"/>
                  </a:cubicBezTo>
                  <a:close/>
                  <a:moveTo>
                    <a:pt x="8512" y="6116"/>
                  </a:moveTo>
                  <a:cubicBezTo>
                    <a:pt x="9034" y="6116"/>
                    <a:pt x="9555" y="6219"/>
                    <a:pt x="10082" y="6424"/>
                  </a:cubicBezTo>
                  <a:lnTo>
                    <a:pt x="10082" y="7512"/>
                  </a:lnTo>
                  <a:cubicBezTo>
                    <a:pt x="10082" y="8601"/>
                    <a:pt x="9475" y="9582"/>
                    <a:pt x="8512" y="10064"/>
                  </a:cubicBezTo>
                  <a:cubicBezTo>
                    <a:pt x="7566" y="9582"/>
                    <a:pt x="6941" y="8601"/>
                    <a:pt x="6941" y="7512"/>
                  </a:cubicBezTo>
                  <a:lnTo>
                    <a:pt x="6941" y="6424"/>
                  </a:lnTo>
                  <a:cubicBezTo>
                    <a:pt x="7468" y="6219"/>
                    <a:pt x="7990" y="6116"/>
                    <a:pt x="8512" y="6116"/>
                  </a:cubicBezTo>
                  <a:close/>
                  <a:moveTo>
                    <a:pt x="929" y="1"/>
                  </a:moveTo>
                  <a:cubicBezTo>
                    <a:pt x="411" y="1"/>
                    <a:pt x="1" y="411"/>
                    <a:pt x="1" y="946"/>
                  </a:cubicBezTo>
                  <a:lnTo>
                    <a:pt x="1" y="3462"/>
                  </a:lnTo>
                  <a:cubicBezTo>
                    <a:pt x="1" y="3694"/>
                    <a:pt x="90" y="3908"/>
                    <a:pt x="233" y="4087"/>
                  </a:cubicBezTo>
                  <a:cubicBezTo>
                    <a:pt x="90" y="4247"/>
                    <a:pt x="1" y="4461"/>
                    <a:pt x="1" y="4711"/>
                  </a:cubicBezTo>
                  <a:lnTo>
                    <a:pt x="1" y="7227"/>
                  </a:lnTo>
                  <a:cubicBezTo>
                    <a:pt x="1" y="7744"/>
                    <a:pt x="411" y="8173"/>
                    <a:pt x="929" y="8173"/>
                  </a:cubicBezTo>
                  <a:lnTo>
                    <a:pt x="6388" y="8173"/>
                  </a:lnTo>
                  <a:cubicBezTo>
                    <a:pt x="6602" y="9279"/>
                    <a:pt x="7334" y="10225"/>
                    <a:pt x="8387" y="10688"/>
                  </a:cubicBezTo>
                  <a:cubicBezTo>
                    <a:pt x="8431" y="10706"/>
                    <a:pt x="8476" y="10715"/>
                    <a:pt x="8521" y="10715"/>
                  </a:cubicBezTo>
                  <a:cubicBezTo>
                    <a:pt x="8565" y="10715"/>
                    <a:pt x="8610" y="10706"/>
                    <a:pt x="8654" y="10688"/>
                  </a:cubicBezTo>
                  <a:cubicBezTo>
                    <a:pt x="9903" y="10135"/>
                    <a:pt x="10724" y="8886"/>
                    <a:pt x="10724" y="7512"/>
                  </a:cubicBezTo>
                  <a:lnTo>
                    <a:pt x="10724" y="4711"/>
                  </a:lnTo>
                  <a:cubicBezTo>
                    <a:pt x="10724" y="4461"/>
                    <a:pt x="10635" y="4247"/>
                    <a:pt x="10474" y="4087"/>
                  </a:cubicBezTo>
                  <a:cubicBezTo>
                    <a:pt x="10635" y="3908"/>
                    <a:pt x="10724" y="3694"/>
                    <a:pt x="10724" y="3462"/>
                  </a:cubicBezTo>
                  <a:lnTo>
                    <a:pt x="10724" y="946"/>
                  </a:lnTo>
                  <a:cubicBezTo>
                    <a:pt x="10724" y="411"/>
                    <a:pt x="10296" y="1"/>
                    <a:pt x="97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50"/>
            <p:cNvSpPr/>
            <p:nvPr/>
          </p:nvSpPr>
          <p:spPr>
            <a:xfrm>
              <a:off x="4556475" y="4102675"/>
              <a:ext cx="79425" cy="47300"/>
            </a:xfrm>
            <a:custGeom>
              <a:rect b="b" l="l" r="r" t="t"/>
              <a:pathLst>
                <a:path extrusionOk="0" h="1892" w="3177">
                  <a:moveTo>
                    <a:pt x="2552" y="625"/>
                  </a:moveTo>
                  <a:lnTo>
                    <a:pt x="2552" y="1268"/>
                  </a:lnTo>
                  <a:lnTo>
                    <a:pt x="625" y="1268"/>
                  </a:lnTo>
                  <a:lnTo>
                    <a:pt x="625" y="625"/>
                  </a:lnTo>
                  <a:close/>
                  <a:moveTo>
                    <a:pt x="322" y="1"/>
                  </a:moveTo>
                  <a:cubicBezTo>
                    <a:pt x="143" y="1"/>
                    <a:pt x="1" y="143"/>
                    <a:pt x="1" y="322"/>
                  </a:cubicBezTo>
                  <a:lnTo>
                    <a:pt x="1" y="1571"/>
                  </a:lnTo>
                  <a:cubicBezTo>
                    <a:pt x="1" y="1749"/>
                    <a:pt x="143" y="1892"/>
                    <a:pt x="322" y="1892"/>
                  </a:cubicBezTo>
                  <a:lnTo>
                    <a:pt x="2873" y="1892"/>
                  </a:lnTo>
                  <a:cubicBezTo>
                    <a:pt x="3052" y="1892"/>
                    <a:pt x="3177" y="1749"/>
                    <a:pt x="3177" y="1571"/>
                  </a:cubicBezTo>
                  <a:lnTo>
                    <a:pt x="3177" y="322"/>
                  </a:lnTo>
                  <a:cubicBezTo>
                    <a:pt x="3177" y="143"/>
                    <a:pt x="3052" y="1"/>
                    <a:pt x="28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50"/>
            <p:cNvSpPr/>
            <p:nvPr/>
          </p:nvSpPr>
          <p:spPr>
            <a:xfrm>
              <a:off x="4698325" y="4118300"/>
              <a:ext cx="32600" cy="16075"/>
            </a:xfrm>
            <a:custGeom>
              <a:rect b="b" l="l" r="r" t="t"/>
              <a:pathLst>
                <a:path extrusionOk="0" h="643" w="1304">
                  <a:moveTo>
                    <a:pt x="340" y="0"/>
                  </a:moveTo>
                  <a:cubicBezTo>
                    <a:pt x="179" y="0"/>
                    <a:pt x="36" y="125"/>
                    <a:pt x="18" y="286"/>
                  </a:cubicBezTo>
                  <a:cubicBezTo>
                    <a:pt x="1" y="482"/>
                    <a:pt x="161" y="643"/>
                    <a:pt x="340" y="643"/>
                  </a:cubicBezTo>
                  <a:lnTo>
                    <a:pt x="964" y="643"/>
                  </a:lnTo>
                  <a:cubicBezTo>
                    <a:pt x="1125" y="643"/>
                    <a:pt x="1267" y="518"/>
                    <a:pt x="1285" y="357"/>
                  </a:cubicBezTo>
                  <a:cubicBezTo>
                    <a:pt x="1303" y="161"/>
                    <a:pt x="1160" y="0"/>
                    <a:pt x="9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50"/>
            <p:cNvSpPr/>
            <p:nvPr/>
          </p:nvSpPr>
          <p:spPr>
            <a:xfrm>
              <a:off x="4651500" y="4212850"/>
              <a:ext cx="26775" cy="15650"/>
            </a:xfrm>
            <a:custGeom>
              <a:rect b="b" l="l" r="r" t="t"/>
              <a:pathLst>
                <a:path extrusionOk="0" h="626" w="1071">
                  <a:moveTo>
                    <a:pt x="339" y="1"/>
                  </a:moveTo>
                  <a:cubicBezTo>
                    <a:pt x="179" y="1"/>
                    <a:pt x="36" y="108"/>
                    <a:pt x="18" y="268"/>
                  </a:cubicBezTo>
                  <a:cubicBezTo>
                    <a:pt x="0" y="465"/>
                    <a:pt x="143" y="625"/>
                    <a:pt x="321" y="625"/>
                  </a:cubicBezTo>
                  <a:lnTo>
                    <a:pt x="732" y="625"/>
                  </a:lnTo>
                  <a:cubicBezTo>
                    <a:pt x="892" y="625"/>
                    <a:pt x="1035" y="500"/>
                    <a:pt x="1053" y="340"/>
                  </a:cubicBezTo>
                  <a:cubicBezTo>
                    <a:pt x="1071" y="161"/>
                    <a:pt x="928" y="1"/>
                    <a:pt x="7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50"/>
            <p:cNvSpPr/>
            <p:nvPr/>
          </p:nvSpPr>
          <p:spPr>
            <a:xfrm>
              <a:off x="4651500" y="4118300"/>
              <a:ext cx="32125" cy="16075"/>
            </a:xfrm>
            <a:custGeom>
              <a:rect b="b" l="l" r="r" t="t"/>
              <a:pathLst>
                <a:path extrusionOk="0" h="643" w="1285">
                  <a:moveTo>
                    <a:pt x="339" y="0"/>
                  </a:moveTo>
                  <a:cubicBezTo>
                    <a:pt x="179" y="0"/>
                    <a:pt x="36" y="125"/>
                    <a:pt x="18" y="286"/>
                  </a:cubicBezTo>
                  <a:cubicBezTo>
                    <a:pt x="0" y="482"/>
                    <a:pt x="143" y="643"/>
                    <a:pt x="321" y="643"/>
                  </a:cubicBezTo>
                  <a:lnTo>
                    <a:pt x="946" y="643"/>
                  </a:lnTo>
                  <a:cubicBezTo>
                    <a:pt x="1106" y="643"/>
                    <a:pt x="1249" y="518"/>
                    <a:pt x="1267" y="357"/>
                  </a:cubicBezTo>
                  <a:cubicBezTo>
                    <a:pt x="1285" y="161"/>
                    <a:pt x="1142" y="0"/>
                    <a:pt x="9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50"/>
            <p:cNvSpPr/>
            <p:nvPr/>
          </p:nvSpPr>
          <p:spPr>
            <a:xfrm>
              <a:off x="4746050" y="4102675"/>
              <a:ext cx="15650" cy="47300"/>
            </a:xfrm>
            <a:custGeom>
              <a:rect b="b" l="l" r="r" t="t"/>
              <a:pathLst>
                <a:path extrusionOk="0" h="1892" w="626">
                  <a:moveTo>
                    <a:pt x="322" y="1"/>
                  </a:moveTo>
                  <a:cubicBezTo>
                    <a:pt x="144" y="1"/>
                    <a:pt x="1" y="143"/>
                    <a:pt x="1" y="322"/>
                  </a:cubicBezTo>
                  <a:lnTo>
                    <a:pt x="1" y="1571"/>
                  </a:lnTo>
                  <a:cubicBezTo>
                    <a:pt x="1" y="1749"/>
                    <a:pt x="144" y="1892"/>
                    <a:pt x="322" y="1892"/>
                  </a:cubicBezTo>
                  <a:cubicBezTo>
                    <a:pt x="483" y="1892"/>
                    <a:pt x="625" y="1749"/>
                    <a:pt x="625" y="1571"/>
                  </a:cubicBezTo>
                  <a:lnTo>
                    <a:pt x="625" y="322"/>
                  </a:lnTo>
                  <a:cubicBezTo>
                    <a:pt x="625" y="143"/>
                    <a:pt x="483" y="1"/>
                    <a:pt x="3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50"/>
            <p:cNvSpPr/>
            <p:nvPr/>
          </p:nvSpPr>
          <p:spPr>
            <a:xfrm>
              <a:off x="4713050" y="4255125"/>
              <a:ext cx="50425" cy="38050"/>
            </a:xfrm>
            <a:custGeom>
              <a:rect b="b" l="l" r="r" t="t"/>
              <a:pathLst>
                <a:path extrusionOk="0" h="1522" w="2017">
                  <a:moveTo>
                    <a:pt x="1669" y="0"/>
                  </a:moveTo>
                  <a:cubicBezTo>
                    <a:pt x="1588" y="0"/>
                    <a:pt x="1508" y="32"/>
                    <a:pt x="1446" y="94"/>
                  </a:cubicBezTo>
                  <a:lnTo>
                    <a:pt x="786" y="754"/>
                  </a:lnTo>
                  <a:lnTo>
                    <a:pt x="554" y="540"/>
                  </a:lnTo>
                  <a:cubicBezTo>
                    <a:pt x="500" y="478"/>
                    <a:pt x="420" y="446"/>
                    <a:pt x="339" y="446"/>
                  </a:cubicBezTo>
                  <a:cubicBezTo>
                    <a:pt x="259" y="446"/>
                    <a:pt x="179" y="478"/>
                    <a:pt x="125" y="540"/>
                  </a:cubicBezTo>
                  <a:cubicBezTo>
                    <a:pt x="0" y="665"/>
                    <a:pt x="0" y="861"/>
                    <a:pt x="125" y="986"/>
                  </a:cubicBezTo>
                  <a:lnTo>
                    <a:pt x="554" y="1432"/>
                  </a:lnTo>
                  <a:cubicBezTo>
                    <a:pt x="625" y="1486"/>
                    <a:pt x="696" y="1521"/>
                    <a:pt x="786" y="1521"/>
                  </a:cubicBezTo>
                  <a:cubicBezTo>
                    <a:pt x="875" y="1521"/>
                    <a:pt x="946" y="1486"/>
                    <a:pt x="1000" y="1432"/>
                  </a:cubicBezTo>
                  <a:lnTo>
                    <a:pt x="1892" y="540"/>
                  </a:lnTo>
                  <a:cubicBezTo>
                    <a:pt x="2017" y="415"/>
                    <a:pt x="2017" y="219"/>
                    <a:pt x="1892" y="94"/>
                  </a:cubicBezTo>
                  <a:cubicBezTo>
                    <a:pt x="1829" y="32"/>
                    <a:pt x="1749" y="0"/>
                    <a:pt x="16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50"/>
            <p:cNvSpPr/>
            <p:nvPr/>
          </p:nvSpPr>
          <p:spPr>
            <a:xfrm>
              <a:off x="3395375" y="4071450"/>
              <a:ext cx="214575" cy="268125"/>
            </a:xfrm>
            <a:custGeom>
              <a:rect b="b" l="l" r="r" t="t"/>
              <a:pathLst>
                <a:path extrusionOk="0" h="10725" w="8583">
                  <a:moveTo>
                    <a:pt x="4291" y="634"/>
                  </a:moveTo>
                  <a:cubicBezTo>
                    <a:pt x="5518" y="634"/>
                    <a:pt x="6745" y="875"/>
                    <a:pt x="7958" y="1357"/>
                  </a:cubicBezTo>
                  <a:lnTo>
                    <a:pt x="7958" y="4693"/>
                  </a:lnTo>
                  <a:cubicBezTo>
                    <a:pt x="7958" y="7066"/>
                    <a:pt x="6495" y="9208"/>
                    <a:pt x="4300" y="10064"/>
                  </a:cubicBezTo>
                  <a:cubicBezTo>
                    <a:pt x="2088" y="9208"/>
                    <a:pt x="625" y="7066"/>
                    <a:pt x="625" y="4693"/>
                  </a:cubicBezTo>
                  <a:lnTo>
                    <a:pt x="625" y="1357"/>
                  </a:lnTo>
                  <a:cubicBezTo>
                    <a:pt x="1838" y="875"/>
                    <a:pt x="3065" y="634"/>
                    <a:pt x="4291" y="634"/>
                  </a:cubicBezTo>
                  <a:close/>
                  <a:moveTo>
                    <a:pt x="4300" y="1"/>
                  </a:moveTo>
                  <a:cubicBezTo>
                    <a:pt x="2926" y="1"/>
                    <a:pt x="1553" y="286"/>
                    <a:pt x="197" y="857"/>
                  </a:cubicBezTo>
                  <a:cubicBezTo>
                    <a:pt x="72" y="911"/>
                    <a:pt x="0" y="1018"/>
                    <a:pt x="0" y="1143"/>
                  </a:cubicBezTo>
                  <a:lnTo>
                    <a:pt x="0" y="4693"/>
                  </a:lnTo>
                  <a:cubicBezTo>
                    <a:pt x="0" y="6014"/>
                    <a:pt x="393" y="7281"/>
                    <a:pt x="1142" y="8351"/>
                  </a:cubicBezTo>
                  <a:cubicBezTo>
                    <a:pt x="1892" y="9439"/>
                    <a:pt x="2944" y="10242"/>
                    <a:pt x="4175" y="10706"/>
                  </a:cubicBezTo>
                  <a:cubicBezTo>
                    <a:pt x="4211" y="10706"/>
                    <a:pt x="4247" y="10724"/>
                    <a:pt x="4300" y="10724"/>
                  </a:cubicBezTo>
                  <a:cubicBezTo>
                    <a:pt x="4336" y="10724"/>
                    <a:pt x="4372" y="10706"/>
                    <a:pt x="4407" y="10706"/>
                  </a:cubicBezTo>
                  <a:cubicBezTo>
                    <a:pt x="5639" y="10242"/>
                    <a:pt x="6691" y="9439"/>
                    <a:pt x="7441" y="8351"/>
                  </a:cubicBezTo>
                  <a:cubicBezTo>
                    <a:pt x="8190" y="7281"/>
                    <a:pt x="8583" y="6014"/>
                    <a:pt x="8583" y="4693"/>
                  </a:cubicBezTo>
                  <a:lnTo>
                    <a:pt x="8583" y="1143"/>
                  </a:lnTo>
                  <a:cubicBezTo>
                    <a:pt x="8583" y="1018"/>
                    <a:pt x="8511" y="911"/>
                    <a:pt x="8386" y="857"/>
                  </a:cubicBezTo>
                  <a:cubicBezTo>
                    <a:pt x="7030" y="286"/>
                    <a:pt x="5656" y="1"/>
                    <a:pt x="43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50"/>
            <p:cNvSpPr/>
            <p:nvPr/>
          </p:nvSpPr>
          <p:spPr>
            <a:xfrm>
              <a:off x="3431950" y="4124975"/>
              <a:ext cx="141425" cy="141425"/>
            </a:xfrm>
            <a:custGeom>
              <a:rect b="b" l="l" r="r" t="t"/>
              <a:pathLst>
                <a:path extrusionOk="0" h="5657" w="5657">
                  <a:moveTo>
                    <a:pt x="2837" y="1874"/>
                  </a:moveTo>
                  <a:cubicBezTo>
                    <a:pt x="3123" y="1874"/>
                    <a:pt x="3355" y="2106"/>
                    <a:pt x="3355" y="2410"/>
                  </a:cubicBezTo>
                  <a:cubicBezTo>
                    <a:pt x="3355" y="2695"/>
                    <a:pt x="3123" y="2927"/>
                    <a:pt x="2837" y="2927"/>
                  </a:cubicBezTo>
                  <a:cubicBezTo>
                    <a:pt x="2534" y="2927"/>
                    <a:pt x="2302" y="2695"/>
                    <a:pt x="2302" y="2410"/>
                  </a:cubicBezTo>
                  <a:cubicBezTo>
                    <a:pt x="2302" y="2106"/>
                    <a:pt x="2534" y="1874"/>
                    <a:pt x="2837" y="1874"/>
                  </a:cubicBezTo>
                  <a:close/>
                  <a:moveTo>
                    <a:pt x="2837" y="625"/>
                  </a:moveTo>
                  <a:cubicBezTo>
                    <a:pt x="4033" y="625"/>
                    <a:pt x="5032" y="1607"/>
                    <a:pt x="5032" y="2820"/>
                  </a:cubicBezTo>
                  <a:cubicBezTo>
                    <a:pt x="5032" y="3337"/>
                    <a:pt x="4836" y="3819"/>
                    <a:pt x="4532" y="4212"/>
                  </a:cubicBezTo>
                  <a:cubicBezTo>
                    <a:pt x="4407" y="3748"/>
                    <a:pt x="4104" y="3373"/>
                    <a:pt x="3694" y="3159"/>
                  </a:cubicBezTo>
                  <a:cubicBezTo>
                    <a:pt x="3872" y="2945"/>
                    <a:pt x="3979" y="2695"/>
                    <a:pt x="3979" y="2410"/>
                  </a:cubicBezTo>
                  <a:cubicBezTo>
                    <a:pt x="3979" y="1767"/>
                    <a:pt x="3462" y="1250"/>
                    <a:pt x="2837" y="1250"/>
                  </a:cubicBezTo>
                  <a:cubicBezTo>
                    <a:pt x="2195" y="1250"/>
                    <a:pt x="1678" y="1767"/>
                    <a:pt x="1678" y="2410"/>
                  </a:cubicBezTo>
                  <a:cubicBezTo>
                    <a:pt x="1678" y="2695"/>
                    <a:pt x="1785" y="2945"/>
                    <a:pt x="1963" y="3159"/>
                  </a:cubicBezTo>
                  <a:cubicBezTo>
                    <a:pt x="1553" y="3373"/>
                    <a:pt x="1249" y="3748"/>
                    <a:pt x="1124" y="4212"/>
                  </a:cubicBezTo>
                  <a:cubicBezTo>
                    <a:pt x="821" y="3819"/>
                    <a:pt x="625" y="3337"/>
                    <a:pt x="625" y="2820"/>
                  </a:cubicBezTo>
                  <a:cubicBezTo>
                    <a:pt x="625" y="1607"/>
                    <a:pt x="1624" y="625"/>
                    <a:pt x="2837" y="625"/>
                  </a:cubicBezTo>
                  <a:close/>
                  <a:moveTo>
                    <a:pt x="2837" y="3552"/>
                  </a:moveTo>
                  <a:cubicBezTo>
                    <a:pt x="3462" y="3552"/>
                    <a:pt x="3979" y="4069"/>
                    <a:pt x="3979" y="4693"/>
                  </a:cubicBezTo>
                  <a:cubicBezTo>
                    <a:pt x="3640" y="4908"/>
                    <a:pt x="3248" y="5015"/>
                    <a:pt x="2837" y="5015"/>
                  </a:cubicBezTo>
                  <a:cubicBezTo>
                    <a:pt x="2409" y="5015"/>
                    <a:pt x="2017" y="4908"/>
                    <a:pt x="1678" y="4693"/>
                  </a:cubicBezTo>
                  <a:cubicBezTo>
                    <a:pt x="1678" y="4069"/>
                    <a:pt x="2195" y="3552"/>
                    <a:pt x="2837" y="3552"/>
                  </a:cubicBezTo>
                  <a:close/>
                  <a:moveTo>
                    <a:pt x="2837" y="1"/>
                  </a:moveTo>
                  <a:cubicBezTo>
                    <a:pt x="1267" y="1"/>
                    <a:pt x="0" y="1268"/>
                    <a:pt x="0" y="2820"/>
                  </a:cubicBezTo>
                  <a:cubicBezTo>
                    <a:pt x="0" y="4372"/>
                    <a:pt x="1267" y="5657"/>
                    <a:pt x="2837" y="5657"/>
                  </a:cubicBezTo>
                  <a:cubicBezTo>
                    <a:pt x="4390" y="5657"/>
                    <a:pt x="5656" y="4372"/>
                    <a:pt x="5656" y="2820"/>
                  </a:cubicBezTo>
                  <a:cubicBezTo>
                    <a:pt x="5656" y="1268"/>
                    <a:pt x="4390" y="1"/>
                    <a:pt x="28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50"/>
            <p:cNvSpPr/>
            <p:nvPr/>
          </p:nvSpPr>
          <p:spPr>
            <a:xfrm>
              <a:off x="5124775" y="4071575"/>
              <a:ext cx="225275" cy="268000"/>
            </a:xfrm>
            <a:custGeom>
              <a:rect b="b" l="l" r="r" t="t"/>
              <a:pathLst>
                <a:path extrusionOk="0" h="10720" w="9011">
                  <a:moveTo>
                    <a:pt x="3033" y="2333"/>
                  </a:moveTo>
                  <a:cubicBezTo>
                    <a:pt x="3640" y="2333"/>
                    <a:pt x="4211" y="2440"/>
                    <a:pt x="4657" y="2601"/>
                  </a:cubicBezTo>
                  <a:cubicBezTo>
                    <a:pt x="4729" y="3011"/>
                    <a:pt x="4871" y="3404"/>
                    <a:pt x="5068" y="3761"/>
                  </a:cubicBezTo>
                  <a:cubicBezTo>
                    <a:pt x="4621" y="4046"/>
                    <a:pt x="3854" y="4224"/>
                    <a:pt x="3033" y="4224"/>
                  </a:cubicBezTo>
                  <a:cubicBezTo>
                    <a:pt x="1553" y="4224"/>
                    <a:pt x="625" y="3671"/>
                    <a:pt x="625" y="3279"/>
                  </a:cubicBezTo>
                  <a:cubicBezTo>
                    <a:pt x="625" y="2886"/>
                    <a:pt x="1553" y="2333"/>
                    <a:pt x="3033" y="2333"/>
                  </a:cubicBezTo>
                  <a:close/>
                  <a:moveTo>
                    <a:pt x="6807" y="620"/>
                  </a:moveTo>
                  <a:cubicBezTo>
                    <a:pt x="7329" y="620"/>
                    <a:pt x="7851" y="727"/>
                    <a:pt x="8386" y="941"/>
                  </a:cubicBezTo>
                  <a:lnTo>
                    <a:pt x="8386" y="2012"/>
                  </a:lnTo>
                  <a:cubicBezTo>
                    <a:pt x="8386" y="3100"/>
                    <a:pt x="7762" y="4082"/>
                    <a:pt x="6816" y="4563"/>
                  </a:cubicBezTo>
                  <a:cubicBezTo>
                    <a:pt x="5853" y="4082"/>
                    <a:pt x="5228" y="3100"/>
                    <a:pt x="5228" y="2012"/>
                  </a:cubicBezTo>
                  <a:lnTo>
                    <a:pt x="5228" y="941"/>
                  </a:lnTo>
                  <a:cubicBezTo>
                    <a:pt x="5763" y="727"/>
                    <a:pt x="6285" y="620"/>
                    <a:pt x="6807" y="620"/>
                  </a:cubicBezTo>
                  <a:close/>
                  <a:moveTo>
                    <a:pt x="5442" y="4260"/>
                  </a:moveTo>
                  <a:cubicBezTo>
                    <a:pt x="5442" y="4278"/>
                    <a:pt x="5442" y="4278"/>
                    <a:pt x="5442" y="4278"/>
                  </a:cubicBezTo>
                  <a:lnTo>
                    <a:pt x="5442" y="4742"/>
                  </a:lnTo>
                  <a:cubicBezTo>
                    <a:pt x="5442" y="5134"/>
                    <a:pt x="4532" y="5688"/>
                    <a:pt x="3033" y="5688"/>
                  </a:cubicBezTo>
                  <a:cubicBezTo>
                    <a:pt x="1553" y="5688"/>
                    <a:pt x="625" y="5134"/>
                    <a:pt x="625" y="4742"/>
                  </a:cubicBezTo>
                  <a:lnTo>
                    <a:pt x="625" y="4260"/>
                  </a:lnTo>
                  <a:cubicBezTo>
                    <a:pt x="732" y="4331"/>
                    <a:pt x="857" y="4403"/>
                    <a:pt x="982" y="4456"/>
                  </a:cubicBezTo>
                  <a:cubicBezTo>
                    <a:pt x="1535" y="4706"/>
                    <a:pt x="2266" y="4849"/>
                    <a:pt x="3033" y="4849"/>
                  </a:cubicBezTo>
                  <a:cubicBezTo>
                    <a:pt x="3997" y="4849"/>
                    <a:pt x="4871" y="4635"/>
                    <a:pt x="5442" y="4260"/>
                  </a:cubicBezTo>
                  <a:close/>
                  <a:moveTo>
                    <a:pt x="5442" y="5723"/>
                  </a:moveTo>
                  <a:lnTo>
                    <a:pt x="5442" y="6205"/>
                  </a:lnTo>
                  <a:cubicBezTo>
                    <a:pt x="5442" y="6615"/>
                    <a:pt x="4532" y="7151"/>
                    <a:pt x="3033" y="7151"/>
                  </a:cubicBezTo>
                  <a:cubicBezTo>
                    <a:pt x="1553" y="7151"/>
                    <a:pt x="625" y="6615"/>
                    <a:pt x="625" y="6205"/>
                  </a:cubicBezTo>
                  <a:lnTo>
                    <a:pt x="625" y="5723"/>
                  </a:lnTo>
                  <a:cubicBezTo>
                    <a:pt x="732" y="5795"/>
                    <a:pt x="857" y="5866"/>
                    <a:pt x="982" y="5919"/>
                  </a:cubicBezTo>
                  <a:cubicBezTo>
                    <a:pt x="1535" y="6169"/>
                    <a:pt x="2266" y="6312"/>
                    <a:pt x="3033" y="6312"/>
                  </a:cubicBezTo>
                  <a:cubicBezTo>
                    <a:pt x="3801" y="6312"/>
                    <a:pt x="4532" y="6169"/>
                    <a:pt x="5103" y="5919"/>
                  </a:cubicBezTo>
                  <a:cubicBezTo>
                    <a:pt x="5228" y="5866"/>
                    <a:pt x="5335" y="5795"/>
                    <a:pt x="5442" y="5723"/>
                  </a:cubicBezTo>
                  <a:close/>
                  <a:moveTo>
                    <a:pt x="5442" y="7186"/>
                  </a:moveTo>
                  <a:lnTo>
                    <a:pt x="5442" y="7686"/>
                  </a:lnTo>
                  <a:cubicBezTo>
                    <a:pt x="5442" y="8078"/>
                    <a:pt x="4532" y="8614"/>
                    <a:pt x="3033" y="8614"/>
                  </a:cubicBezTo>
                  <a:cubicBezTo>
                    <a:pt x="1553" y="8614"/>
                    <a:pt x="625" y="8078"/>
                    <a:pt x="625" y="7686"/>
                  </a:cubicBezTo>
                  <a:lnTo>
                    <a:pt x="625" y="7186"/>
                  </a:lnTo>
                  <a:cubicBezTo>
                    <a:pt x="732" y="7258"/>
                    <a:pt x="857" y="7329"/>
                    <a:pt x="982" y="7383"/>
                  </a:cubicBezTo>
                  <a:cubicBezTo>
                    <a:pt x="1535" y="7650"/>
                    <a:pt x="2266" y="7775"/>
                    <a:pt x="3033" y="7775"/>
                  </a:cubicBezTo>
                  <a:cubicBezTo>
                    <a:pt x="3801" y="7775"/>
                    <a:pt x="4532" y="7650"/>
                    <a:pt x="5103" y="7383"/>
                  </a:cubicBezTo>
                  <a:cubicBezTo>
                    <a:pt x="5228" y="7329"/>
                    <a:pt x="5335" y="7258"/>
                    <a:pt x="5442" y="7186"/>
                  </a:cubicBezTo>
                  <a:close/>
                  <a:moveTo>
                    <a:pt x="5442" y="8667"/>
                  </a:moveTo>
                  <a:lnTo>
                    <a:pt x="5442" y="9149"/>
                  </a:lnTo>
                  <a:cubicBezTo>
                    <a:pt x="5442" y="9542"/>
                    <a:pt x="4532" y="10095"/>
                    <a:pt x="3033" y="10095"/>
                  </a:cubicBezTo>
                  <a:cubicBezTo>
                    <a:pt x="1553" y="10095"/>
                    <a:pt x="625" y="9542"/>
                    <a:pt x="625" y="9149"/>
                  </a:cubicBezTo>
                  <a:lnTo>
                    <a:pt x="625" y="8667"/>
                  </a:lnTo>
                  <a:cubicBezTo>
                    <a:pt x="732" y="8721"/>
                    <a:pt x="857" y="8792"/>
                    <a:pt x="982" y="8846"/>
                  </a:cubicBezTo>
                  <a:cubicBezTo>
                    <a:pt x="1535" y="9113"/>
                    <a:pt x="2266" y="9256"/>
                    <a:pt x="3033" y="9256"/>
                  </a:cubicBezTo>
                  <a:cubicBezTo>
                    <a:pt x="3801" y="9256"/>
                    <a:pt x="4532" y="9113"/>
                    <a:pt x="5103" y="8846"/>
                  </a:cubicBezTo>
                  <a:cubicBezTo>
                    <a:pt x="5228" y="8792"/>
                    <a:pt x="5335" y="8721"/>
                    <a:pt x="5442" y="8667"/>
                  </a:cubicBezTo>
                  <a:close/>
                  <a:moveTo>
                    <a:pt x="6807" y="0"/>
                  </a:moveTo>
                  <a:cubicBezTo>
                    <a:pt x="6138" y="0"/>
                    <a:pt x="5469" y="147"/>
                    <a:pt x="4800" y="442"/>
                  </a:cubicBezTo>
                  <a:cubicBezTo>
                    <a:pt x="4675" y="495"/>
                    <a:pt x="4604" y="602"/>
                    <a:pt x="4604" y="727"/>
                  </a:cubicBezTo>
                  <a:lnTo>
                    <a:pt x="4604" y="1923"/>
                  </a:lnTo>
                  <a:cubicBezTo>
                    <a:pt x="4140" y="1780"/>
                    <a:pt x="3604" y="1709"/>
                    <a:pt x="3033" y="1709"/>
                  </a:cubicBezTo>
                  <a:cubicBezTo>
                    <a:pt x="2266" y="1709"/>
                    <a:pt x="1535" y="1851"/>
                    <a:pt x="982" y="2101"/>
                  </a:cubicBezTo>
                  <a:cubicBezTo>
                    <a:pt x="357" y="2404"/>
                    <a:pt x="0" y="2815"/>
                    <a:pt x="0" y="3279"/>
                  </a:cubicBezTo>
                  <a:lnTo>
                    <a:pt x="0" y="9149"/>
                  </a:lnTo>
                  <a:cubicBezTo>
                    <a:pt x="0" y="9613"/>
                    <a:pt x="357" y="10023"/>
                    <a:pt x="982" y="10327"/>
                  </a:cubicBezTo>
                  <a:cubicBezTo>
                    <a:pt x="1535" y="10576"/>
                    <a:pt x="2266" y="10719"/>
                    <a:pt x="3033" y="10719"/>
                  </a:cubicBezTo>
                  <a:cubicBezTo>
                    <a:pt x="3801" y="10719"/>
                    <a:pt x="4532" y="10576"/>
                    <a:pt x="5103" y="10327"/>
                  </a:cubicBezTo>
                  <a:cubicBezTo>
                    <a:pt x="5728" y="10023"/>
                    <a:pt x="6067" y="9613"/>
                    <a:pt x="6067" y="9149"/>
                  </a:cubicBezTo>
                  <a:lnTo>
                    <a:pt x="6067" y="4849"/>
                  </a:lnTo>
                  <a:cubicBezTo>
                    <a:pt x="6263" y="4992"/>
                    <a:pt x="6459" y="5099"/>
                    <a:pt x="6673" y="5206"/>
                  </a:cubicBezTo>
                  <a:cubicBezTo>
                    <a:pt x="6718" y="5224"/>
                    <a:pt x="6763" y="5233"/>
                    <a:pt x="6807" y="5233"/>
                  </a:cubicBezTo>
                  <a:cubicBezTo>
                    <a:pt x="6852" y="5233"/>
                    <a:pt x="6896" y="5224"/>
                    <a:pt x="6941" y="5206"/>
                  </a:cubicBezTo>
                  <a:cubicBezTo>
                    <a:pt x="8190" y="4635"/>
                    <a:pt x="9011" y="3386"/>
                    <a:pt x="9011" y="2012"/>
                  </a:cubicBezTo>
                  <a:lnTo>
                    <a:pt x="9011" y="727"/>
                  </a:lnTo>
                  <a:cubicBezTo>
                    <a:pt x="9011" y="602"/>
                    <a:pt x="8939" y="495"/>
                    <a:pt x="8814" y="442"/>
                  </a:cubicBezTo>
                  <a:cubicBezTo>
                    <a:pt x="8145" y="147"/>
                    <a:pt x="7476" y="0"/>
                    <a:pt x="68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50"/>
            <p:cNvSpPr/>
            <p:nvPr/>
          </p:nvSpPr>
          <p:spPr>
            <a:xfrm>
              <a:off x="5269750" y="4117725"/>
              <a:ext cx="50425" cy="38050"/>
            </a:xfrm>
            <a:custGeom>
              <a:rect b="b" l="l" r="r" t="t"/>
              <a:pathLst>
                <a:path extrusionOk="0" h="1522" w="2017">
                  <a:moveTo>
                    <a:pt x="1668" y="1"/>
                  </a:moveTo>
                  <a:cubicBezTo>
                    <a:pt x="1588" y="1"/>
                    <a:pt x="1508" y="32"/>
                    <a:pt x="1445" y="95"/>
                  </a:cubicBezTo>
                  <a:lnTo>
                    <a:pt x="785" y="773"/>
                  </a:lnTo>
                  <a:lnTo>
                    <a:pt x="571" y="541"/>
                  </a:lnTo>
                  <a:cubicBezTo>
                    <a:pt x="509" y="478"/>
                    <a:pt x="428" y="447"/>
                    <a:pt x="348" y="447"/>
                  </a:cubicBezTo>
                  <a:cubicBezTo>
                    <a:pt x="268" y="447"/>
                    <a:pt x="187" y="478"/>
                    <a:pt x="125" y="541"/>
                  </a:cubicBezTo>
                  <a:cubicBezTo>
                    <a:pt x="0" y="666"/>
                    <a:pt x="0" y="862"/>
                    <a:pt x="125" y="987"/>
                  </a:cubicBezTo>
                  <a:lnTo>
                    <a:pt x="571" y="1433"/>
                  </a:lnTo>
                  <a:cubicBezTo>
                    <a:pt x="625" y="1486"/>
                    <a:pt x="696" y="1522"/>
                    <a:pt x="785" y="1522"/>
                  </a:cubicBezTo>
                  <a:cubicBezTo>
                    <a:pt x="874" y="1522"/>
                    <a:pt x="946" y="1486"/>
                    <a:pt x="1017" y="1433"/>
                  </a:cubicBezTo>
                  <a:lnTo>
                    <a:pt x="1891" y="541"/>
                  </a:lnTo>
                  <a:cubicBezTo>
                    <a:pt x="2016" y="416"/>
                    <a:pt x="2016" y="219"/>
                    <a:pt x="1891" y="95"/>
                  </a:cubicBezTo>
                  <a:cubicBezTo>
                    <a:pt x="1829" y="32"/>
                    <a:pt x="1749" y="1"/>
                    <a:pt x="16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50"/>
            <p:cNvSpPr/>
            <p:nvPr/>
          </p:nvSpPr>
          <p:spPr>
            <a:xfrm>
              <a:off x="2817275" y="4071450"/>
              <a:ext cx="214575" cy="268000"/>
            </a:xfrm>
            <a:custGeom>
              <a:rect b="b" l="l" r="r" t="t"/>
              <a:pathLst>
                <a:path extrusionOk="0" h="10720" w="8583">
                  <a:moveTo>
                    <a:pt x="4285" y="634"/>
                  </a:moveTo>
                  <a:cubicBezTo>
                    <a:pt x="5509" y="634"/>
                    <a:pt x="6736" y="875"/>
                    <a:pt x="7958" y="1357"/>
                  </a:cubicBezTo>
                  <a:lnTo>
                    <a:pt x="7958" y="4693"/>
                  </a:lnTo>
                  <a:cubicBezTo>
                    <a:pt x="7958" y="7066"/>
                    <a:pt x="6477" y="9208"/>
                    <a:pt x="4282" y="10064"/>
                  </a:cubicBezTo>
                  <a:cubicBezTo>
                    <a:pt x="2088" y="9208"/>
                    <a:pt x="625" y="7066"/>
                    <a:pt x="625" y="4693"/>
                  </a:cubicBezTo>
                  <a:lnTo>
                    <a:pt x="625" y="1357"/>
                  </a:lnTo>
                  <a:cubicBezTo>
                    <a:pt x="1838" y="875"/>
                    <a:pt x="3060" y="634"/>
                    <a:pt x="4285" y="634"/>
                  </a:cubicBezTo>
                  <a:close/>
                  <a:moveTo>
                    <a:pt x="4282" y="1"/>
                  </a:moveTo>
                  <a:cubicBezTo>
                    <a:pt x="2926" y="1"/>
                    <a:pt x="1553" y="286"/>
                    <a:pt x="179" y="857"/>
                  </a:cubicBezTo>
                  <a:cubicBezTo>
                    <a:pt x="72" y="911"/>
                    <a:pt x="0" y="1018"/>
                    <a:pt x="0" y="1143"/>
                  </a:cubicBezTo>
                  <a:lnTo>
                    <a:pt x="0" y="4693"/>
                  </a:lnTo>
                  <a:cubicBezTo>
                    <a:pt x="0" y="6014"/>
                    <a:pt x="393" y="7281"/>
                    <a:pt x="1142" y="8351"/>
                  </a:cubicBezTo>
                  <a:cubicBezTo>
                    <a:pt x="1892" y="9439"/>
                    <a:pt x="2944" y="10242"/>
                    <a:pt x="4175" y="10706"/>
                  </a:cubicBezTo>
                  <a:cubicBezTo>
                    <a:pt x="4211" y="10715"/>
                    <a:pt x="4247" y="10720"/>
                    <a:pt x="4282" y="10720"/>
                  </a:cubicBezTo>
                  <a:cubicBezTo>
                    <a:pt x="4318" y="10720"/>
                    <a:pt x="4354" y="10715"/>
                    <a:pt x="4389" y="10706"/>
                  </a:cubicBezTo>
                  <a:cubicBezTo>
                    <a:pt x="5621" y="10242"/>
                    <a:pt x="6673" y="9439"/>
                    <a:pt x="7423" y="8351"/>
                  </a:cubicBezTo>
                  <a:cubicBezTo>
                    <a:pt x="8190" y="7281"/>
                    <a:pt x="8583" y="6014"/>
                    <a:pt x="8583" y="4693"/>
                  </a:cubicBezTo>
                  <a:lnTo>
                    <a:pt x="8583" y="1143"/>
                  </a:lnTo>
                  <a:cubicBezTo>
                    <a:pt x="8583" y="1018"/>
                    <a:pt x="8511" y="911"/>
                    <a:pt x="8386" y="857"/>
                  </a:cubicBezTo>
                  <a:cubicBezTo>
                    <a:pt x="7030" y="286"/>
                    <a:pt x="5656" y="1"/>
                    <a:pt x="42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50"/>
            <p:cNvSpPr/>
            <p:nvPr/>
          </p:nvSpPr>
          <p:spPr>
            <a:xfrm>
              <a:off x="2848500" y="4102675"/>
              <a:ext cx="151675" cy="202775"/>
            </a:xfrm>
            <a:custGeom>
              <a:rect b="b" l="l" r="r" t="t"/>
              <a:pathLst>
                <a:path extrusionOk="0" h="8111" w="6067">
                  <a:moveTo>
                    <a:pt x="3033" y="625"/>
                  </a:moveTo>
                  <a:cubicBezTo>
                    <a:pt x="3836" y="625"/>
                    <a:pt x="4639" y="750"/>
                    <a:pt x="5442" y="1000"/>
                  </a:cubicBezTo>
                  <a:lnTo>
                    <a:pt x="5442" y="3444"/>
                  </a:lnTo>
                  <a:cubicBezTo>
                    <a:pt x="5442" y="5122"/>
                    <a:pt x="4514" y="6674"/>
                    <a:pt x="3033" y="7441"/>
                  </a:cubicBezTo>
                  <a:cubicBezTo>
                    <a:pt x="1570" y="6674"/>
                    <a:pt x="625" y="5122"/>
                    <a:pt x="625" y="3444"/>
                  </a:cubicBezTo>
                  <a:lnTo>
                    <a:pt x="625" y="1000"/>
                  </a:lnTo>
                  <a:cubicBezTo>
                    <a:pt x="1428" y="750"/>
                    <a:pt x="2248" y="625"/>
                    <a:pt x="3033" y="625"/>
                  </a:cubicBezTo>
                  <a:close/>
                  <a:moveTo>
                    <a:pt x="3033" y="1"/>
                  </a:moveTo>
                  <a:cubicBezTo>
                    <a:pt x="2106" y="1"/>
                    <a:pt x="1160" y="161"/>
                    <a:pt x="214" y="465"/>
                  </a:cubicBezTo>
                  <a:cubicBezTo>
                    <a:pt x="89" y="518"/>
                    <a:pt x="0" y="643"/>
                    <a:pt x="0" y="768"/>
                  </a:cubicBezTo>
                  <a:lnTo>
                    <a:pt x="0" y="3444"/>
                  </a:lnTo>
                  <a:cubicBezTo>
                    <a:pt x="0" y="4426"/>
                    <a:pt x="268" y="5371"/>
                    <a:pt x="785" y="6192"/>
                  </a:cubicBezTo>
                  <a:cubicBezTo>
                    <a:pt x="1303" y="6995"/>
                    <a:pt x="2034" y="7655"/>
                    <a:pt x="2909" y="8083"/>
                  </a:cubicBezTo>
                  <a:cubicBezTo>
                    <a:pt x="2944" y="8101"/>
                    <a:pt x="2989" y="8110"/>
                    <a:pt x="3036" y="8110"/>
                  </a:cubicBezTo>
                  <a:cubicBezTo>
                    <a:pt x="3082" y="8110"/>
                    <a:pt x="3132" y="8101"/>
                    <a:pt x="3176" y="8083"/>
                  </a:cubicBezTo>
                  <a:cubicBezTo>
                    <a:pt x="4033" y="7655"/>
                    <a:pt x="4764" y="6995"/>
                    <a:pt x="5282" y="6192"/>
                  </a:cubicBezTo>
                  <a:cubicBezTo>
                    <a:pt x="5799" y="5371"/>
                    <a:pt x="6067" y="4426"/>
                    <a:pt x="6067" y="3444"/>
                  </a:cubicBezTo>
                  <a:lnTo>
                    <a:pt x="6067" y="768"/>
                  </a:lnTo>
                  <a:cubicBezTo>
                    <a:pt x="6067" y="643"/>
                    <a:pt x="5995" y="518"/>
                    <a:pt x="5853" y="465"/>
                  </a:cubicBezTo>
                  <a:cubicBezTo>
                    <a:pt x="4925" y="161"/>
                    <a:pt x="3961" y="1"/>
                    <a:pt x="303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50"/>
            <p:cNvSpPr/>
            <p:nvPr/>
          </p:nvSpPr>
          <p:spPr>
            <a:xfrm>
              <a:off x="2884175" y="4173825"/>
              <a:ext cx="80325" cy="60125"/>
            </a:xfrm>
            <a:custGeom>
              <a:rect b="b" l="l" r="r" t="t"/>
              <a:pathLst>
                <a:path extrusionOk="0" h="2405" w="3213">
                  <a:moveTo>
                    <a:pt x="2864" y="1"/>
                  </a:moveTo>
                  <a:cubicBezTo>
                    <a:pt x="2784" y="1"/>
                    <a:pt x="2704" y="27"/>
                    <a:pt x="2641" y="81"/>
                  </a:cubicBezTo>
                  <a:lnTo>
                    <a:pt x="1089" y="1651"/>
                  </a:lnTo>
                  <a:lnTo>
                    <a:pt x="572" y="1134"/>
                  </a:lnTo>
                  <a:cubicBezTo>
                    <a:pt x="509" y="1071"/>
                    <a:pt x="429" y="1040"/>
                    <a:pt x="349" y="1040"/>
                  </a:cubicBezTo>
                  <a:cubicBezTo>
                    <a:pt x="268" y="1040"/>
                    <a:pt x="188" y="1071"/>
                    <a:pt x="125" y="1134"/>
                  </a:cubicBezTo>
                  <a:cubicBezTo>
                    <a:pt x="1" y="1241"/>
                    <a:pt x="1" y="1455"/>
                    <a:pt x="125" y="1562"/>
                  </a:cubicBezTo>
                  <a:lnTo>
                    <a:pt x="875" y="2311"/>
                  </a:lnTo>
                  <a:cubicBezTo>
                    <a:pt x="937" y="2374"/>
                    <a:pt x="1018" y="2405"/>
                    <a:pt x="1098" y="2405"/>
                  </a:cubicBezTo>
                  <a:cubicBezTo>
                    <a:pt x="1178" y="2405"/>
                    <a:pt x="1258" y="2374"/>
                    <a:pt x="1321" y="2311"/>
                  </a:cubicBezTo>
                  <a:lnTo>
                    <a:pt x="3087" y="527"/>
                  </a:lnTo>
                  <a:cubicBezTo>
                    <a:pt x="3212" y="420"/>
                    <a:pt x="3212" y="206"/>
                    <a:pt x="3087" y="81"/>
                  </a:cubicBezTo>
                  <a:cubicBezTo>
                    <a:pt x="3025" y="27"/>
                    <a:pt x="2945" y="1"/>
                    <a:pt x="286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50"/>
            <p:cNvSpPr/>
            <p:nvPr/>
          </p:nvSpPr>
          <p:spPr>
            <a:xfrm>
              <a:off x="3946700" y="4080825"/>
              <a:ext cx="268125" cy="249375"/>
            </a:xfrm>
            <a:custGeom>
              <a:rect b="b" l="l" r="r" t="t"/>
              <a:pathLst>
                <a:path extrusionOk="0" h="9975" w="10725">
                  <a:moveTo>
                    <a:pt x="5782" y="2320"/>
                  </a:moveTo>
                  <a:cubicBezTo>
                    <a:pt x="5853" y="2320"/>
                    <a:pt x="5889" y="2373"/>
                    <a:pt x="5889" y="2427"/>
                  </a:cubicBezTo>
                  <a:lnTo>
                    <a:pt x="5889" y="2909"/>
                  </a:lnTo>
                  <a:cubicBezTo>
                    <a:pt x="5728" y="2873"/>
                    <a:pt x="5550" y="2855"/>
                    <a:pt x="5371" y="2855"/>
                  </a:cubicBezTo>
                  <a:cubicBezTo>
                    <a:pt x="5193" y="2855"/>
                    <a:pt x="5015" y="2873"/>
                    <a:pt x="4836" y="2909"/>
                  </a:cubicBezTo>
                  <a:lnTo>
                    <a:pt x="4836" y="2427"/>
                  </a:lnTo>
                  <a:cubicBezTo>
                    <a:pt x="4836" y="2373"/>
                    <a:pt x="4890" y="2320"/>
                    <a:pt x="4943" y="2320"/>
                  </a:cubicBezTo>
                  <a:close/>
                  <a:moveTo>
                    <a:pt x="5443" y="821"/>
                  </a:moveTo>
                  <a:cubicBezTo>
                    <a:pt x="5264" y="1071"/>
                    <a:pt x="5122" y="1374"/>
                    <a:pt x="5086" y="1695"/>
                  </a:cubicBezTo>
                  <a:lnTo>
                    <a:pt x="4943" y="1695"/>
                  </a:lnTo>
                  <a:cubicBezTo>
                    <a:pt x="4551" y="1695"/>
                    <a:pt x="4212" y="2017"/>
                    <a:pt x="4212" y="2427"/>
                  </a:cubicBezTo>
                  <a:lnTo>
                    <a:pt x="4212" y="3105"/>
                  </a:lnTo>
                  <a:cubicBezTo>
                    <a:pt x="3926" y="3230"/>
                    <a:pt x="3641" y="3408"/>
                    <a:pt x="3409" y="3640"/>
                  </a:cubicBezTo>
                  <a:cubicBezTo>
                    <a:pt x="3016" y="4015"/>
                    <a:pt x="2749" y="4497"/>
                    <a:pt x="2624" y="5032"/>
                  </a:cubicBezTo>
                  <a:lnTo>
                    <a:pt x="857" y="3783"/>
                  </a:lnTo>
                  <a:lnTo>
                    <a:pt x="4818" y="1000"/>
                  </a:lnTo>
                  <a:cubicBezTo>
                    <a:pt x="5015" y="875"/>
                    <a:pt x="5229" y="821"/>
                    <a:pt x="5443" y="821"/>
                  </a:cubicBezTo>
                  <a:close/>
                  <a:moveTo>
                    <a:pt x="6032" y="1089"/>
                  </a:moveTo>
                  <a:lnTo>
                    <a:pt x="9868" y="3783"/>
                  </a:lnTo>
                  <a:lnTo>
                    <a:pt x="8119" y="5032"/>
                  </a:lnTo>
                  <a:cubicBezTo>
                    <a:pt x="7994" y="4497"/>
                    <a:pt x="7727" y="4015"/>
                    <a:pt x="7334" y="3640"/>
                  </a:cubicBezTo>
                  <a:cubicBezTo>
                    <a:pt x="7084" y="3408"/>
                    <a:pt x="6817" y="3230"/>
                    <a:pt x="6513" y="3105"/>
                  </a:cubicBezTo>
                  <a:lnTo>
                    <a:pt x="6513" y="2427"/>
                  </a:lnTo>
                  <a:cubicBezTo>
                    <a:pt x="6513" y="2017"/>
                    <a:pt x="6192" y="1695"/>
                    <a:pt x="5782" y="1695"/>
                  </a:cubicBezTo>
                  <a:lnTo>
                    <a:pt x="5710" y="1695"/>
                  </a:lnTo>
                  <a:cubicBezTo>
                    <a:pt x="5764" y="1464"/>
                    <a:pt x="5889" y="1249"/>
                    <a:pt x="6032" y="1089"/>
                  </a:cubicBezTo>
                  <a:close/>
                  <a:moveTo>
                    <a:pt x="5371" y="3480"/>
                  </a:moveTo>
                  <a:cubicBezTo>
                    <a:pt x="6496" y="3480"/>
                    <a:pt x="7423" y="4336"/>
                    <a:pt x="7548" y="5425"/>
                  </a:cubicBezTo>
                  <a:lnTo>
                    <a:pt x="5371" y="6977"/>
                  </a:lnTo>
                  <a:lnTo>
                    <a:pt x="3177" y="5425"/>
                  </a:lnTo>
                  <a:cubicBezTo>
                    <a:pt x="3302" y="4336"/>
                    <a:pt x="4247" y="3480"/>
                    <a:pt x="5371" y="3480"/>
                  </a:cubicBezTo>
                  <a:close/>
                  <a:moveTo>
                    <a:pt x="643" y="4408"/>
                  </a:moveTo>
                  <a:lnTo>
                    <a:pt x="3926" y="6727"/>
                  </a:lnTo>
                  <a:lnTo>
                    <a:pt x="643" y="9047"/>
                  </a:lnTo>
                  <a:cubicBezTo>
                    <a:pt x="643" y="9047"/>
                    <a:pt x="643" y="9047"/>
                    <a:pt x="643" y="9029"/>
                  </a:cubicBezTo>
                  <a:lnTo>
                    <a:pt x="643" y="4408"/>
                  </a:lnTo>
                  <a:close/>
                  <a:moveTo>
                    <a:pt x="10100" y="4408"/>
                  </a:moveTo>
                  <a:lnTo>
                    <a:pt x="10100" y="9029"/>
                  </a:lnTo>
                  <a:cubicBezTo>
                    <a:pt x="10100" y="9047"/>
                    <a:pt x="10100" y="9047"/>
                    <a:pt x="10100" y="9047"/>
                  </a:cubicBezTo>
                  <a:lnTo>
                    <a:pt x="6799" y="6727"/>
                  </a:lnTo>
                  <a:lnTo>
                    <a:pt x="10100" y="4408"/>
                  </a:lnTo>
                  <a:close/>
                  <a:moveTo>
                    <a:pt x="6264" y="7102"/>
                  </a:moveTo>
                  <a:lnTo>
                    <a:pt x="9422" y="9350"/>
                  </a:lnTo>
                  <a:lnTo>
                    <a:pt x="1303" y="9350"/>
                  </a:lnTo>
                  <a:lnTo>
                    <a:pt x="4479" y="7102"/>
                  </a:lnTo>
                  <a:lnTo>
                    <a:pt x="5193" y="7601"/>
                  </a:lnTo>
                  <a:cubicBezTo>
                    <a:pt x="5247" y="7655"/>
                    <a:pt x="5300" y="7673"/>
                    <a:pt x="5371" y="7673"/>
                  </a:cubicBezTo>
                  <a:cubicBezTo>
                    <a:pt x="5425" y="7673"/>
                    <a:pt x="5496" y="7655"/>
                    <a:pt x="5550" y="7601"/>
                  </a:cubicBezTo>
                  <a:lnTo>
                    <a:pt x="6264" y="7102"/>
                  </a:lnTo>
                  <a:close/>
                  <a:moveTo>
                    <a:pt x="7066" y="0"/>
                  </a:moveTo>
                  <a:cubicBezTo>
                    <a:pt x="6656" y="0"/>
                    <a:pt x="6299" y="125"/>
                    <a:pt x="5978" y="322"/>
                  </a:cubicBezTo>
                  <a:cubicBezTo>
                    <a:pt x="5778" y="236"/>
                    <a:pt x="5567" y="193"/>
                    <a:pt x="5357" y="193"/>
                  </a:cubicBezTo>
                  <a:cubicBezTo>
                    <a:pt x="5042" y="193"/>
                    <a:pt x="4729" y="289"/>
                    <a:pt x="4461" y="482"/>
                  </a:cubicBezTo>
                  <a:lnTo>
                    <a:pt x="144" y="3533"/>
                  </a:lnTo>
                  <a:cubicBezTo>
                    <a:pt x="54" y="3587"/>
                    <a:pt x="1" y="3694"/>
                    <a:pt x="1" y="3783"/>
                  </a:cubicBezTo>
                  <a:lnTo>
                    <a:pt x="1" y="9029"/>
                  </a:lnTo>
                  <a:cubicBezTo>
                    <a:pt x="1" y="9546"/>
                    <a:pt x="429" y="9974"/>
                    <a:pt x="946" y="9974"/>
                  </a:cubicBezTo>
                  <a:lnTo>
                    <a:pt x="9779" y="9974"/>
                  </a:lnTo>
                  <a:cubicBezTo>
                    <a:pt x="10314" y="9974"/>
                    <a:pt x="10724" y="9546"/>
                    <a:pt x="10724" y="9029"/>
                  </a:cubicBezTo>
                  <a:lnTo>
                    <a:pt x="10724" y="3783"/>
                  </a:lnTo>
                  <a:cubicBezTo>
                    <a:pt x="10724" y="3694"/>
                    <a:pt x="10689" y="3587"/>
                    <a:pt x="10599" y="3533"/>
                  </a:cubicBezTo>
                  <a:lnTo>
                    <a:pt x="6603" y="714"/>
                  </a:lnTo>
                  <a:cubicBezTo>
                    <a:pt x="6745" y="661"/>
                    <a:pt x="6906" y="625"/>
                    <a:pt x="7066" y="625"/>
                  </a:cubicBezTo>
                  <a:cubicBezTo>
                    <a:pt x="7227" y="625"/>
                    <a:pt x="7352" y="518"/>
                    <a:pt x="7370" y="357"/>
                  </a:cubicBezTo>
                  <a:cubicBezTo>
                    <a:pt x="7405" y="161"/>
                    <a:pt x="7245" y="0"/>
                    <a:pt x="7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50"/>
            <p:cNvSpPr/>
            <p:nvPr/>
          </p:nvSpPr>
          <p:spPr>
            <a:xfrm>
              <a:off x="2211950" y="4261025"/>
              <a:ext cx="78550" cy="78550"/>
            </a:xfrm>
            <a:custGeom>
              <a:rect b="b" l="l" r="r" t="t"/>
              <a:pathLst>
                <a:path extrusionOk="0" h="3142" w="3142">
                  <a:moveTo>
                    <a:pt x="1571" y="625"/>
                  </a:moveTo>
                  <a:cubicBezTo>
                    <a:pt x="2106" y="625"/>
                    <a:pt x="2517" y="1054"/>
                    <a:pt x="2517" y="1571"/>
                  </a:cubicBezTo>
                  <a:cubicBezTo>
                    <a:pt x="2517" y="2088"/>
                    <a:pt x="2106" y="2517"/>
                    <a:pt x="1571" y="2517"/>
                  </a:cubicBezTo>
                  <a:cubicBezTo>
                    <a:pt x="1053" y="2517"/>
                    <a:pt x="643" y="2088"/>
                    <a:pt x="643" y="1571"/>
                  </a:cubicBezTo>
                  <a:cubicBezTo>
                    <a:pt x="643" y="1054"/>
                    <a:pt x="1053" y="625"/>
                    <a:pt x="1571" y="625"/>
                  </a:cubicBezTo>
                  <a:close/>
                  <a:moveTo>
                    <a:pt x="1571" y="1"/>
                  </a:moveTo>
                  <a:cubicBezTo>
                    <a:pt x="714" y="1"/>
                    <a:pt x="1" y="697"/>
                    <a:pt x="1" y="1571"/>
                  </a:cubicBezTo>
                  <a:cubicBezTo>
                    <a:pt x="1" y="2427"/>
                    <a:pt x="714" y="3141"/>
                    <a:pt x="1571" y="3141"/>
                  </a:cubicBezTo>
                  <a:cubicBezTo>
                    <a:pt x="2445" y="3141"/>
                    <a:pt x="3141" y="2427"/>
                    <a:pt x="3141" y="1571"/>
                  </a:cubicBezTo>
                  <a:cubicBezTo>
                    <a:pt x="3141" y="697"/>
                    <a:pt x="2445" y="1"/>
                    <a:pt x="15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50"/>
            <p:cNvSpPr/>
            <p:nvPr/>
          </p:nvSpPr>
          <p:spPr>
            <a:xfrm>
              <a:off x="2243625" y="4292250"/>
              <a:ext cx="15650" cy="16100"/>
            </a:xfrm>
            <a:custGeom>
              <a:rect b="b" l="l" r="r" t="t"/>
              <a:pathLst>
                <a:path extrusionOk="0" h="644" w="626">
                  <a:moveTo>
                    <a:pt x="304" y="1"/>
                  </a:moveTo>
                  <a:cubicBezTo>
                    <a:pt x="143" y="1"/>
                    <a:pt x="1" y="144"/>
                    <a:pt x="1" y="322"/>
                  </a:cubicBezTo>
                  <a:cubicBezTo>
                    <a:pt x="1" y="500"/>
                    <a:pt x="143" y="643"/>
                    <a:pt x="304" y="643"/>
                  </a:cubicBezTo>
                  <a:cubicBezTo>
                    <a:pt x="482" y="643"/>
                    <a:pt x="625" y="500"/>
                    <a:pt x="625" y="322"/>
                  </a:cubicBezTo>
                  <a:cubicBezTo>
                    <a:pt x="625" y="144"/>
                    <a:pt x="482" y="1"/>
                    <a:pt x="30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50"/>
            <p:cNvSpPr/>
            <p:nvPr/>
          </p:nvSpPr>
          <p:spPr>
            <a:xfrm>
              <a:off x="2305625" y="4071400"/>
              <a:ext cx="175775" cy="268175"/>
            </a:xfrm>
            <a:custGeom>
              <a:rect b="b" l="l" r="r" t="t"/>
              <a:pathLst>
                <a:path extrusionOk="0" h="10727" w="7031">
                  <a:moveTo>
                    <a:pt x="5407" y="627"/>
                  </a:moveTo>
                  <a:cubicBezTo>
                    <a:pt x="5942" y="627"/>
                    <a:pt x="6353" y="1055"/>
                    <a:pt x="6353" y="1573"/>
                  </a:cubicBezTo>
                  <a:cubicBezTo>
                    <a:pt x="6353" y="2090"/>
                    <a:pt x="5942" y="2519"/>
                    <a:pt x="5407" y="2519"/>
                  </a:cubicBezTo>
                  <a:cubicBezTo>
                    <a:pt x="4890" y="2519"/>
                    <a:pt x="4479" y="2090"/>
                    <a:pt x="4479" y="1573"/>
                  </a:cubicBezTo>
                  <a:cubicBezTo>
                    <a:pt x="4479" y="1055"/>
                    <a:pt x="4890" y="627"/>
                    <a:pt x="5407" y="627"/>
                  </a:cubicBezTo>
                  <a:close/>
                  <a:moveTo>
                    <a:pt x="1624" y="4428"/>
                  </a:moveTo>
                  <a:cubicBezTo>
                    <a:pt x="2142" y="4428"/>
                    <a:pt x="2570" y="4838"/>
                    <a:pt x="2570" y="5355"/>
                  </a:cubicBezTo>
                  <a:cubicBezTo>
                    <a:pt x="2570" y="5891"/>
                    <a:pt x="2142" y="6301"/>
                    <a:pt x="1624" y="6301"/>
                  </a:cubicBezTo>
                  <a:cubicBezTo>
                    <a:pt x="1107" y="6301"/>
                    <a:pt x="679" y="5891"/>
                    <a:pt x="679" y="5355"/>
                  </a:cubicBezTo>
                  <a:cubicBezTo>
                    <a:pt x="679" y="4838"/>
                    <a:pt x="1107" y="4428"/>
                    <a:pt x="1624" y="4428"/>
                  </a:cubicBezTo>
                  <a:close/>
                  <a:moveTo>
                    <a:pt x="1624" y="8210"/>
                  </a:moveTo>
                  <a:cubicBezTo>
                    <a:pt x="2142" y="8210"/>
                    <a:pt x="2570" y="8639"/>
                    <a:pt x="2570" y="9156"/>
                  </a:cubicBezTo>
                  <a:cubicBezTo>
                    <a:pt x="2570" y="9673"/>
                    <a:pt x="2142" y="10102"/>
                    <a:pt x="1624" y="10102"/>
                  </a:cubicBezTo>
                  <a:cubicBezTo>
                    <a:pt x="1107" y="10102"/>
                    <a:pt x="679" y="9673"/>
                    <a:pt x="679" y="9156"/>
                  </a:cubicBezTo>
                  <a:cubicBezTo>
                    <a:pt x="679" y="8639"/>
                    <a:pt x="1107" y="8210"/>
                    <a:pt x="1624" y="8210"/>
                  </a:cubicBezTo>
                  <a:close/>
                  <a:moveTo>
                    <a:pt x="5407" y="8210"/>
                  </a:moveTo>
                  <a:cubicBezTo>
                    <a:pt x="5942" y="8210"/>
                    <a:pt x="6353" y="8639"/>
                    <a:pt x="6353" y="9156"/>
                  </a:cubicBezTo>
                  <a:cubicBezTo>
                    <a:pt x="6353" y="9673"/>
                    <a:pt x="5942" y="10102"/>
                    <a:pt x="5407" y="10102"/>
                  </a:cubicBezTo>
                  <a:cubicBezTo>
                    <a:pt x="4890" y="10102"/>
                    <a:pt x="4479" y="9673"/>
                    <a:pt x="4479" y="9156"/>
                  </a:cubicBezTo>
                  <a:cubicBezTo>
                    <a:pt x="4479" y="8639"/>
                    <a:pt x="4890" y="8210"/>
                    <a:pt x="5407" y="8210"/>
                  </a:cubicBezTo>
                  <a:close/>
                  <a:moveTo>
                    <a:pt x="5427" y="0"/>
                  </a:moveTo>
                  <a:cubicBezTo>
                    <a:pt x="5397" y="0"/>
                    <a:pt x="5366" y="1"/>
                    <a:pt x="5336" y="3"/>
                  </a:cubicBezTo>
                  <a:cubicBezTo>
                    <a:pt x="4533" y="38"/>
                    <a:pt x="3873" y="681"/>
                    <a:pt x="3837" y="1501"/>
                  </a:cubicBezTo>
                  <a:cubicBezTo>
                    <a:pt x="3837" y="1841"/>
                    <a:pt x="3926" y="2162"/>
                    <a:pt x="4104" y="2429"/>
                  </a:cubicBezTo>
                  <a:lnTo>
                    <a:pt x="2481" y="4053"/>
                  </a:lnTo>
                  <a:cubicBezTo>
                    <a:pt x="2233" y="3888"/>
                    <a:pt x="1938" y="3783"/>
                    <a:pt x="1626" y="3783"/>
                  </a:cubicBezTo>
                  <a:cubicBezTo>
                    <a:pt x="1602" y="3783"/>
                    <a:pt x="1578" y="3784"/>
                    <a:pt x="1553" y="3785"/>
                  </a:cubicBezTo>
                  <a:cubicBezTo>
                    <a:pt x="750" y="3821"/>
                    <a:pt x="90" y="4481"/>
                    <a:pt x="54" y="5266"/>
                  </a:cubicBezTo>
                  <a:cubicBezTo>
                    <a:pt x="1" y="6176"/>
                    <a:pt x="732" y="6926"/>
                    <a:pt x="1624" y="6926"/>
                  </a:cubicBezTo>
                  <a:cubicBezTo>
                    <a:pt x="1946" y="6926"/>
                    <a:pt x="2249" y="6836"/>
                    <a:pt x="2481" y="6676"/>
                  </a:cubicBezTo>
                  <a:lnTo>
                    <a:pt x="4104" y="8282"/>
                  </a:lnTo>
                  <a:cubicBezTo>
                    <a:pt x="3997" y="8442"/>
                    <a:pt x="3908" y="8639"/>
                    <a:pt x="3873" y="8835"/>
                  </a:cubicBezTo>
                  <a:lnTo>
                    <a:pt x="3159" y="8835"/>
                  </a:lnTo>
                  <a:cubicBezTo>
                    <a:pt x="3018" y="8132"/>
                    <a:pt x="2394" y="7585"/>
                    <a:pt x="1643" y="7585"/>
                  </a:cubicBezTo>
                  <a:cubicBezTo>
                    <a:pt x="1631" y="7585"/>
                    <a:pt x="1619" y="7586"/>
                    <a:pt x="1607" y="7586"/>
                  </a:cubicBezTo>
                  <a:cubicBezTo>
                    <a:pt x="786" y="7586"/>
                    <a:pt x="90" y="8246"/>
                    <a:pt x="54" y="9067"/>
                  </a:cubicBezTo>
                  <a:cubicBezTo>
                    <a:pt x="1" y="9977"/>
                    <a:pt x="732" y="10726"/>
                    <a:pt x="1624" y="10726"/>
                  </a:cubicBezTo>
                  <a:cubicBezTo>
                    <a:pt x="2374" y="10726"/>
                    <a:pt x="3016" y="10173"/>
                    <a:pt x="3159" y="9459"/>
                  </a:cubicBezTo>
                  <a:lnTo>
                    <a:pt x="3873" y="9459"/>
                  </a:lnTo>
                  <a:cubicBezTo>
                    <a:pt x="4015" y="10191"/>
                    <a:pt x="4675" y="10726"/>
                    <a:pt x="5443" y="10726"/>
                  </a:cubicBezTo>
                  <a:cubicBezTo>
                    <a:pt x="6263" y="10708"/>
                    <a:pt x="6941" y="10048"/>
                    <a:pt x="6977" y="9227"/>
                  </a:cubicBezTo>
                  <a:cubicBezTo>
                    <a:pt x="7031" y="8335"/>
                    <a:pt x="6317" y="7586"/>
                    <a:pt x="5407" y="7586"/>
                  </a:cubicBezTo>
                  <a:cubicBezTo>
                    <a:pt x="5086" y="7586"/>
                    <a:pt x="4800" y="7675"/>
                    <a:pt x="4551" y="7836"/>
                  </a:cubicBezTo>
                  <a:lnTo>
                    <a:pt x="2927" y="6230"/>
                  </a:lnTo>
                  <a:cubicBezTo>
                    <a:pt x="3105" y="5980"/>
                    <a:pt x="3195" y="5677"/>
                    <a:pt x="3195" y="5355"/>
                  </a:cubicBezTo>
                  <a:cubicBezTo>
                    <a:pt x="3195" y="5034"/>
                    <a:pt x="3105" y="4749"/>
                    <a:pt x="2927" y="4499"/>
                  </a:cubicBezTo>
                  <a:lnTo>
                    <a:pt x="4551" y="2875"/>
                  </a:lnTo>
                  <a:cubicBezTo>
                    <a:pt x="4799" y="3041"/>
                    <a:pt x="5093" y="3145"/>
                    <a:pt x="5405" y="3145"/>
                  </a:cubicBezTo>
                  <a:cubicBezTo>
                    <a:pt x="5429" y="3145"/>
                    <a:pt x="5454" y="3144"/>
                    <a:pt x="5478" y="3143"/>
                  </a:cubicBezTo>
                  <a:cubicBezTo>
                    <a:pt x="6299" y="3107"/>
                    <a:pt x="6941" y="2447"/>
                    <a:pt x="6977" y="1644"/>
                  </a:cubicBezTo>
                  <a:cubicBezTo>
                    <a:pt x="7029" y="747"/>
                    <a:pt x="6313" y="0"/>
                    <a:pt x="54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50"/>
            <p:cNvSpPr/>
            <p:nvPr/>
          </p:nvSpPr>
          <p:spPr>
            <a:xfrm>
              <a:off x="2433200" y="4292250"/>
              <a:ext cx="15650" cy="16100"/>
            </a:xfrm>
            <a:custGeom>
              <a:rect b="b" l="l" r="r" t="t"/>
              <a:pathLst>
                <a:path extrusionOk="0" h="644" w="626">
                  <a:moveTo>
                    <a:pt x="304" y="1"/>
                  </a:moveTo>
                  <a:cubicBezTo>
                    <a:pt x="143" y="1"/>
                    <a:pt x="1" y="144"/>
                    <a:pt x="1" y="322"/>
                  </a:cubicBezTo>
                  <a:cubicBezTo>
                    <a:pt x="1" y="500"/>
                    <a:pt x="143" y="643"/>
                    <a:pt x="304" y="643"/>
                  </a:cubicBezTo>
                  <a:cubicBezTo>
                    <a:pt x="482" y="643"/>
                    <a:pt x="625" y="500"/>
                    <a:pt x="625" y="322"/>
                  </a:cubicBezTo>
                  <a:cubicBezTo>
                    <a:pt x="625" y="144"/>
                    <a:pt x="482" y="1"/>
                    <a:pt x="30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50"/>
            <p:cNvSpPr/>
            <p:nvPr/>
          </p:nvSpPr>
          <p:spPr>
            <a:xfrm>
              <a:off x="2338200" y="4292250"/>
              <a:ext cx="16075" cy="16100"/>
            </a:xfrm>
            <a:custGeom>
              <a:rect b="b" l="l" r="r" t="t"/>
              <a:pathLst>
                <a:path extrusionOk="0" h="644" w="643">
                  <a:moveTo>
                    <a:pt x="321" y="1"/>
                  </a:moveTo>
                  <a:cubicBezTo>
                    <a:pt x="143" y="1"/>
                    <a:pt x="0" y="144"/>
                    <a:pt x="0" y="322"/>
                  </a:cubicBezTo>
                  <a:cubicBezTo>
                    <a:pt x="0" y="500"/>
                    <a:pt x="143" y="643"/>
                    <a:pt x="321" y="643"/>
                  </a:cubicBezTo>
                  <a:cubicBezTo>
                    <a:pt x="500" y="643"/>
                    <a:pt x="643" y="500"/>
                    <a:pt x="643" y="322"/>
                  </a:cubicBezTo>
                  <a:cubicBezTo>
                    <a:pt x="643" y="144"/>
                    <a:pt x="500" y="1"/>
                    <a:pt x="3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50"/>
            <p:cNvSpPr/>
            <p:nvPr/>
          </p:nvSpPr>
          <p:spPr>
            <a:xfrm>
              <a:off x="2211950" y="4166025"/>
              <a:ext cx="78550" cy="78525"/>
            </a:xfrm>
            <a:custGeom>
              <a:rect b="b" l="l" r="r" t="t"/>
              <a:pathLst>
                <a:path extrusionOk="0" h="3141" w="3142">
                  <a:moveTo>
                    <a:pt x="1571" y="643"/>
                  </a:moveTo>
                  <a:cubicBezTo>
                    <a:pt x="2106" y="643"/>
                    <a:pt x="2517" y="1053"/>
                    <a:pt x="2517" y="1570"/>
                  </a:cubicBezTo>
                  <a:cubicBezTo>
                    <a:pt x="2517" y="2106"/>
                    <a:pt x="2106" y="2516"/>
                    <a:pt x="1571" y="2516"/>
                  </a:cubicBezTo>
                  <a:cubicBezTo>
                    <a:pt x="1053" y="2516"/>
                    <a:pt x="643" y="2106"/>
                    <a:pt x="643" y="1570"/>
                  </a:cubicBezTo>
                  <a:cubicBezTo>
                    <a:pt x="643" y="1053"/>
                    <a:pt x="1053" y="643"/>
                    <a:pt x="1571" y="643"/>
                  </a:cubicBezTo>
                  <a:close/>
                  <a:moveTo>
                    <a:pt x="1571" y="0"/>
                  </a:moveTo>
                  <a:cubicBezTo>
                    <a:pt x="714" y="0"/>
                    <a:pt x="1" y="714"/>
                    <a:pt x="1" y="1570"/>
                  </a:cubicBezTo>
                  <a:cubicBezTo>
                    <a:pt x="1" y="2445"/>
                    <a:pt x="714" y="3141"/>
                    <a:pt x="1571" y="3141"/>
                  </a:cubicBezTo>
                  <a:cubicBezTo>
                    <a:pt x="2445" y="3141"/>
                    <a:pt x="3141" y="2445"/>
                    <a:pt x="3141" y="1570"/>
                  </a:cubicBezTo>
                  <a:cubicBezTo>
                    <a:pt x="3141" y="714"/>
                    <a:pt x="2445" y="0"/>
                    <a:pt x="15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50"/>
            <p:cNvSpPr/>
            <p:nvPr/>
          </p:nvSpPr>
          <p:spPr>
            <a:xfrm>
              <a:off x="2243625" y="4197700"/>
              <a:ext cx="15650" cy="15625"/>
            </a:xfrm>
            <a:custGeom>
              <a:rect b="b" l="l" r="r" t="t"/>
              <a:pathLst>
                <a:path extrusionOk="0" h="625" w="626">
                  <a:moveTo>
                    <a:pt x="304" y="0"/>
                  </a:moveTo>
                  <a:cubicBezTo>
                    <a:pt x="143" y="0"/>
                    <a:pt x="1" y="143"/>
                    <a:pt x="1" y="303"/>
                  </a:cubicBezTo>
                  <a:cubicBezTo>
                    <a:pt x="1" y="482"/>
                    <a:pt x="143" y="625"/>
                    <a:pt x="304" y="625"/>
                  </a:cubicBezTo>
                  <a:cubicBezTo>
                    <a:pt x="482" y="625"/>
                    <a:pt x="625" y="482"/>
                    <a:pt x="625" y="303"/>
                  </a:cubicBezTo>
                  <a:cubicBezTo>
                    <a:pt x="625" y="143"/>
                    <a:pt x="482" y="0"/>
                    <a:pt x="3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50"/>
            <p:cNvSpPr/>
            <p:nvPr/>
          </p:nvSpPr>
          <p:spPr>
            <a:xfrm>
              <a:off x="2401525" y="4166025"/>
              <a:ext cx="78550" cy="78525"/>
            </a:xfrm>
            <a:custGeom>
              <a:rect b="b" l="l" r="r" t="t"/>
              <a:pathLst>
                <a:path extrusionOk="0" h="3141" w="3142">
                  <a:moveTo>
                    <a:pt x="1571" y="643"/>
                  </a:moveTo>
                  <a:cubicBezTo>
                    <a:pt x="2106" y="643"/>
                    <a:pt x="2517" y="1053"/>
                    <a:pt x="2517" y="1570"/>
                  </a:cubicBezTo>
                  <a:cubicBezTo>
                    <a:pt x="2517" y="2106"/>
                    <a:pt x="2106" y="2516"/>
                    <a:pt x="1571" y="2516"/>
                  </a:cubicBezTo>
                  <a:cubicBezTo>
                    <a:pt x="1054" y="2516"/>
                    <a:pt x="643" y="2106"/>
                    <a:pt x="643" y="1570"/>
                  </a:cubicBezTo>
                  <a:cubicBezTo>
                    <a:pt x="643" y="1053"/>
                    <a:pt x="1054" y="643"/>
                    <a:pt x="1571" y="643"/>
                  </a:cubicBezTo>
                  <a:close/>
                  <a:moveTo>
                    <a:pt x="1571" y="0"/>
                  </a:moveTo>
                  <a:cubicBezTo>
                    <a:pt x="715" y="0"/>
                    <a:pt x="1" y="714"/>
                    <a:pt x="1" y="1570"/>
                  </a:cubicBezTo>
                  <a:cubicBezTo>
                    <a:pt x="1" y="2445"/>
                    <a:pt x="715" y="3141"/>
                    <a:pt x="1571" y="3141"/>
                  </a:cubicBezTo>
                  <a:cubicBezTo>
                    <a:pt x="2445" y="3141"/>
                    <a:pt x="3141" y="2445"/>
                    <a:pt x="3141" y="1570"/>
                  </a:cubicBezTo>
                  <a:cubicBezTo>
                    <a:pt x="3141" y="714"/>
                    <a:pt x="2445" y="0"/>
                    <a:pt x="15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50"/>
            <p:cNvSpPr/>
            <p:nvPr/>
          </p:nvSpPr>
          <p:spPr>
            <a:xfrm>
              <a:off x="2433200" y="4197700"/>
              <a:ext cx="15650" cy="15625"/>
            </a:xfrm>
            <a:custGeom>
              <a:rect b="b" l="l" r="r" t="t"/>
              <a:pathLst>
                <a:path extrusionOk="0" h="625" w="626">
                  <a:moveTo>
                    <a:pt x="304" y="0"/>
                  </a:moveTo>
                  <a:cubicBezTo>
                    <a:pt x="143" y="0"/>
                    <a:pt x="1" y="143"/>
                    <a:pt x="1" y="303"/>
                  </a:cubicBezTo>
                  <a:cubicBezTo>
                    <a:pt x="1" y="482"/>
                    <a:pt x="143" y="625"/>
                    <a:pt x="304" y="625"/>
                  </a:cubicBezTo>
                  <a:cubicBezTo>
                    <a:pt x="482" y="625"/>
                    <a:pt x="625" y="482"/>
                    <a:pt x="625" y="303"/>
                  </a:cubicBezTo>
                  <a:cubicBezTo>
                    <a:pt x="625" y="143"/>
                    <a:pt x="482" y="0"/>
                    <a:pt x="3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50"/>
            <p:cNvSpPr/>
            <p:nvPr/>
          </p:nvSpPr>
          <p:spPr>
            <a:xfrm>
              <a:off x="2338200" y="4197700"/>
              <a:ext cx="16075" cy="15625"/>
            </a:xfrm>
            <a:custGeom>
              <a:rect b="b" l="l" r="r" t="t"/>
              <a:pathLst>
                <a:path extrusionOk="0" h="625" w="643">
                  <a:moveTo>
                    <a:pt x="321" y="0"/>
                  </a:moveTo>
                  <a:cubicBezTo>
                    <a:pt x="143" y="0"/>
                    <a:pt x="0" y="143"/>
                    <a:pt x="0" y="303"/>
                  </a:cubicBezTo>
                  <a:cubicBezTo>
                    <a:pt x="0" y="482"/>
                    <a:pt x="143" y="625"/>
                    <a:pt x="321" y="625"/>
                  </a:cubicBezTo>
                  <a:cubicBezTo>
                    <a:pt x="500" y="625"/>
                    <a:pt x="643" y="482"/>
                    <a:pt x="643" y="303"/>
                  </a:cubicBezTo>
                  <a:cubicBezTo>
                    <a:pt x="643" y="143"/>
                    <a:pt x="500" y="0"/>
                    <a:pt x="3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50"/>
            <p:cNvSpPr/>
            <p:nvPr/>
          </p:nvSpPr>
          <p:spPr>
            <a:xfrm>
              <a:off x="2211950" y="4071450"/>
              <a:ext cx="78550" cy="78525"/>
            </a:xfrm>
            <a:custGeom>
              <a:rect b="b" l="l" r="r" t="t"/>
              <a:pathLst>
                <a:path extrusionOk="0" h="3141" w="3142">
                  <a:moveTo>
                    <a:pt x="1571" y="625"/>
                  </a:moveTo>
                  <a:cubicBezTo>
                    <a:pt x="2106" y="625"/>
                    <a:pt x="2517" y="1053"/>
                    <a:pt x="2517" y="1571"/>
                  </a:cubicBezTo>
                  <a:cubicBezTo>
                    <a:pt x="2517" y="2088"/>
                    <a:pt x="2106" y="2517"/>
                    <a:pt x="1571" y="2517"/>
                  </a:cubicBezTo>
                  <a:cubicBezTo>
                    <a:pt x="1053" y="2517"/>
                    <a:pt x="643" y="2088"/>
                    <a:pt x="643" y="1571"/>
                  </a:cubicBezTo>
                  <a:cubicBezTo>
                    <a:pt x="643" y="1053"/>
                    <a:pt x="1053" y="625"/>
                    <a:pt x="1571" y="625"/>
                  </a:cubicBezTo>
                  <a:close/>
                  <a:moveTo>
                    <a:pt x="1571" y="1"/>
                  </a:moveTo>
                  <a:cubicBezTo>
                    <a:pt x="714" y="1"/>
                    <a:pt x="1" y="697"/>
                    <a:pt x="1" y="1571"/>
                  </a:cubicBezTo>
                  <a:cubicBezTo>
                    <a:pt x="1" y="2445"/>
                    <a:pt x="714" y="3141"/>
                    <a:pt x="1571" y="3141"/>
                  </a:cubicBezTo>
                  <a:cubicBezTo>
                    <a:pt x="2445" y="3141"/>
                    <a:pt x="3141" y="2445"/>
                    <a:pt x="3141" y="1571"/>
                  </a:cubicBezTo>
                  <a:cubicBezTo>
                    <a:pt x="3141" y="697"/>
                    <a:pt x="2445" y="1"/>
                    <a:pt x="15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50"/>
            <p:cNvSpPr/>
            <p:nvPr/>
          </p:nvSpPr>
          <p:spPr>
            <a:xfrm>
              <a:off x="2243625" y="4102675"/>
              <a:ext cx="15650" cy="16100"/>
            </a:xfrm>
            <a:custGeom>
              <a:rect b="b" l="l" r="r" t="t"/>
              <a:pathLst>
                <a:path extrusionOk="0" h="644" w="626">
                  <a:moveTo>
                    <a:pt x="304" y="1"/>
                  </a:moveTo>
                  <a:cubicBezTo>
                    <a:pt x="143" y="1"/>
                    <a:pt x="1" y="143"/>
                    <a:pt x="1" y="322"/>
                  </a:cubicBezTo>
                  <a:cubicBezTo>
                    <a:pt x="1" y="500"/>
                    <a:pt x="143" y="643"/>
                    <a:pt x="304" y="643"/>
                  </a:cubicBezTo>
                  <a:cubicBezTo>
                    <a:pt x="482" y="643"/>
                    <a:pt x="625" y="500"/>
                    <a:pt x="625" y="322"/>
                  </a:cubicBezTo>
                  <a:cubicBezTo>
                    <a:pt x="625" y="143"/>
                    <a:pt x="482" y="1"/>
                    <a:pt x="30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50"/>
            <p:cNvSpPr/>
            <p:nvPr/>
          </p:nvSpPr>
          <p:spPr>
            <a:xfrm>
              <a:off x="2433200" y="4102675"/>
              <a:ext cx="15650" cy="16100"/>
            </a:xfrm>
            <a:custGeom>
              <a:rect b="b" l="l" r="r" t="t"/>
              <a:pathLst>
                <a:path extrusionOk="0" h="644" w="626">
                  <a:moveTo>
                    <a:pt x="304" y="1"/>
                  </a:moveTo>
                  <a:cubicBezTo>
                    <a:pt x="143" y="1"/>
                    <a:pt x="1" y="143"/>
                    <a:pt x="1" y="322"/>
                  </a:cubicBezTo>
                  <a:cubicBezTo>
                    <a:pt x="1" y="500"/>
                    <a:pt x="143" y="643"/>
                    <a:pt x="304" y="643"/>
                  </a:cubicBezTo>
                  <a:cubicBezTo>
                    <a:pt x="482" y="643"/>
                    <a:pt x="625" y="500"/>
                    <a:pt x="625" y="322"/>
                  </a:cubicBezTo>
                  <a:cubicBezTo>
                    <a:pt x="625" y="143"/>
                    <a:pt x="482" y="1"/>
                    <a:pt x="30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50"/>
            <p:cNvSpPr/>
            <p:nvPr/>
          </p:nvSpPr>
          <p:spPr>
            <a:xfrm>
              <a:off x="2306975" y="4071450"/>
              <a:ext cx="78525" cy="78525"/>
            </a:xfrm>
            <a:custGeom>
              <a:rect b="b" l="l" r="r" t="t"/>
              <a:pathLst>
                <a:path extrusionOk="0" h="3141" w="3141">
                  <a:moveTo>
                    <a:pt x="1570" y="625"/>
                  </a:moveTo>
                  <a:cubicBezTo>
                    <a:pt x="2088" y="625"/>
                    <a:pt x="2516" y="1053"/>
                    <a:pt x="2516" y="1571"/>
                  </a:cubicBezTo>
                  <a:cubicBezTo>
                    <a:pt x="2516" y="2088"/>
                    <a:pt x="2088" y="2517"/>
                    <a:pt x="1570" y="2517"/>
                  </a:cubicBezTo>
                  <a:cubicBezTo>
                    <a:pt x="1053" y="2517"/>
                    <a:pt x="625" y="2088"/>
                    <a:pt x="625" y="1571"/>
                  </a:cubicBezTo>
                  <a:cubicBezTo>
                    <a:pt x="625" y="1053"/>
                    <a:pt x="1053" y="625"/>
                    <a:pt x="1570" y="625"/>
                  </a:cubicBezTo>
                  <a:close/>
                  <a:moveTo>
                    <a:pt x="1570" y="1"/>
                  </a:moveTo>
                  <a:cubicBezTo>
                    <a:pt x="696" y="1"/>
                    <a:pt x="0" y="697"/>
                    <a:pt x="0" y="1571"/>
                  </a:cubicBezTo>
                  <a:cubicBezTo>
                    <a:pt x="0" y="2445"/>
                    <a:pt x="696" y="3141"/>
                    <a:pt x="1570" y="3141"/>
                  </a:cubicBezTo>
                  <a:cubicBezTo>
                    <a:pt x="2427" y="3141"/>
                    <a:pt x="3141" y="2445"/>
                    <a:pt x="3141" y="1571"/>
                  </a:cubicBezTo>
                  <a:cubicBezTo>
                    <a:pt x="3141" y="697"/>
                    <a:pt x="2427" y="1"/>
                    <a:pt x="15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50"/>
            <p:cNvSpPr/>
            <p:nvPr/>
          </p:nvSpPr>
          <p:spPr>
            <a:xfrm>
              <a:off x="2338200" y="4102675"/>
              <a:ext cx="16075" cy="16100"/>
            </a:xfrm>
            <a:custGeom>
              <a:rect b="b" l="l" r="r" t="t"/>
              <a:pathLst>
                <a:path extrusionOk="0" h="644" w="643">
                  <a:moveTo>
                    <a:pt x="321" y="1"/>
                  </a:moveTo>
                  <a:cubicBezTo>
                    <a:pt x="143" y="1"/>
                    <a:pt x="0" y="143"/>
                    <a:pt x="0" y="322"/>
                  </a:cubicBezTo>
                  <a:cubicBezTo>
                    <a:pt x="0" y="500"/>
                    <a:pt x="143" y="643"/>
                    <a:pt x="321" y="643"/>
                  </a:cubicBezTo>
                  <a:cubicBezTo>
                    <a:pt x="500" y="643"/>
                    <a:pt x="643" y="500"/>
                    <a:pt x="643" y="322"/>
                  </a:cubicBezTo>
                  <a:cubicBezTo>
                    <a:pt x="643" y="143"/>
                    <a:pt x="500" y="1"/>
                    <a:pt x="3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50"/>
            <p:cNvSpPr/>
            <p:nvPr/>
          </p:nvSpPr>
          <p:spPr>
            <a:xfrm>
              <a:off x="1632525" y="4124950"/>
              <a:ext cx="270775" cy="214625"/>
            </a:xfrm>
            <a:custGeom>
              <a:rect b="b" l="l" r="r" t="t"/>
              <a:pathLst>
                <a:path extrusionOk="0" h="8585" w="10831">
                  <a:moveTo>
                    <a:pt x="6245" y="4123"/>
                  </a:moveTo>
                  <a:lnTo>
                    <a:pt x="5781" y="6693"/>
                  </a:lnTo>
                  <a:lnTo>
                    <a:pt x="5050" y="6693"/>
                  </a:lnTo>
                  <a:lnTo>
                    <a:pt x="4604" y="4123"/>
                  </a:lnTo>
                  <a:lnTo>
                    <a:pt x="5246" y="4552"/>
                  </a:lnTo>
                  <a:cubicBezTo>
                    <a:pt x="5299" y="4587"/>
                    <a:pt x="5357" y="4605"/>
                    <a:pt x="5415" y="4605"/>
                  </a:cubicBezTo>
                  <a:cubicBezTo>
                    <a:pt x="5473" y="4605"/>
                    <a:pt x="5531" y="4587"/>
                    <a:pt x="5585" y="4552"/>
                  </a:cubicBezTo>
                  <a:lnTo>
                    <a:pt x="6245" y="4123"/>
                  </a:lnTo>
                  <a:close/>
                  <a:moveTo>
                    <a:pt x="5430" y="625"/>
                  </a:moveTo>
                  <a:cubicBezTo>
                    <a:pt x="5452" y="625"/>
                    <a:pt x="5474" y="626"/>
                    <a:pt x="5496" y="626"/>
                  </a:cubicBezTo>
                  <a:cubicBezTo>
                    <a:pt x="6798" y="662"/>
                    <a:pt x="7833" y="1750"/>
                    <a:pt x="7833" y="3053"/>
                  </a:cubicBezTo>
                  <a:lnTo>
                    <a:pt x="7833" y="6693"/>
                  </a:lnTo>
                  <a:lnTo>
                    <a:pt x="6423" y="6693"/>
                  </a:lnTo>
                  <a:lnTo>
                    <a:pt x="6977" y="3499"/>
                  </a:lnTo>
                  <a:cubicBezTo>
                    <a:pt x="7017" y="3298"/>
                    <a:pt x="6856" y="3138"/>
                    <a:pt x="6676" y="3138"/>
                  </a:cubicBezTo>
                  <a:cubicBezTo>
                    <a:pt x="6615" y="3138"/>
                    <a:pt x="6553" y="3156"/>
                    <a:pt x="6495" y="3196"/>
                  </a:cubicBezTo>
                  <a:lnTo>
                    <a:pt x="5424" y="3909"/>
                  </a:lnTo>
                  <a:lnTo>
                    <a:pt x="4336" y="3196"/>
                  </a:lnTo>
                  <a:cubicBezTo>
                    <a:pt x="4278" y="3156"/>
                    <a:pt x="4215" y="3138"/>
                    <a:pt x="4155" y="3138"/>
                  </a:cubicBezTo>
                  <a:cubicBezTo>
                    <a:pt x="3975" y="3138"/>
                    <a:pt x="3814" y="3298"/>
                    <a:pt x="3854" y="3499"/>
                  </a:cubicBezTo>
                  <a:lnTo>
                    <a:pt x="4407" y="6693"/>
                  </a:lnTo>
                  <a:lnTo>
                    <a:pt x="3016" y="6693"/>
                  </a:lnTo>
                  <a:lnTo>
                    <a:pt x="3016" y="3035"/>
                  </a:lnTo>
                  <a:cubicBezTo>
                    <a:pt x="3016" y="1701"/>
                    <a:pt x="4087" y="625"/>
                    <a:pt x="5430" y="625"/>
                  </a:cubicBezTo>
                  <a:close/>
                  <a:moveTo>
                    <a:pt x="8761" y="7317"/>
                  </a:moveTo>
                  <a:cubicBezTo>
                    <a:pt x="8939" y="7317"/>
                    <a:pt x="9082" y="7460"/>
                    <a:pt x="9082" y="7638"/>
                  </a:cubicBezTo>
                  <a:lnTo>
                    <a:pt x="9082" y="7960"/>
                  </a:lnTo>
                  <a:lnTo>
                    <a:pt x="1749" y="7960"/>
                  </a:lnTo>
                  <a:lnTo>
                    <a:pt x="1749" y="7638"/>
                  </a:lnTo>
                  <a:cubicBezTo>
                    <a:pt x="1749" y="7460"/>
                    <a:pt x="1891" y="7317"/>
                    <a:pt x="2070" y="7317"/>
                  </a:cubicBezTo>
                  <a:close/>
                  <a:moveTo>
                    <a:pt x="5400" y="0"/>
                  </a:moveTo>
                  <a:cubicBezTo>
                    <a:pt x="3731" y="0"/>
                    <a:pt x="2373" y="1372"/>
                    <a:pt x="2373" y="3035"/>
                  </a:cubicBezTo>
                  <a:lnTo>
                    <a:pt x="2373" y="6693"/>
                  </a:lnTo>
                  <a:lnTo>
                    <a:pt x="2070" y="6693"/>
                  </a:lnTo>
                  <a:cubicBezTo>
                    <a:pt x="1552" y="6693"/>
                    <a:pt x="1124" y="7121"/>
                    <a:pt x="1124" y="7638"/>
                  </a:cubicBezTo>
                  <a:lnTo>
                    <a:pt x="1124" y="7960"/>
                  </a:lnTo>
                  <a:lnTo>
                    <a:pt x="375" y="7960"/>
                  </a:lnTo>
                  <a:cubicBezTo>
                    <a:pt x="232" y="7960"/>
                    <a:pt x="107" y="8031"/>
                    <a:pt x="71" y="8174"/>
                  </a:cubicBezTo>
                  <a:cubicBezTo>
                    <a:pt x="0" y="8388"/>
                    <a:pt x="161" y="8584"/>
                    <a:pt x="375" y="8584"/>
                  </a:cubicBezTo>
                  <a:lnTo>
                    <a:pt x="10474" y="8584"/>
                  </a:lnTo>
                  <a:cubicBezTo>
                    <a:pt x="10599" y="8584"/>
                    <a:pt x="10724" y="8495"/>
                    <a:pt x="10759" y="8370"/>
                  </a:cubicBezTo>
                  <a:cubicBezTo>
                    <a:pt x="10831" y="8156"/>
                    <a:pt x="10670" y="7960"/>
                    <a:pt x="10474" y="7960"/>
                  </a:cubicBezTo>
                  <a:lnTo>
                    <a:pt x="9707" y="7960"/>
                  </a:lnTo>
                  <a:lnTo>
                    <a:pt x="9707" y="7638"/>
                  </a:lnTo>
                  <a:cubicBezTo>
                    <a:pt x="9707" y="7121"/>
                    <a:pt x="9296" y="6693"/>
                    <a:pt x="8761" y="6693"/>
                  </a:cubicBezTo>
                  <a:lnTo>
                    <a:pt x="8458" y="6693"/>
                  </a:lnTo>
                  <a:lnTo>
                    <a:pt x="8458" y="3053"/>
                  </a:lnTo>
                  <a:cubicBezTo>
                    <a:pt x="8458" y="1411"/>
                    <a:pt x="7137" y="38"/>
                    <a:pt x="5496" y="2"/>
                  </a:cubicBezTo>
                  <a:cubicBezTo>
                    <a:pt x="5464" y="1"/>
                    <a:pt x="5432" y="0"/>
                    <a:pt x="54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50"/>
            <p:cNvSpPr/>
            <p:nvPr/>
          </p:nvSpPr>
          <p:spPr>
            <a:xfrm>
              <a:off x="1760100" y="4071450"/>
              <a:ext cx="15625" cy="36600"/>
            </a:xfrm>
            <a:custGeom>
              <a:rect b="b" l="l" r="r" t="t"/>
              <a:pathLst>
                <a:path extrusionOk="0" h="1464" w="625">
                  <a:moveTo>
                    <a:pt x="321" y="1"/>
                  </a:moveTo>
                  <a:cubicBezTo>
                    <a:pt x="143" y="1"/>
                    <a:pt x="0" y="143"/>
                    <a:pt x="0" y="322"/>
                  </a:cubicBezTo>
                  <a:lnTo>
                    <a:pt x="0" y="1143"/>
                  </a:lnTo>
                  <a:cubicBezTo>
                    <a:pt x="0" y="1321"/>
                    <a:pt x="143" y="1464"/>
                    <a:pt x="321" y="1464"/>
                  </a:cubicBezTo>
                  <a:cubicBezTo>
                    <a:pt x="482" y="1464"/>
                    <a:pt x="625" y="1321"/>
                    <a:pt x="625" y="1143"/>
                  </a:cubicBezTo>
                  <a:lnTo>
                    <a:pt x="625" y="322"/>
                  </a:lnTo>
                  <a:cubicBezTo>
                    <a:pt x="625" y="143"/>
                    <a:pt x="482" y="1"/>
                    <a:pt x="3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50"/>
            <p:cNvSpPr/>
            <p:nvPr/>
          </p:nvSpPr>
          <p:spPr>
            <a:xfrm>
              <a:off x="1698975" y="4087525"/>
              <a:ext cx="28125" cy="33900"/>
            </a:xfrm>
            <a:custGeom>
              <a:rect b="b" l="l" r="r" t="t"/>
              <a:pathLst>
                <a:path extrusionOk="0" h="1356" w="1125">
                  <a:moveTo>
                    <a:pt x="347" y="1"/>
                  </a:moveTo>
                  <a:cubicBezTo>
                    <a:pt x="295" y="1"/>
                    <a:pt x="243" y="13"/>
                    <a:pt x="197" y="36"/>
                  </a:cubicBezTo>
                  <a:cubicBezTo>
                    <a:pt x="36" y="125"/>
                    <a:pt x="1" y="321"/>
                    <a:pt x="72" y="482"/>
                  </a:cubicBezTo>
                  <a:lnTo>
                    <a:pt x="500" y="1196"/>
                  </a:lnTo>
                  <a:cubicBezTo>
                    <a:pt x="561" y="1304"/>
                    <a:pt x="661" y="1355"/>
                    <a:pt x="770" y="1355"/>
                  </a:cubicBezTo>
                  <a:cubicBezTo>
                    <a:pt x="822" y="1355"/>
                    <a:pt x="876" y="1344"/>
                    <a:pt x="928" y="1320"/>
                  </a:cubicBezTo>
                  <a:cubicBezTo>
                    <a:pt x="1071" y="1231"/>
                    <a:pt x="1125" y="1035"/>
                    <a:pt x="1036" y="892"/>
                  </a:cubicBezTo>
                  <a:lnTo>
                    <a:pt x="625" y="161"/>
                  </a:lnTo>
                  <a:cubicBezTo>
                    <a:pt x="565" y="52"/>
                    <a:pt x="456" y="1"/>
                    <a:pt x="3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50"/>
            <p:cNvSpPr/>
            <p:nvPr/>
          </p:nvSpPr>
          <p:spPr>
            <a:xfrm>
              <a:off x="1654825" y="4131500"/>
              <a:ext cx="36150" cy="26275"/>
            </a:xfrm>
            <a:custGeom>
              <a:rect b="b" l="l" r="r" t="t"/>
              <a:pathLst>
                <a:path extrusionOk="0" h="1051" w="1446">
                  <a:moveTo>
                    <a:pt x="355" y="0"/>
                  </a:moveTo>
                  <a:cubicBezTo>
                    <a:pt x="242" y="0"/>
                    <a:pt x="138" y="60"/>
                    <a:pt x="89" y="168"/>
                  </a:cubicBezTo>
                  <a:cubicBezTo>
                    <a:pt x="0" y="311"/>
                    <a:pt x="54" y="507"/>
                    <a:pt x="197" y="596"/>
                  </a:cubicBezTo>
                  <a:lnTo>
                    <a:pt x="928" y="1007"/>
                  </a:lnTo>
                  <a:cubicBezTo>
                    <a:pt x="976" y="1036"/>
                    <a:pt x="1029" y="1050"/>
                    <a:pt x="1083" y="1050"/>
                  </a:cubicBezTo>
                  <a:cubicBezTo>
                    <a:pt x="1190" y="1050"/>
                    <a:pt x="1297" y="995"/>
                    <a:pt x="1356" y="900"/>
                  </a:cubicBezTo>
                  <a:cubicBezTo>
                    <a:pt x="1446" y="739"/>
                    <a:pt x="1392" y="561"/>
                    <a:pt x="1231" y="471"/>
                  </a:cubicBezTo>
                  <a:lnTo>
                    <a:pt x="518" y="43"/>
                  </a:lnTo>
                  <a:cubicBezTo>
                    <a:pt x="465" y="14"/>
                    <a:pt x="409" y="0"/>
                    <a:pt x="3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50"/>
            <p:cNvSpPr/>
            <p:nvPr/>
          </p:nvSpPr>
          <p:spPr>
            <a:xfrm>
              <a:off x="1639200" y="4191900"/>
              <a:ext cx="37500" cy="15625"/>
            </a:xfrm>
            <a:custGeom>
              <a:rect b="b" l="l" r="r" t="t"/>
              <a:pathLst>
                <a:path extrusionOk="0" h="625" w="1500">
                  <a:moveTo>
                    <a:pt x="340" y="0"/>
                  </a:moveTo>
                  <a:cubicBezTo>
                    <a:pt x="179" y="0"/>
                    <a:pt x="36" y="107"/>
                    <a:pt x="19" y="268"/>
                  </a:cubicBezTo>
                  <a:cubicBezTo>
                    <a:pt x="1" y="464"/>
                    <a:pt x="144" y="625"/>
                    <a:pt x="340" y="625"/>
                  </a:cubicBezTo>
                  <a:lnTo>
                    <a:pt x="1161" y="625"/>
                  </a:lnTo>
                  <a:cubicBezTo>
                    <a:pt x="1321" y="625"/>
                    <a:pt x="1464" y="500"/>
                    <a:pt x="1482" y="339"/>
                  </a:cubicBezTo>
                  <a:cubicBezTo>
                    <a:pt x="1500" y="161"/>
                    <a:pt x="1357" y="0"/>
                    <a:pt x="11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50"/>
            <p:cNvSpPr/>
            <p:nvPr/>
          </p:nvSpPr>
          <p:spPr>
            <a:xfrm>
              <a:off x="1859125" y="4191900"/>
              <a:ext cx="37475" cy="15625"/>
            </a:xfrm>
            <a:custGeom>
              <a:rect b="b" l="l" r="r" t="t"/>
              <a:pathLst>
                <a:path extrusionOk="0" h="625" w="1499">
                  <a:moveTo>
                    <a:pt x="339" y="0"/>
                  </a:moveTo>
                  <a:cubicBezTo>
                    <a:pt x="143" y="0"/>
                    <a:pt x="0" y="161"/>
                    <a:pt x="18" y="339"/>
                  </a:cubicBezTo>
                  <a:cubicBezTo>
                    <a:pt x="36" y="500"/>
                    <a:pt x="179" y="625"/>
                    <a:pt x="339" y="625"/>
                  </a:cubicBezTo>
                  <a:lnTo>
                    <a:pt x="1160" y="625"/>
                  </a:lnTo>
                  <a:cubicBezTo>
                    <a:pt x="1321" y="625"/>
                    <a:pt x="1463" y="500"/>
                    <a:pt x="1481" y="339"/>
                  </a:cubicBezTo>
                  <a:cubicBezTo>
                    <a:pt x="1499" y="161"/>
                    <a:pt x="1356" y="0"/>
                    <a:pt x="11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50"/>
            <p:cNvSpPr/>
            <p:nvPr/>
          </p:nvSpPr>
          <p:spPr>
            <a:xfrm>
              <a:off x="1845300" y="4131500"/>
              <a:ext cx="36150" cy="26275"/>
            </a:xfrm>
            <a:custGeom>
              <a:rect b="b" l="l" r="r" t="t"/>
              <a:pathLst>
                <a:path extrusionOk="0" h="1051" w="1446">
                  <a:moveTo>
                    <a:pt x="1079" y="0"/>
                  </a:moveTo>
                  <a:cubicBezTo>
                    <a:pt x="1027" y="0"/>
                    <a:pt x="974" y="14"/>
                    <a:pt x="928" y="43"/>
                  </a:cubicBezTo>
                  <a:lnTo>
                    <a:pt x="196" y="471"/>
                  </a:lnTo>
                  <a:cubicBezTo>
                    <a:pt x="54" y="561"/>
                    <a:pt x="0" y="739"/>
                    <a:pt x="89" y="900"/>
                  </a:cubicBezTo>
                  <a:cubicBezTo>
                    <a:pt x="137" y="995"/>
                    <a:pt x="240" y="1050"/>
                    <a:pt x="351" y="1050"/>
                  </a:cubicBezTo>
                  <a:cubicBezTo>
                    <a:pt x="406" y="1050"/>
                    <a:pt x="464" y="1036"/>
                    <a:pt x="517" y="1007"/>
                  </a:cubicBezTo>
                  <a:lnTo>
                    <a:pt x="1231" y="596"/>
                  </a:lnTo>
                  <a:cubicBezTo>
                    <a:pt x="1392" y="507"/>
                    <a:pt x="1445" y="311"/>
                    <a:pt x="1356" y="168"/>
                  </a:cubicBezTo>
                  <a:cubicBezTo>
                    <a:pt x="1296" y="60"/>
                    <a:pt x="1187" y="0"/>
                    <a:pt x="107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50"/>
            <p:cNvSpPr/>
            <p:nvPr/>
          </p:nvSpPr>
          <p:spPr>
            <a:xfrm>
              <a:off x="1808700" y="4087525"/>
              <a:ext cx="28575" cy="33900"/>
            </a:xfrm>
            <a:custGeom>
              <a:rect b="b" l="l" r="r" t="t"/>
              <a:pathLst>
                <a:path extrusionOk="0" h="1356" w="1143">
                  <a:moveTo>
                    <a:pt x="778" y="1"/>
                  </a:moveTo>
                  <a:cubicBezTo>
                    <a:pt x="670" y="1"/>
                    <a:pt x="561" y="52"/>
                    <a:pt x="501" y="161"/>
                  </a:cubicBezTo>
                  <a:lnTo>
                    <a:pt x="90" y="892"/>
                  </a:lnTo>
                  <a:cubicBezTo>
                    <a:pt x="1" y="1035"/>
                    <a:pt x="54" y="1231"/>
                    <a:pt x="197" y="1320"/>
                  </a:cubicBezTo>
                  <a:cubicBezTo>
                    <a:pt x="249" y="1344"/>
                    <a:pt x="305" y="1355"/>
                    <a:pt x="359" y="1355"/>
                  </a:cubicBezTo>
                  <a:cubicBezTo>
                    <a:pt x="472" y="1355"/>
                    <a:pt x="577" y="1304"/>
                    <a:pt x="625" y="1196"/>
                  </a:cubicBezTo>
                  <a:lnTo>
                    <a:pt x="1054" y="482"/>
                  </a:lnTo>
                  <a:cubicBezTo>
                    <a:pt x="1143" y="321"/>
                    <a:pt x="1089" y="125"/>
                    <a:pt x="929" y="36"/>
                  </a:cubicBezTo>
                  <a:cubicBezTo>
                    <a:pt x="882" y="13"/>
                    <a:pt x="830" y="1"/>
                    <a:pt x="7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50"/>
            <p:cNvSpPr/>
            <p:nvPr/>
          </p:nvSpPr>
          <p:spPr>
            <a:xfrm>
              <a:off x="1107950" y="4139250"/>
              <a:ext cx="110200" cy="68275"/>
            </a:xfrm>
            <a:custGeom>
              <a:rect b="b" l="l" r="r" t="t"/>
              <a:pathLst>
                <a:path extrusionOk="0" h="2731" w="4408">
                  <a:moveTo>
                    <a:pt x="3765" y="643"/>
                  </a:moveTo>
                  <a:lnTo>
                    <a:pt x="3765" y="2106"/>
                  </a:lnTo>
                  <a:lnTo>
                    <a:pt x="625" y="2106"/>
                  </a:lnTo>
                  <a:lnTo>
                    <a:pt x="625" y="643"/>
                  </a:lnTo>
                  <a:close/>
                  <a:moveTo>
                    <a:pt x="321" y="1"/>
                  </a:moveTo>
                  <a:cubicBezTo>
                    <a:pt x="143" y="1"/>
                    <a:pt x="0" y="144"/>
                    <a:pt x="0" y="322"/>
                  </a:cubicBezTo>
                  <a:lnTo>
                    <a:pt x="0" y="2410"/>
                  </a:lnTo>
                  <a:cubicBezTo>
                    <a:pt x="0" y="2588"/>
                    <a:pt x="143" y="2731"/>
                    <a:pt x="321" y="2731"/>
                  </a:cubicBezTo>
                  <a:lnTo>
                    <a:pt x="4086" y="2731"/>
                  </a:lnTo>
                  <a:cubicBezTo>
                    <a:pt x="4265" y="2731"/>
                    <a:pt x="4407" y="2588"/>
                    <a:pt x="4407" y="2410"/>
                  </a:cubicBezTo>
                  <a:lnTo>
                    <a:pt x="4407" y="322"/>
                  </a:lnTo>
                  <a:cubicBezTo>
                    <a:pt x="4407" y="144"/>
                    <a:pt x="4265" y="1"/>
                    <a:pt x="40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50"/>
            <p:cNvSpPr/>
            <p:nvPr/>
          </p:nvSpPr>
          <p:spPr>
            <a:xfrm>
              <a:off x="1055750" y="4071450"/>
              <a:ext cx="268125" cy="267900"/>
            </a:xfrm>
            <a:custGeom>
              <a:rect b="b" l="l" r="r" t="t"/>
              <a:pathLst>
                <a:path extrusionOk="0" h="10716" w="10725">
                  <a:moveTo>
                    <a:pt x="5853" y="625"/>
                  </a:moveTo>
                  <a:lnTo>
                    <a:pt x="5853" y="1767"/>
                  </a:lnTo>
                  <a:cubicBezTo>
                    <a:pt x="5853" y="1928"/>
                    <a:pt x="5978" y="2070"/>
                    <a:pt x="6138" y="2088"/>
                  </a:cubicBezTo>
                  <a:cubicBezTo>
                    <a:pt x="6150" y="2089"/>
                    <a:pt x="6161" y="2090"/>
                    <a:pt x="6172" y="2090"/>
                  </a:cubicBezTo>
                  <a:cubicBezTo>
                    <a:pt x="6352" y="2090"/>
                    <a:pt x="6495" y="1953"/>
                    <a:pt x="6495" y="1785"/>
                  </a:cubicBezTo>
                  <a:lnTo>
                    <a:pt x="6495" y="1071"/>
                  </a:lnTo>
                  <a:lnTo>
                    <a:pt x="7120" y="1696"/>
                  </a:lnTo>
                  <a:lnTo>
                    <a:pt x="7120" y="5710"/>
                  </a:lnTo>
                  <a:cubicBezTo>
                    <a:pt x="6924" y="5764"/>
                    <a:pt x="6709" y="5853"/>
                    <a:pt x="6513" y="5942"/>
                  </a:cubicBezTo>
                  <a:cubicBezTo>
                    <a:pt x="6388" y="5978"/>
                    <a:pt x="6317" y="6103"/>
                    <a:pt x="6317" y="6228"/>
                  </a:cubicBezTo>
                  <a:lnTo>
                    <a:pt x="6317" y="7512"/>
                  </a:lnTo>
                  <a:cubicBezTo>
                    <a:pt x="6317" y="8119"/>
                    <a:pt x="6477" y="8708"/>
                    <a:pt x="6763" y="9208"/>
                  </a:cubicBezTo>
                  <a:lnTo>
                    <a:pt x="625" y="9208"/>
                  </a:lnTo>
                  <a:lnTo>
                    <a:pt x="625" y="7744"/>
                  </a:lnTo>
                  <a:lnTo>
                    <a:pt x="1143" y="7744"/>
                  </a:lnTo>
                  <a:cubicBezTo>
                    <a:pt x="1321" y="7744"/>
                    <a:pt x="1464" y="7602"/>
                    <a:pt x="1464" y="7441"/>
                  </a:cubicBezTo>
                  <a:lnTo>
                    <a:pt x="1464" y="6174"/>
                  </a:lnTo>
                  <a:cubicBezTo>
                    <a:pt x="1464" y="5996"/>
                    <a:pt x="1321" y="5871"/>
                    <a:pt x="1143" y="5871"/>
                  </a:cubicBezTo>
                  <a:lnTo>
                    <a:pt x="625" y="5871"/>
                  </a:lnTo>
                  <a:lnTo>
                    <a:pt x="625" y="4390"/>
                  </a:lnTo>
                  <a:lnTo>
                    <a:pt x="1143" y="4390"/>
                  </a:lnTo>
                  <a:cubicBezTo>
                    <a:pt x="1321" y="4390"/>
                    <a:pt x="1464" y="4247"/>
                    <a:pt x="1464" y="4087"/>
                  </a:cubicBezTo>
                  <a:lnTo>
                    <a:pt x="1464" y="625"/>
                  </a:lnTo>
                  <a:lnTo>
                    <a:pt x="2088" y="625"/>
                  </a:lnTo>
                  <a:lnTo>
                    <a:pt x="2088" y="1767"/>
                  </a:lnTo>
                  <a:cubicBezTo>
                    <a:pt x="2088" y="1928"/>
                    <a:pt x="2213" y="2070"/>
                    <a:pt x="2374" y="2088"/>
                  </a:cubicBezTo>
                  <a:cubicBezTo>
                    <a:pt x="2384" y="2089"/>
                    <a:pt x="2394" y="2090"/>
                    <a:pt x="2404" y="2090"/>
                  </a:cubicBezTo>
                  <a:cubicBezTo>
                    <a:pt x="2570" y="2090"/>
                    <a:pt x="2713" y="1953"/>
                    <a:pt x="2713" y="1785"/>
                  </a:cubicBezTo>
                  <a:lnTo>
                    <a:pt x="2713" y="625"/>
                  </a:lnTo>
                  <a:lnTo>
                    <a:pt x="3355" y="625"/>
                  </a:lnTo>
                  <a:lnTo>
                    <a:pt x="3355" y="1767"/>
                  </a:lnTo>
                  <a:cubicBezTo>
                    <a:pt x="3355" y="1928"/>
                    <a:pt x="3462" y="2070"/>
                    <a:pt x="3623" y="2088"/>
                  </a:cubicBezTo>
                  <a:cubicBezTo>
                    <a:pt x="3634" y="2089"/>
                    <a:pt x="3645" y="2090"/>
                    <a:pt x="3656" y="2090"/>
                  </a:cubicBezTo>
                  <a:cubicBezTo>
                    <a:pt x="3837" y="2090"/>
                    <a:pt x="3979" y="1953"/>
                    <a:pt x="3979" y="1785"/>
                  </a:cubicBezTo>
                  <a:lnTo>
                    <a:pt x="3979" y="625"/>
                  </a:lnTo>
                  <a:lnTo>
                    <a:pt x="4604" y="625"/>
                  </a:lnTo>
                  <a:lnTo>
                    <a:pt x="4604" y="1767"/>
                  </a:lnTo>
                  <a:cubicBezTo>
                    <a:pt x="4604" y="1928"/>
                    <a:pt x="4729" y="2070"/>
                    <a:pt x="4889" y="2088"/>
                  </a:cubicBezTo>
                  <a:cubicBezTo>
                    <a:pt x="4900" y="2089"/>
                    <a:pt x="4910" y="2090"/>
                    <a:pt x="4920" y="2090"/>
                  </a:cubicBezTo>
                  <a:cubicBezTo>
                    <a:pt x="5086" y="2090"/>
                    <a:pt x="5228" y="1953"/>
                    <a:pt x="5228" y="1785"/>
                  </a:cubicBezTo>
                  <a:lnTo>
                    <a:pt x="5228" y="625"/>
                  </a:lnTo>
                  <a:close/>
                  <a:moveTo>
                    <a:pt x="8523" y="6116"/>
                  </a:moveTo>
                  <a:cubicBezTo>
                    <a:pt x="9042" y="6116"/>
                    <a:pt x="9564" y="6219"/>
                    <a:pt x="10100" y="6424"/>
                  </a:cubicBezTo>
                  <a:lnTo>
                    <a:pt x="10100" y="7512"/>
                  </a:lnTo>
                  <a:cubicBezTo>
                    <a:pt x="10100" y="8601"/>
                    <a:pt x="9475" y="9582"/>
                    <a:pt x="8529" y="10064"/>
                  </a:cubicBezTo>
                  <a:cubicBezTo>
                    <a:pt x="7566" y="9582"/>
                    <a:pt x="6959" y="8601"/>
                    <a:pt x="6959" y="7512"/>
                  </a:cubicBezTo>
                  <a:lnTo>
                    <a:pt x="6959" y="6424"/>
                  </a:lnTo>
                  <a:cubicBezTo>
                    <a:pt x="7486" y="6219"/>
                    <a:pt x="8003" y="6116"/>
                    <a:pt x="8523" y="6116"/>
                  </a:cubicBezTo>
                  <a:close/>
                  <a:moveTo>
                    <a:pt x="1143" y="1"/>
                  </a:moveTo>
                  <a:cubicBezTo>
                    <a:pt x="982" y="1"/>
                    <a:pt x="839" y="143"/>
                    <a:pt x="839" y="304"/>
                  </a:cubicBezTo>
                  <a:lnTo>
                    <a:pt x="839" y="3766"/>
                  </a:lnTo>
                  <a:lnTo>
                    <a:pt x="304" y="3766"/>
                  </a:lnTo>
                  <a:cubicBezTo>
                    <a:pt x="143" y="3766"/>
                    <a:pt x="1" y="3908"/>
                    <a:pt x="1" y="4087"/>
                  </a:cubicBezTo>
                  <a:lnTo>
                    <a:pt x="1" y="6174"/>
                  </a:lnTo>
                  <a:cubicBezTo>
                    <a:pt x="1" y="6353"/>
                    <a:pt x="143" y="6495"/>
                    <a:pt x="304" y="6495"/>
                  </a:cubicBezTo>
                  <a:lnTo>
                    <a:pt x="839" y="6495"/>
                  </a:lnTo>
                  <a:lnTo>
                    <a:pt x="839" y="7120"/>
                  </a:lnTo>
                  <a:lnTo>
                    <a:pt x="304" y="7120"/>
                  </a:lnTo>
                  <a:cubicBezTo>
                    <a:pt x="143" y="7120"/>
                    <a:pt x="1" y="7263"/>
                    <a:pt x="1" y="7441"/>
                  </a:cubicBezTo>
                  <a:lnTo>
                    <a:pt x="1" y="9529"/>
                  </a:lnTo>
                  <a:cubicBezTo>
                    <a:pt x="1" y="9707"/>
                    <a:pt x="143" y="9850"/>
                    <a:pt x="304" y="9850"/>
                  </a:cubicBezTo>
                  <a:lnTo>
                    <a:pt x="7227" y="9850"/>
                  </a:lnTo>
                  <a:cubicBezTo>
                    <a:pt x="7548" y="10207"/>
                    <a:pt x="7941" y="10492"/>
                    <a:pt x="8387" y="10688"/>
                  </a:cubicBezTo>
                  <a:cubicBezTo>
                    <a:pt x="8431" y="10706"/>
                    <a:pt x="8476" y="10715"/>
                    <a:pt x="8520" y="10715"/>
                  </a:cubicBezTo>
                  <a:cubicBezTo>
                    <a:pt x="8565" y="10715"/>
                    <a:pt x="8610" y="10706"/>
                    <a:pt x="8654" y="10688"/>
                  </a:cubicBezTo>
                  <a:cubicBezTo>
                    <a:pt x="9903" y="10135"/>
                    <a:pt x="10724" y="8886"/>
                    <a:pt x="10724" y="7512"/>
                  </a:cubicBezTo>
                  <a:lnTo>
                    <a:pt x="10724" y="6210"/>
                  </a:lnTo>
                  <a:cubicBezTo>
                    <a:pt x="10724" y="6085"/>
                    <a:pt x="10653" y="5978"/>
                    <a:pt x="10528" y="5924"/>
                  </a:cubicBezTo>
                  <a:cubicBezTo>
                    <a:pt x="9874" y="5630"/>
                    <a:pt x="9201" y="5482"/>
                    <a:pt x="8530" y="5482"/>
                  </a:cubicBezTo>
                  <a:cubicBezTo>
                    <a:pt x="8268" y="5482"/>
                    <a:pt x="8005" y="5505"/>
                    <a:pt x="7744" y="5550"/>
                  </a:cubicBezTo>
                  <a:lnTo>
                    <a:pt x="7744" y="1571"/>
                  </a:lnTo>
                  <a:cubicBezTo>
                    <a:pt x="7744" y="1482"/>
                    <a:pt x="7709" y="1410"/>
                    <a:pt x="7655" y="1339"/>
                  </a:cubicBezTo>
                  <a:lnTo>
                    <a:pt x="6406" y="90"/>
                  </a:lnTo>
                  <a:cubicBezTo>
                    <a:pt x="6335" y="36"/>
                    <a:pt x="6263" y="1"/>
                    <a:pt x="61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50"/>
            <p:cNvSpPr/>
            <p:nvPr/>
          </p:nvSpPr>
          <p:spPr>
            <a:xfrm>
              <a:off x="1243550" y="4255125"/>
              <a:ext cx="50425" cy="38050"/>
            </a:xfrm>
            <a:custGeom>
              <a:rect b="b" l="l" r="r" t="t"/>
              <a:pathLst>
                <a:path extrusionOk="0" h="1522" w="2017">
                  <a:moveTo>
                    <a:pt x="1675" y="0"/>
                  </a:moveTo>
                  <a:cubicBezTo>
                    <a:pt x="1593" y="0"/>
                    <a:pt x="1508" y="32"/>
                    <a:pt x="1446" y="94"/>
                  </a:cubicBezTo>
                  <a:lnTo>
                    <a:pt x="785" y="754"/>
                  </a:lnTo>
                  <a:lnTo>
                    <a:pt x="571" y="540"/>
                  </a:lnTo>
                  <a:cubicBezTo>
                    <a:pt x="509" y="478"/>
                    <a:pt x="429" y="446"/>
                    <a:pt x="348" y="446"/>
                  </a:cubicBezTo>
                  <a:cubicBezTo>
                    <a:pt x="268" y="446"/>
                    <a:pt x="188" y="478"/>
                    <a:pt x="125" y="540"/>
                  </a:cubicBezTo>
                  <a:cubicBezTo>
                    <a:pt x="0" y="665"/>
                    <a:pt x="0" y="861"/>
                    <a:pt x="125" y="986"/>
                  </a:cubicBezTo>
                  <a:lnTo>
                    <a:pt x="571" y="1432"/>
                  </a:lnTo>
                  <a:cubicBezTo>
                    <a:pt x="625" y="1486"/>
                    <a:pt x="696" y="1521"/>
                    <a:pt x="785" y="1521"/>
                  </a:cubicBezTo>
                  <a:cubicBezTo>
                    <a:pt x="875" y="1521"/>
                    <a:pt x="946" y="1486"/>
                    <a:pt x="1017" y="1432"/>
                  </a:cubicBezTo>
                  <a:lnTo>
                    <a:pt x="1892" y="540"/>
                  </a:lnTo>
                  <a:cubicBezTo>
                    <a:pt x="2017" y="415"/>
                    <a:pt x="2017" y="219"/>
                    <a:pt x="1892" y="94"/>
                  </a:cubicBezTo>
                  <a:cubicBezTo>
                    <a:pt x="1838" y="32"/>
                    <a:pt x="1758" y="0"/>
                    <a:pt x="16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50"/>
            <p:cNvSpPr/>
            <p:nvPr/>
          </p:nvSpPr>
          <p:spPr>
            <a:xfrm>
              <a:off x="4525250" y="3643675"/>
              <a:ext cx="268125" cy="268550"/>
            </a:xfrm>
            <a:custGeom>
              <a:rect b="b" l="l" r="r" t="t"/>
              <a:pathLst>
                <a:path extrusionOk="0" h="10742" w="10725">
                  <a:moveTo>
                    <a:pt x="9778" y="643"/>
                  </a:moveTo>
                  <a:cubicBezTo>
                    <a:pt x="9957" y="643"/>
                    <a:pt x="10082" y="786"/>
                    <a:pt x="10082" y="946"/>
                  </a:cubicBezTo>
                  <a:lnTo>
                    <a:pt x="10082" y="7138"/>
                  </a:lnTo>
                  <a:lnTo>
                    <a:pt x="625" y="7138"/>
                  </a:lnTo>
                  <a:lnTo>
                    <a:pt x="625" y="946"/>
                  </a:lnTo>
                  <a:cubicBezTo>
                    <a:pt x="625" y="786"/>
                    <a:pt x="768" y="643"/>
                    <a:pt x="929" y="643"/>
                  </a:cubicBezTo>
                  <a:close/>
                  <a:moveTo>
                    <a:pt x="10082" y="7762"/>
                  </a:moveTo>
                  <a:lnTo>
                    <a:pt x="10082" y="8065"/>
                  </a:lnTo>
                  <a:cubicBezTo>
                    <a:pt x="10082" y="8244"/>
                    <a:pt x="9957" y="8387"/>
                    <a:pt x="9778" y="8387"/>
                  </a:cubicBezTo>
                  <a:lnTo>
                    <a:pt x="929" y="8387"/>
                  </a:lnTo>
                  <a:cubicBezTo>
                    <a:pt x="768" y="8387"/>
                    <a:pt x="625" y="8244"/>
                    <a:pt x="625" y="8065"/>
                  </a:cubicBezTo>
                  <a:lnTo>
                    <a:pt x="625" y="7762"/>
                  </a:lnTo>
                  <a:close/>
                  <a:moveTo>
                    <a:pt x="6299" y="9011"/>
                  </a:moveTo>
                  <a:lnTo>
                    <a:pt x="6299" y="10100"/>
                  </a:lnTo>
                  <a:lnTo>
                    <a:pt x="4408" y="10100"/>
                  </a:lnTo>
                  <a:lnTo>
                    <a:pt x="4408" y="9011"/>
                  </a:lnTo>
                  <a:close/>
                  <a:moveTo>
                    <a:pt x="929" y="1"/>
                  </a:moveTo>
                  <a:cubicBezTo>
                    <a:pt x="411" y="1"/>
                    <a:pt x="1" y="429"/>
                    <a:pt x="1" y="946"/>
                  </a:cubicBezTo>
                  <a:lnTo>
                    <a:pt x="1" y="8065"/>
                  </a:lnTo>
                  <a:cubicBezTo>
                    <a:pt x="1" y="8601"/>
                    <a:pt x="411" y="9011"/>
                    <a:pt x="929" y="9011"/>
                  </a:cubicBezTo>
                  <a:lnTo>
                    <a:pt x="3783" y="9011"/>
                  </a:lnTo>
                  <a:lnTo>
                    <a:pt x="3783" y="10100"/>
                  </a:lnTo>
                  <a:lnTo>
                    <a:pt x="3266" y="10100"/>
                  </a:lnTo>
                  <a:cubicBezTo>
                    <a:pt x="3105" y="10100"/>
                    <a:pt x="2963" y="10224"/>
                    <a:pt x="2945" y="10385"/>
                  </a:cubicBezTo>
                  <a:cubicBezTo>
                    <a:pt x="2927" y="10581"/>
                    <a:pt x="3070" y="10742"/>
                    <a:pt x="3266" y="10742"/>
                  </a:cubicBezTo>
                  <a:lnTo>
                    <a:pt x="7441" y="10742"/>
                  </a:lnTo>
                  <a:cubicBezTo>
                    <a:pt x="7602" y="10742"/>
                    <a:pt x="7744" y="10617"/>
                    <a:pt x="7762" y="10456"/>
                  </a:cubicBezTo>
                  <a:cubicBezTo>
                    <a:pt x="7780" y="10260"/>
                    <a:pt x="7637" y="10100"/>
                    <a:pt x="7441" y="10100"/>
                  </a:cubicBezTo>
                  <a:lnTo>
                    <a:pt x="6924" y="10100"/>
                  </a:lnTo>
                  <a:lnTo>
                    <a:pt x="6924" y="9011"/>
                  </a:lnTo>
                  <a:lnTo>
                    <a:pt x="9778" y="9011"/>
                  </a:lnTo>
                  <a:cubicBezTo>
                    <a:pt x="10296" y="9011"/>
                    <a:pt x="10724" y="8601"/>
                    <a:pt x="10724" y="8065"/>
                  </a:cubicBezTo>
                  <a:lnTo>
                    <a:pt x="10724" y="946"/>
                  </a:lnTo>
                  <a:cubicBezTo>
                    <a:pt x="10724" y="429"/>
                    <a:pt x="10296" y="1"/>
                    <a:pt x="97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50"/>
            <p:cNvSpPr/>
            <p:nvPr/>
          </p:nvSpPr>
          <p:spPr>
            <a:xfrm>
              <a:off x="4609550" y="3670000"/>
              <a:ext cx="99500" cy="136075"/>
            </a:xfrm>
            <a:custGeom>
              <a:rect b="b" l="l" r="r" t="t"/>
              <a:pathLst>
                <a:path extrusionOk="0" h="5443" w="3980">
                  <a:moveTo>
                    <a:pt x="2003" y="624"/>
                  </a:moveTo>
                  <a:cubicBezTo>
                    <a:pt x="2013" y="624"/>
                    <a:pt x="2024" y="624"/>
                    <a:pt x="2035" y="625"/>
                  </a:cubicBezTo>
                  <a:cubicBezTo>
                    <a:pt x="2535" y="661"/>
                    <a:pt x="2927" y="1107"/>
                    <a:pt x="2927" y="1588"/>
                  </a:cubicBezTo>
                  <a:lnTo>
                    <a:pt x="2927" y="1892"/>
                  </a:lnTo>
                  <a:lnTo>
                    <a:pt x="1036" y="1892"/>
                  </a:lnTo>
                  <a:lnTo>
                    <a:pt x="1036" y="1570"/>
                  </a:lnTo>
                  <a:cubicBezTo>
                    <a:pt x="1036" y="1046"/>
                    <a:pt x="1481" y="624"/>
                    <a:pt x="2003" y="624"/>
                  </a:cubicBezTo>
                  <a:close/>
                  <a:moveTo>
                    <a:pt x="3248" y="2516"/>
                  </a:moveTo>
                  <a:cubicBezTo>
                    <a:pt x="3302" y="2516"/>
                    <a:pt x="3338" y="2570"/>
                    <a:pt x="3338" y="2623"/>
                  </a:cubicBezTo>
                  <a:lnTo>
                    <a:pt x="3338" y="4711"/>
                  </a:lnTo>
                  <a:cubicBezTo>
                    <a:pt x="3338" y="4782"/>
                    <a:pt x="3302" y="4818"/>
                    <a:pt x="3248" y="4818"/>
                  </a:cubicBezTo>
                  <a:lnTo>
                    <a:pt x="733" y="4818"/>
                  </a:lnTo>
                  <a:cubicBezTo>
                    <a:pt x="661" y="4818"/>
                    <a:pt x="625" y="4782"/>
                    <a:pt x="625" y="4711"/>
                  </a:cubicBezTo>
                  <a:lnTo>
                    <a:pt x="625" y="2623"/>
                  </a:lnTo>
                  <a:cubicBezTo>
                    <a:pt x="625" y="2570"/>
                    <a:pt x="661" y="2516"/>
                    <a:pt x="733" y="2516"/>
                  </a:cubicBezTo>
                  <a:close/>
                  <a:moveTo>
                    <a:pt x="2002" y="0"/>
                  </a:moveTo>
                  <a:cubicBezTo>
                    <a:pt x="1125" y="0"/>
                    <a:pt x="411" y="707"/>
                    <a:pt x="411" y="1570"/>
                  </a:cubicBezTo>
                  <a:lnTo>
                    <a:pt x="411" y="1963"/>
                  </a:lnTo>
                  <a:cubicBezTo>
                    <a:pt x="162" y="2070"/>
                    <a:pt x="1" y="2338"/>
                    <a:pt x="1" y="2623"/>
                  </a:cubicBezTo>
                  <a:lnTo>
                    <a:pt x="1" y="4711"/>
                  </a:lnTo>
                  <a:cubicBezTo>
                    <a:pt x="1" y="5121"/>
                    <a:pt x="322" y="5442"/>
                    <a:pt x="733" y="5442"/>
                  </a:cubicBezTo>
                  <a:lnTo>
                    <a:pt x="3248" y="5442"/>
                  </a:lnTo>
                  <a:cubicBezTo>
                    <a:pt x="3641" y="5442"/>
                    <a:pt x="3980" y="5121"/>
                    <a:pt x="3980" y="4711"/>
                  </a:cubicBezTo>
                  <a:lnTo>
                    <a:pt x="3980" y="2623"/>
                  </a:lnTo>
                  <a:cubicBezTo>
                    <a:pt x="3980" y="2338"/>
                    <a:pt x="3801" y="2070"/>
                    <a:pt x="3552" y="1963"/>
                  </a:cubicBezTo>
                  <a:lnTo>
                    <a:pt x="3552" y="1606"/>
                  </a:lnTo>
                  <a:cubicBezTo>
                    <a:pt x="3552" y="750"/>
                    <a:pt x="2891" y="36"/>
                    <a:pt x="2035" y="0"/>
                  </a:cubicBezTo>
                  <a:cubicBezTo>
                    <a:pt x="2024" y="0"/>
                    <a:pt x="2013" y="0"/>
                    <a:pt x="20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50"/>
            <p:cNvSpPr/>
            <p:nvPr/>
          </p:nvSpPr>
          <p:spPr>
            <a:xfrm>
              <a:off x="4633650" y="3742925"/>
              <a:ext cx="50875" cy="37900"/>
            </a:xfrm>
            <a:custGeom>
              <a:rect b="b" l="l" r="r" t="t"/>
              <a:pathLst>
                <a:path extrusionOk="0" h="1516" w="2035">
                  <a:moveTo>
                    <a:pt x="1687" y="1"/>
                  </a:moveTo>
                  <a:cubicBezTo>
                    <a:pt x="1606" y="1"/>
                    <a:pt x="1526" y="27"/>
                    <a:pt x="1464" y="81"/>
                  </a:cubicBezTo>
                  <a:lnTo>
                    <a:pt x="803" y="759"/>
                  </a:lnTo>
                  <a:lnTo>
                    <a:pt x="571" y="527"/>
                  </a:lnTo>
                  <a:cubicBezTo>
                    <a:pt x="509" y="465"/>
                    <a:pt x="429" y="433"/>
                    <a:pt x="348" y="433"/>
                  </a:cubicBezTo>
                  <a:cubicBezTo>
                    <a:pt x="268" y="433"/>
                    <a:pt x="188" y="465"/>
                    <a:pt x="125" y="527"/>
                  </a:cubicBezTo>
                  <a:cubicBezTo>
                    <a:pt x="0" y="652"/>
                    <a:pt x="0" y="848"/>
                    <a:pt x="125" y="973"/>
                  </a:cubicBezTo>
                  <a:lnTo>
                    <a:pt x="571" y="1419"/>
                  </a:lnTo>
                  <a:cubicBezTo>
                    <a:pt x="607" y="1455"/>
                    <a:pt x="643" y="1473"/>
                    <a:pt x="696" y="1490"/>
                  </a:cubicBezTo>
                  <a:cubicBezTo>
                    <a:pt x="731" y="1508"/>
                    <a:pt x="767" y="1516"/>
                    <a:pt x="803" y="1516"/>
                  </a:cubicBezTo>
                  <a:cubicBezTo>
                    <a:pt x="880" y="1516"/>
                    <a:pt x="957" y="1480"/>
                    <a:pt x="1017" y="1419"/>
                  </a:cubicBezTo>
                  <a:lnTo>
                    <a:pt x="1910" y="527"/>
                  </a:lnTo>
                  <a:cubicBezTo>
                    <a:pt x="2035" y="402"/>
                    <a:pt x="2035" y="206"/>
                    <a:pt x="1910" y="81"/>
                  </a:cubicBezTo>
                  <a:cubicBezTo>
                    <a:pt x="1847" y="27"/>
                    <a:pt x="1767" y="1"/>
                    <a:pt x="16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50"/>
            <p:cNvSpPr/>
            <p:nvPr/>
          </p:nvSpPr>
          <p:spPr>
            <a:xfrm>
              <a:off x="4525250" y="3216350"/>
              <a:ext cx="268125" cy="268100"/>
            </a:xfrm>
            <a:custGeom>
              <a:rect b="b" l="l" r="r" t="t"/>
              <a:pathLst>
                <a:path extrusionOk="0" h="10724" w="10725">
                  <a:moveTo>
                    <a:pt x="7468" y="5708"/>
                  </a:moveTo>
                  <a:cubicBezTo>
                    <a:pt x="7975" y="5708"/>
                    <a:pt x="8387" y="6123"/>
                    <a:pt x="8387" y="6638"/>
                  </a:cubicBezTo>
                  <a:lnTo>
                    <a:pt x="8387" y="7173"/>
                  </a:lnTo>
                  <a:lnTo>
                    <a:pt x="6513" y="7173"/>
                  </a:lnTo>
                  <a:lnTo>
                    <a:pt x="6513" y="6656"/>
                  </a:lnTo>
                  <a:cubicBezTo>
                    <a:pt x="6513" y="6174"/>
                    <a:pt x="6906" y="5728"/>
                    <a:pt x="7405" y="5710"/>
                  </a:cubicBezTo>
                  <a:cubicBezTo>
                    <a:pt x="7426" y="5709"/>
                    <a:pt x="7447" y="5708"/>
                    <a:pt x="7468" y="5708"/>
                  </a:cubicBezTo>
                  <a:close/>
                  <a:moveTo>
                    <a:pt x="9778" y="625"/>
                  </a:moveTo>
                  <a:cubicBezTo>
                    <a:pt x="9957" y="625"/>
                    <a:pt x="10082" y="768"/>
                    <a:pt x="10082" y="946"/>
                  </a:cubicBezTo>
                  <a:lnTo>
                    <a:pt x="10082" y="8101"/>
                  </a:lnTo>
                  <a:cubicBezTo>
                    <a:pt x="10082" y="8279"/>
                    <a:pt x="9957" y="8422"/>
                    <a:pt x="9778" y="8422"/>
                  </a:cubicBezTo>
                  <a:lnTo>
                    <a:pt x="9439" y="8422"/>
                  </a:lnTo>
                  <a:lnTo>
                    <a:pt x="9439" y="7905"/>
                  </a:lnTo>
                  <a:cubicBezTo>
                    <a:pt x="9439" y="7601"/>
                    <a:pt x="9261" y="7352"/>
                    <a:pt x="9029" y="7245"/>
                  </a:cubicBezTo>
                  <a:lnTo>
                    <a:pt x="9029" y="6674"/>
                  </a:lnTo>
                  <a:cubicBezTo>
                    <a:pt x="9029" y="5817"/>
                    <a:pt x="8351" y="5103"/>
                    <a:pt x="7512" y="5068"/>
                  </a:cubicBezTo>
                  <a:cubicBezTo>
                    <a:pt x="7502" y="5067"/>
                    <a:pt x="7491" y="5067"/>
                    <a:pt x="7480" y="5067"/>
                  </a:cubicBezTo>
                  <a:cubicBezTo>
                    <a:pt x="6602" y="5067"/>
                    <a:pt x="5871" y="5774"/>
                    <a:pt x="5871" y="6638"/>
                  </a:cubicBezTo>
                  <a:lnTo>
                    <a:pt x="5871" y="7245"/>
                  </a:lnTo>
                  <a:cubicBezTo>
                    <a:pt x="5639" y="7352"/>
                    <a:pt x="5461" y="7601"/>
                    <a:pt x="5461" y="7905"/>
                  </a:cubicBezTo>
                  <a:lnTo>
                    <a:pt x="5461" y="8422"/>
                  </a:lnTo>
                  <a:lnTo>
                    <a:pt x="929" y="8422"/>
                  </a:lnTo>
                  <a:cubicBezTo>
                    <a:pt x="768" y="8422"/>
                    <a:pt x="625" y="8279"/>
                    <a:pt x="625" y="8101"/>
                  </a:cubicBezTo>
                  <a:lnTo>
                    <a:pt x="625" y="946"/>
                  </a:lnTo>
                  <a:cubicBezTo>
                    <a:pt x="625" y="768"/>
                    <a:pt x="768" y="625"/>
                    <a:pt x="929" y="625"/>
                  </a:cubicBezTo>
                  <a:close/>
                  <a:moveTo>
                    <a:pt x="8708" y="7798"/>
                  </a:moveTo>
                  <a:cubicBezTo>
                    <a:pt x="8761" y="7798"/>
                    <a:pt x="8815" y="7833"/>
                    <a:pt x="8815" y="7905"/>
                  </a:cubicBezTo>
                  <a:lnTo>
                    <a:pt x="8815" y="9992"/>
                  </a:lnTo>
                  <a:cubicBezTo>
                    <a:pt x="8815" y="10046"/>
                    <a:pt x="8761" y="10099"/>
                    <a:pt x="8708" y="10099"/>
                  </a:cubicBezTo>
                  <a:lnTo>
                    <a:pt x="6192" y="10099"/>
                  </a:lnTo>
                  <a:cubicBezTo>
                    <a:pt x="6139" y="10099"/>
                    <a:pt x="6085" y="10046"/>
                    <a:pt x="6085" y="9992"/>
                  </a:cubicBezTo>
                  <a:lnTo>
                    <a:pt x="6085" y="7905"/>
                  </a:lnTo>
                  <a:cubicBezTo>
                    <a:pt x="6085" y="7833"/>
                    <a:pt x="6139" y="7798"/>
                    <a:pt x="6192" y="7798"/>
                  </a:cubicBezTo>
                  <a:close/>
                  <a:moveTo>
                    <a:pt x="929" y="0"/>
                  </a:moveTo>
                  <a:cubicBezTo>
                    <a:pt x="411" y="0"/>
                    <a:pt x="1" y="429"/>
                    <a:pt x="1" y="946"/>
                  </a:cubicBezTo>
                  <a:lnTo>
                    <a:pt x="1" y="8101"/>
                  </a:lnTo>
                  <a:cubicBezTo>
                    <a:pt x="1" y="8636"/>
                    <a:pt x="411" y="9047"/>
                    <a:pt x="929" y="9047"/>
                  </a:cubicBezTo>
                  <a:lnTo>
                    <a:pt x="5461" y="9047"/>
                  </a:lnTo>
                  <a:lnTo>
                    <a:pt x="5461" y="9992"/>
                  </a:lnTo>
                  <a:cubicBezTo>
                    <a:pt x="5461" y="10403"/>
                    <a:pt x="5782" y="10724"/>
                    <a:pt x="6192" y="10724"/>
                  </a:cubicBezTo>
                  <a:lnTo>
                    <a:pt x="8708" y="10724"/>
                  </a:lnTo>
                  <a:cubicBezTo>
                    <a:pt x="9118" y="10724"/>
                    <a:pt x="9439" y="10403"/>
                    <a:pt x="9439" y="9992"/>
                  </a:cubicBezTo>
                  <a:lnTo>
                    <a:pt x="9439" y="9047"/>
                  </a:lnTo>
                  <a:lnTo>
                    <a:pt x="9778" y="9047"/>
                  </a:lnTo>
                  <a:cubicBezTo>
                    <a:pt x="10296" y="9047"/>
                    <a:pt x="10724" y="8636"/>
                    <a:pt x="10724" y="8101"/>
                  </a:cubicBezTo>
                  <a:lnTo>
                    <a:pt x="10724" y="946"/>
                  </a:lnTo>
                  <a:cubicBezTo>
                    <a:pt x="10724" y="429"/>
                    <a:pt x="10296" y="0"/>
                    <a:pt x="97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50"/>
            <p:cNvSpPr/>
            <p:nvPr/>
          </p:nvSpPr>
          <p:spPr>
            <a:xfrm>
              <a:off x="4556475" y="3326525"/>
              <a:ext cx="105750" cy="15650"/>
            </a:xfrm>
            <a:custGeom>
              <a:rect b="b" l="l" r="r" t="t"/>
              <a:pathLst>
                <a:path extrusionOk="0" h="626" w="4230">
                  <a:moveTo>
                    <a:pt x="340" y="1"/>
                  </a:moveTo>
                  <a:cubicBezTo>
                    <a:pt x="179" y="1"/>
                    <a:pt x="36" y="108"/>
                    <a:pt x="19" y="268"/>
                  </a:cubicBezTo>
                  <a:cubicBezTo>
                    <a:pt x="1" y="464"/>
                    <a:pt x="143" y="625"/>
                    <a:pt x="340" y="625"/>
                  </a:cubicBezTo>
                  <a:lnTo>
                    <a:pt x="3890" y="625"/>
                  </a:lnTo>
                  <a:cubicBezTo>
                    <a:pt x="4051" y="625"/>
                    <a:pt x="4194" y="500"/>
                    <a:pt x="4212" y="340"/>
                  </a:cubicBezTo>
                  <a:cubicBezTo>
                    <a:pt x="4229" y="161"/>
                    <a:pt x="4087" y="1"/>
                    <a:pt x="389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50"/>
            <p:cNvSpPr/>
            <p:nvPr/>
          </p:nvSpPr>
          <p:spPr>
            <a:xfrm>
              <a:off x="4556475" y="3357750"/>
              <a:ext cx="105750" cy="15625"/>
            </a:xfrm>
            <a:custGeom>
              <a:rect b="b" l="l" r="r" t="t"/>
              <a:pathLst>
                <a:path extrusionOk="0" h="625" w="4230">
                  <a:moveTo>
                    <a:pt x="340" y="1"/>
                  </a:moveTo>
                  <a:cubicBezTo>
                    <a:pt x="179" y="1"/>
                    <a:pt x="36" y="125"/>
                    <a:pt x="19" y="286"/>
                  </a:cubicBezTo>
                  <a:cubicBezTo>
                    <a:pt x="1" y="464"/>
                    <a:pt x="143" y="625"/>
                    <a:pt x="340" y="625"/>
                  </a:cubicBezTo>
                  <a:lnTo>
                    <a:pt x="3890" y="625"/>
                  </a:lnTo>
                  <a:cubicBezTo>
                    <a:pt x="4051" y="625"/>
                    <a:pt x="4194" y="518"/>
                    <a:pt x="4212" y="357"/>
                  </a:cubicBezTo>
                  <a:cubicBezTo>
                    <a:pt x="4229" y="161"/>
                    <a:pt x="4087" y="1"/>
                    <a:pt x="389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50"/>
            <p:cNvSpPr/>
            <p:nvPr/>
          </p:nvSpPr>
          <p:spPr>
            <a:xfrm>
              <a:off x="4556475" y="3389425"/>
              <a:ext cx="74525" cy="15625"/>
            </a:xfrm>
            <a:custGeom>
              <a:rect b="b" l="l" r="r" t="t"/>
              <a:pathLst>
                <a:path extrusionOk="0" h="625" w="2981">
                  <a:moveTo>
                    <a:pt x="340" y="0"/>
                  </a:moveTo>
                  <a:cubicBezTo>
                    <a:pt x="179" y="0"/>
                    <a:pt x="36" y="107"/>
                    <a:pt x="19" y="268"/>
                  </a:cubicBezTo>
                  <a:cubicBezTo>
                    <a:pt x="1" y="464"/>
                    <a:pt x="143" y="625"/>
                    <a:pt x="340" y="625"/>
                  </a:cubicBezTo>
                  <a:lnTo>
                    <a:pt x="2624" y="625"/>
                  </a:lnTo>
                  <a:cubicBezTo>
                    <a:pt x="2802" y="625"/>
                    <a:pt x="2927" y="500"/>
                    <a:pt x="2945" y="339"/>
                  </a:cubicBezTo>
                  <a:cubicBezTo>
                    <a:pt x="2980" y="161"/>
                    <a:pt x="2820" y="0"/>
                    <a:pt x="26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50"/>
            <p:cNvSpPr/>
            <p:nvPr/>
          </p:nvSpPr>
          <p:spPr>
            <a:xfrm>
              <a:off x="4545325" y="3247775"/>
              <a:ext cx="69625" cy="60475"/>
            </a:xfrm>
            <a:custGeom>
              <a:rect b="b" l="l" r="r" t="t"/>
              <a:pathLst>
                <a:path extrusionOk="0" h="2419" w="2785">
                  <a:moveTo>
                    <a:pt x="1621" y="0"/>
                  </a:moveTo>
                  <a:cubicBezTo>
                    <a:pt x="1320" y="0"/>
                    <a:pt x="1010" y="111"/>
                    <a:pt x="732" y="349"/>
                  </a:cubicBezTo>
                  <a:cubicBezTo>
                    <a:pt x="714" y="349"/>
                    <a:pt x="714" y="367"/>
                    <a:pt x="696" y="385"/>
                  </a:cubicBezTo>
                  <a:cubicBezTo>
                    <a:pt x="1" y="1348"/>
                    <a:pt x="696" y="2419"/>
                    <a:pt x="1624" y="2419"/>
                  </a:cubicBezTo>
                  <a:cubicBezTo>
                    <a:pt x="2320" y="2419"/>
                    <a:pt x="2784" y="1812"/>
                    <a:pt x="2677" y="974"/>
                  </a:cubicBezTo>
                  <a:cubicBezTo>
                    <a:pt x="2677" y="956"/>
                    <a:pt x="2659" y="938"/>
                    <a:pt x="2641" y="938"/>
                  </a:cubicBezTo>
                  <a:lnTo>
                    <a:pt x="1767" y="938"/>
                  </a:lnTo>
                  <a:cubicBezTo>
                    <a:pt x="1749" y="938"/>
                    <a:pt x="1731" y="956"/>
                    <a:pt x="1731" y="956"/>
                  </a:cubicBezTo>
                  <a:cubicBezTo>
                    <a:pt x="1482" y="1188"/>
                    <a:pt x="1642" y="1473"/>
                    <a:pt x="1874" y="1473"/>
                  </a:cubicBezTo>
                  <a:lnTo>
                    <a:pt x="2142" y="1473"/>
                  </a:lnTo>
                  <a:cubicBezTo>
                    <a:pt x="2078" y="1704"/>
                    <a:pt x="1922" y="1888"/>
                    <a:pt x="1628" y="1888"/>
                  </a:cubicBezTo>
                  <a:cubicBezTo>
                    <a:pt x="1512" y="1888"/>
                    <a:pt x="1375" y="1860"/>
                    <a:pt x="1214" y="1794"/>
                  </a:cubicBezTo>
                  <a:cubicBezTo>
                    <a:pt x="1196" y="1794"/>
                    <a:pt x="1196" y="1777"/>
                    <a:pt x="1178" y="1777"/>
                  </a:cubicBezTo>
                  <a:cubicBezTo>
                    <a:pt x="661" y="1206"/>
                    <a:pt x="1071" y="528"/>
                    <a:pt x="1624" y="528"/>
                  </a:cubicBezTo>
                  <a:cubicBezTo>
                    <a:pt x="1749" y="528"/>
                    <a:pt x="1892" y="563"/>
                    <a:pt x="1999" y="635"/>
                  </a:cubicBezTo>
                  <a:cubicBezTo>
                    <a:pt x="2046" y="668"/>
                    <a:pt x="2098" y="684"/>
                    <a:pt x="2149" y="684"/>
                  </a:cubicBezTo>
                  <a:cubicBezTo>
                    <a:pt x="2232" y="684"/>
                    <a:pt x="2311" y="641"/>
                    <a:pt x="2356" y="563"/>
                  </a:cubicBezTo>
                  <a:cubicBezTo>
                    <a:pt x="2445" y="456"/>
                    <a:pt x="2409" y="296"/>
                    <a:pt x="2302" y="206"/>
                  </a:cubicBezTo>
                  <a:cubicBezTo>
                    <a:pt x="2096" y="72"/>
                    <a:pt x="1861" y="0"/>
                    <a:pt x="16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50"/>
            <p:cNvSpPr/>
            <p:nvPr/>
          </p:nvSpPr>
          <p:spPr>
            <a:xfrm>
              <a:off x="4621200" y="3247975"/>
              <a:ext cx="45925" cy="60275"/>
            </a:xfrm>
            <a:custGeom>
              <a:rect b="b" l="l" r="r" t="t"/>
              <a:pathLst>
                <a:path extrusionOk="0" h="2411" w="1837">
                  <a:moveTo>
                    <a:pt x="802" y="520"/>
                  </a:moveTo>
                  <a:cubicBezTo>
                    <a:pt x="1266" y="520"/>
                    <a:pt x="1301" y="1037"/>
                    <a:pt x="1301" y="1198"/>
                  </a:cubicBezTo>
                  <a:cubicBezTo>
                    <a:pt x="1301" y="1537"/>
                    <a:pt x="1141" y="1876"/>
                    <a:pt x="802" y="1876"/>
                  </a:cubicBezTo>
                  <a:lnTo>
                    <a:pt x="534" y="1876"/>
                  </a:lnTo>
                  <a:cubicBezTo>
                    <a:pt x="534" y="1662"/>
                    <a:pt x="534" y="752"/>
                    <a:pt x="516" y="520"/>
                  </a:cubicBezTo>
                  <a:close/>
                  <a:moveTo>
                    <a:pt x="239" y="1"/>
                  </a:moveTo>
                  <a:cubicBezTo>
                    <a:pt x="108" y="1"/>
                    <a:pt x="0" y="118"/>
                    <a:pt x="17" y="252"/>
                  </a:cubicBezTo>
                  <a:cubicBezTo>
                    <a:pt x="17" y="252"/>
                    <a:pt x="17" y="2143"/>
                    <a:pt x="17" y="2143"/>
                  </a:cubicBezTo>
                  <a:cubicBezTo>
                    <a:pt x="17" y="2286"/>
                    <a:pt x="142" y="2411"/>
                    <a:pt x="284" y="2411"/>
                  </a:cubicBezTo>
                  <a:cubicBezTo>
                    <a:pt x="284" y="2411"/>
                    <a:pt x="677" y="2411"/>
                    <a:pt x="820" y="2393"/>
                  </a:cubicBezTo>
                  <a:cubicBezTo>
                    <a:pt x="1408" y="2393"/>
                    <a:pt x="1837" y="1876"/>
                    <a:pt x="1837" y="1198"/>
                  </a:cubicBezTo>
                  <a:cubicBezTo>
                    <a:pt x="1837" y="484"/>
                    <a:pt x="1408" y="2"/>
                    <a:pt x="802" y="2"/>
                  </a:cubicBezTo>
                  <a:lnTo>
                    <a:pt x="267" y="2"/>
                  </a:lnTo>
                  <a:cubicBezTo>
                    <a:pt x="257" y="1"/>
                    <a:pt x="248" y="1"/>
                    <a:pt x="2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50"/>
            <p:cNvSpPr/>
            <p:nvPr/>
          </p:nvSpPr>
          <p:spPr>
            <a:xfrm>
              <a:off x="4724200" y="3248025"/>
              <a:ext cx="39275" cy="60075"/>
            </a:xfrm>
            <a:custGeom>
              <a:rect b="b" l="l" r="r" t="t"/>
              <a:pathLst>
                <a:path extrusionOk="0" h="2403" w="1571">
                  <a:moveTo>
                    <a:pt x="750" y="518"/>
                  </a:moveTo>
                  <a:cubicBezTo>
                    <a:pt x="893" y="518"/>
                    <a:pt x="1018" y="625"/>
                    <a:pt x="1018" y="750"/>
                  </a:cubicBezTo>
                  <a:cubicBezTo>
                    <a:pt x="1018" y="875"/>
                    <a:pt x="893" y="982"/>
                    <a:pt x="750" y="982"/>
                  </a:cubicBezTo>
                  <a:lnTo>
                    <a:pt x="518" y="982"/>
                  </a:lnTo>
                  <a:lnTo>
                    <a:pt x="518" y="518"/>
                  </a:lnTo>
                  <a:close/>
                  <a:moveTo>
                    <a:pt x="250" y="0"/>
                  </a:moveTo>
                  <a:cubicBezTo>
                    <a:pt x="108" y="0"/>
                    <a:pt x="1" y="107"/>
                    <a:pt x="1" y="250"/>
                  </a:cubicBezTo>
                  <a:lnTo>
                    <a:pt x="1" y="2123"/>
                  </a:lnTo>
                  <a:cubicBezTo>
                    <a:pt x="1" y="2266"/>
                    <a:pt x="90" y="2373"/>
                    <a:pt x="215" y="2391"/>
                  </a:cubicBezTo>
                  <a:cubicBezTo>
                    <a:pt x="233" y="2395"/>
                    <a:pt x="252" y="2397"/>
                    <a:pt x="270" y="2397"/>
                  </a:cubicBezTo>
                  <a:cubicBezTo>
                    <a:pt x="407" y="2397"/>
                    <a:pt x="518" y="2283"/>
                    <a:pt x="518" y="2141"/>
                  </a:cubicBezTo>
                  <a:lnTo>
                    <a:pt x="518" y="1677"/>
                  </a:lnTo>
                  <a:lnTo>
                    <a:pt x="1071" y="2320"/>
                  </a:lnTo>
                  <a:cubicBezTo>
                    <a:pt x="1127" y="2376"/>
                    <a:pt x="1198" y="2402"/>
                    <a:pt x="1268" y="2402"/>
                  </a:cubicBezTo>
                  <a:cubicBezTo>
                    <a:pt x="1331" y="2402"/>
                    <a:pt x="1395" y="2380"/>
                    <a:pt x="1446" y="2338"/>
                  </a:cubicBezTo>
                  <a:cubicBezTo>
                    <a:pt x="1553" y="2248"/>
                    <a:pt x="1571" y="2070"/>
                    <a:pt x="1464" y="1963"/>
                  </a:cubicBezTo>
                  <a:lnTo>
                    <a:pt x="1018" y="1445"/>
                  </a:lnTo>
                  <a:cubicBezTo>
                    <a:pt x="1321" y="1356"/>
                    <a:pt x="1535" y="1071"/>
                    <a:pt x="1535" y="750"/>
                  </a:cubicBezTo>
                  <a:cubicBezTo>
                    <a:pt x="1535" y="321"/>
                    <a:pt x="1196" y="0"/>
                    <a:pt x="7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50"/>
            <p:cNvSpPr/>
            <p:nvPr/>
          </p:nvSpPr>
          <p:spPr>
            <a:xfrm>
              <a:off x="4676025" y="3248025"/>
              <a:ext cx="39725" cy="59950"/>
            </a:xfrm>
            <a:custGeom>
              <a:rect b="b" l="l" r="r" t="t"/>
              <a:pathLst>
                <a:path extrusionOk="0" h="2398" w="1589">
                  <a:moveTo>
                    <a:pt x="786" y="518"/>
                  </a:moveTo>
                  <a:cubicBezTo>
                    <a:pt x="928" y="518"/>
                    <a:pt x="1053" y="643"/>
                    <a:pt x="1053" y="785"/>
                  </a:cubicBezTo>
                  <a:cubicBezTo>
                    <a:pt x="1053" y="928"/>
                    <a:pt x="928" y="1053"/>
                    <a:pt x="786" y="1053"/>
                  </a:cubicBezTo>
                  <a:lnTo>
                    <a:pt x="518" y="1053"/>
                  </a:lnTo>
                  <a:lnTo>
                    <a:pt x="518" y="518"/>
                  </a:lnTo>
                  <a:close/>
                  <a:moveTo>
                    <a:pt x="250" y="0"/>
                  </a:moveTo>
                  <a:cubicBezTo>
                    <a:pt x="108" y="0"/>
                    <a:pt x="1" y="107"/>
                    <a:pt x="1" y="250"/>
                  </a:cubicBezTo>
                  <a:lnTo>
                    <a:pt x="1" y="2123"/>
                  </a:lnTo>
                  <a:cubicBezTo>
                    <a:pt x="1" y="2266"/>
                    <a:pt x="90" y="2373"/>
                    <a:pt x="215" y="2391"/>
                  </a:cubicBezTo>
                  <a:cubicBezTo>
                    <a:pt x="233" y="2395"/>
                    <a:pt x="252" y="2397"/>
                    <a:pt x="270" y="2397"/>
                  </a:cubicBezTo>
                  <a:cubicBezTo>
                    <a:pt x="406" y="2397"/>
                    <a:pt x="518" y="2283"/>
                    <a:pt x="518" y="2141"/>
                  </a:cubicBezTo>
                  <a:lnTo>
                    <a:pt x="518" y="1588"/>
                  </a:lnTo>
                  <a:lnTo>
                    <a:pt x="786" y="1588"/>
                  </a:lnTo>
                  <a:cubicBezTo>
                    <a:pt x="1232" y="1588"/>
                    <a:pt x="1589" y="1231"/>
                    <a:pt x="1589" y="785"/>
                  </a:cubicBezTo>
                  <a:cubicBezTo>
                    <a:pt x="1589" y="357"/>
                    <a:pt x="1232" y="0"/>
                    <a:pt x="7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50"/>
            <p:cNvSpPr/>
            <p:nvPr/>
          </p:nvSpPr>
          <p:spPr>
            <a:xfrm>
              <a:off x="4686275" y="3420975"/>
              <a:ext cx="50450" cy="38050"/>
            </a:xfrm>
            <a:custGeom>
              <a:rect b="b" l="l" r="r" t="t"/>
              <a:pathLst>
                <a:path extrusionOk="0" h="1522" w="2018">
                  <a:moveTo>
                    <a:pt x="1669" y="1"/>
                  </a:moveTo>
                  <a:cubicBezTo>
                    <a:pt x="1589" y="1"/>
                    <a:pt x="1509" y="32"/>
                    <a:pt x="1446" y="94"/>
                  </a:cubicBezTo>
                  <a:lnTo>
                    <a:pt x="786" y="772"/>
                  </a:lnTo>
                  <a:lnTo>
                    <a:pt x="572" y="540"/>
                  </a:lnTo>
                  <a:cubicBezTo>
                    <a:pt x="509" y="478"/>
                    <a:pt x="429" y="447"/>
                    <a:pt x="349" y="447"/>
                  </a:cubicBezTo>
                  <a:cubicBezTo>
                    <a:pt x="269" y="447"/>
                    <a:pt x="188" y="478"/>
                    <a:pt x="126" y="540"/>
                  </a:cubicBezTo>
                  <a:cubicBezTo>
                    <a:pt x="1" y="665"/>
                    <a:pt x="1" y="862"/>
                    <a:pt x="126" y="987"/>
                  </a:cubicBezTo>
                  <a:lnTo>
                    <a:pt x="572" y="1433"/>
                  </a:lnTo>
                  <a:cubicBezTo>
                    <a:pt x="625" y="1486"/>
                    <a:pt x="697" y="1522"/>
                    <a:pt x="786" y="1522"/>
                  </a:cubicBezTo>
                  <a:cubicBezTo>
                    <a:pt x="875" y="1522"/>
                    <a:pt x="947" y="1486"/>
                    <a:pt x="1018" y="1433"/>
                  </a:cubicBezTo>
                  <a:lnTo>
                    <a:pt x="1892" y="540"/>
                  </a:lnTo>
                  <a:cubicBezTo>
                    <a:pt x="2017" y="416"/>
                    <a:pt x="2017" y="219"/>
                    <a:pt x="1892" y="94"/>
                  </a:cubicBezTo>
                  <a:cubicBezTo>
                    <a:pt x="1830" y="32"/>
                    <a:pt x="1749" y="1"/>
                    <a:pt x="16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50"/>
            <p:cNvSpPr/>
            <p:nvPr/>
          </p:nvSpPr>
          <p:spPr>
            <a:xfrm>
              <a:off x="4525250" y="2925950"/>
              <a:ext cx="120475" cy="131175"/>
            </a:xfrm>
            <a:custGeom>
              <a:rect b="b" l="l" r="r" t="t"/>
              <a:pathLst>
                <a:path extrusionOk="0" h="5247" w="4819">
                  <a:moveTo>
                    <a:pt x="4069" y="625"/>
                  </a:moveTo>
                  <a:cubicBezTo>
                    <a:pt x="4140" y="625"/>
                    <a:pt x="4176" y="679"/>
                    <a:pt x="4176" y="732"/>
                  </a:cubicBezTo>
                  <a:lnTo>
                    <a:pt x="4176" y="2303"/>
                  </a:lnTo>
                  <a:lnTo>
                    <a:pt x="625" y="2303"/>
                  </a:lnTo>
                  <a:lnTo>
                    <a:pt x="625" y="732"/>
                  </a:lnTo>
                  <a:cubicBezTo>
                    <a:pt x="625" y="679"/>
                    <a:pt x="661" y="625"/>
                    <a:pt x="732" y="625"/>
                  </a:cubicBezTo>
                  <a:close/>
                  <a:moveTo>
                    <a:pt x="4176" y="2945"/>
                  </a:moveTo>
                  <a:lnTo>
                    <a:pt x="4176" y="3248"/>
                  </a:lnTo>
                  <a:cubicBezTo>
                    <a:pt x="4176" y="3302"/>
                    <a:pt x="4140" y="3355"/>
                    <a:pt x="4069" y="3355"/>
                  </a:cubicBezTo>
                  <a:lnTo>
                    <a:pt x="732" y="3355"/>
                  </a:lnTo>
                  <a:cubicBezTo>
                    <a:pt x="661" y="3355"/>
                    <a:pt x="625" y="3302"/>
                    <a:pt x="625" y="3248"/>
                  </a:cubicBezTo>
                  <a:lnTo>
                    <a:pt x="625" y="2945"/>
                  </a:lnTo>
                  <a:close/>
                  <a:moveTo>
                    <a:pt x="2713" y="3980"/>
                  </a:moveTo>
                  <a:lnTo>
                    <a:pt x="2713" y="4622"/>
                  </a:lnTo>
                  <a:lnTo>
                    <a:pt x="2088" y="4622"/>
                  </a:lnTo>
                  <a:lnTo>
                    <a:pt x="2088" y="3980"/>
                  </a:lnTo>
                  <a:close/>
                  <a:moveTo>
                    <a:pt x="732" y="1"/>
                  </a:moveTo>
                  <a:cubicBezTo>
                    <a:pt x="322" y="1"/>
                    <a:pt x="1" y="340"/>
                    <a:pt x="1" y="732"/>
                  </a:cubicBezTo>
                  <a:lnTo>
                    <a:pt x="1" y="3248"/>
                  </a:lnTo>
                  <a:cubicBezTo>
                    <a:pt x="1" y="3659"/>
                    <a:pt x="322" y="3980"/>
                    <a:pt x="732" y="3980"/>
                  </a:cubicBezTo>
                  <a:lnTo>
                    <a:pt x="1464" y="3980"/>
                  </a:lnTo>
                  <a:lnTo>
                    <a:pt x="1464" y="4622"/>
                  </a:lnTo>
                  <a:lnTo>
                    <a:pt x="1285" y="4622"/>
                  </a:lnTo>
                  <a:cubicBezTo>
                    <a:pt x="1232" y="4622"/>
                    <a:pt x="1178" y="4640"/>
                    <a:pt x="1143" y="4676"/>
                  </a:cubicBezTo>
                  <a:cubicBezTo>
                    <a:pt x="911" y="4943"/>
                    <a:pt x="1107" y="5247"/>
                    <a:pt x="1357" y="5247"/>
                  </a:cubicBezTo>
                  <a:lnTo>
                    <a:pt x="3534" y="5247"/>
                  </a:lnTo>
                  <a:cubicBezTo>
                    <a:pt x="3587" y="5247"/>
                    <a:pt x="3623" y="5211"/>
                    <a:pt x="3658" y="5175"/>
                  </a:cubicBezTo>
                  <a:cubicBezTo>
                    <a:pt x="3890" y="4908"/>
                    <a:pt x="3712" y="4622"/>
                    <a:pt x="3444" y="4622"/>
                  </a:cubicBezTo>
                  <a:lnTo>
                    <a:pt x="3337" y="4622"/>
                  </a:lnTo>
                  <a:lnTo>
                    <a:pt x="3337" y="3980"/>
                  </a:lnTo>
                  <a:lnTo>
                    <a:pt x="4069" y="3980"/>
                  </a:lnTo>
                  <a:cubicBezTo>
                    <a:pt x="4479" y="3980"/>
                    <a:pt x="4818" y="3659"/>
                    <a:pt x="4818" y="3248"/>
                  </a:cubicBezTo>
                  <a:lnTo>
                    <a:pt x="4818" y="732"/>
                  </a:lnTo>
                  <a:cubicBezTo>
                    <a:pt x="4818" y="340"/>
                    <a:pt x="4479" y="1"/>
                    <a:pt x="40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50"/>
            <p:cNvSpPr/>
            <p:nvPr/>
          </p:nvSpPr>
          <p:spPr>
            <a:xfrm>
              <a:off x="4672900" y="2925950"/>
              <a:ext cx="120475" cy="131175"/>
            </a:xfrm>
            <a:custGeom>
              <a:rect b="b" l="l" r="r" t="t"/>
              <a:pathLst>
                <a:path extrusionOk="0" h="5247" w="4819">
                  <a:moveTo>
                    <a:pt x="4087" y="625"/>
                  </a:moveTo>
                  <a:cubicBezTo>
                    <a:pt x="4140" y="625"/>
                    <a:pt x="4176" y="679"/>
                    <a:pt x="4176" y="732"/>
                  </a:cubicBezTo>
                  <a:lnTo>
                    <a:pt x="4176" y="2303"/>
                  </a:lnTo>
                  <a:lnTo>
                    <a:pt x="625" y="2303"/>
                  </a:lnTo>
                  <a:lnTo>
                    <a:pt x="625" y="732"/>
                  </a:lnTo>
                  <a:cubicBezTo>
                    <a:pt x="625" y="679"/>
                    <a:pt x="661" y="625"/>
                    <a:pt x="732" y="625"/>
                  </a:cubicBezTo>
                  <a:close/>
                  <a:moveTo>
                    <a:pt x="4176" y="2945"/>
                  </a:moveTo>
                  <a:lnTo>
                    <a:pt x="4176" y="3248"/>
                  </a:lnTo>
                  <a:cubicBezTo>
                    <a:pt x="4176" y="3302"/>
                    <a:pt x="4140" y="3355"/>
                    <a:pt x="4087" y="3355"/>
                  </a:cubicBezTo>
                  <a:lnTo>
                    <a:pt x="732" y="3355"/>
                  </a:lnTo>
                  <a:cubicBezTo>
                    <a:pt x="661" y="3355"/>
                    <a:pt x="625" y="3302"/>
                    <a:pt x="625" y="3248"/>
                  </a:cubicBezTo>
                  <a:lnTo>
                    <a:pt x="625" y="2945"/>
                  </a:lnTo>
                  <a:close/>
                  <a:moveTo>
                    <a:pt x="2713" y="3980"/>
                  </a:moveTo>
                  <a:lnTo>
                    <a:pt x="2713" y="4622"/>
                  </a:lnTo>
                  <a:lnTo>
                    <a:pt x="2088" y="4622"/>
                  </a:lnTo>
                  <a:lnTo>
                    <a:pt x="2088" y="3980"/>
                  </a:lnTo>
                  <a:close/>
                  <a:moveTo>
                    <a:pt x="732" y="1"/>
                  </a:moveTo>
                  <a:cubicBezTo>
                    <a:pt x="322" y="1"/>
                    <a:pt x="1" y="340"/>
                    <a:pt x="1" y="732"/>
                  </a:cubicBezTo>
                  <a:lnTo>
                    <a:pt x="1" y="3248"/>
                  </a:lnTo>
                  <a:cubicBezTo>
                    <a:pt x="1" y="3659"/>
                    <a:pt x="322" y="3980"/>
                    <a:pt x="732" y="3980"/>
                  </a:cubicBezTo>
                  <a:lnTo>
                    <a:pt x="1464" y="3980"/>
                  </a:lnTo>
                  <a:lnTo>
                    <a:pt x="1464" y="4622"/>
                  </a:lnTo>
                  <a:lnTo>
                    <a:pt x="1285" y="4622"/>
                  </a:lnTo>
                  <a:cubicBezTo>
                    <a:pt x="1232" y="4622"/>
                    <a:pt x="1178" y="4640"/>
                    <a:pt x="1143" y="4676"/>
                  </a:cubicBezTo>
                  <a:cubicBezTo>
                    <a:pt x="911" y="4943"/>
                    <a:pt x="1107" y="5247"/>
                    <a:pt x="1357" y="5247"/>
                  </a:cubicBezTo>
                  <a:lnTo>
                    <a:pt x="3533" y="5247"/>
                  </a:lnTo>
                  <a:cubicBezTo>
                    <a:pt x="3587" y="5247"/>
                    <a:pt x="3623" y="5211"/>
                    <a:pt x="3658" y="5175"/>
                  </a:cubicBezTo>
                  <a:cubicBezTo>
                    <a:pt x="3890" y="4908"/>
                    <a:pt x="3712" y="4622"/>
                    <a:pt x="3444" y="4622"/>
                  </a:cubicBezTo>
                  <a:lnTo>
                    <a:pt x="3337" y="4622"/>
                  </a:lnTo>
                  <a:lnTo>
                    <a:pt x="3337" y="3980"/>
                  </a:lnTo>
                  <a:lnTo>
                    <a:pt x="4087" y="3980"/>
                  </a:lnTo>
                  <a:cubicBezTo>
                    <a:pt x="4479" y="3980"/>
                    <a:pt x="4818" y="3659"/>
                    <a:pt x="4818" y="3248"/>
                  </a:cubicBezTo>
                  <a:lnTo>
                    <a:pt x="4818" y="732"/>
                  </a:lnTo>
                  <a:cubicBezTo>
                    <a:pt x="4818" y="340"/>
                    <a:pt x="4479" y="1"/>
                    <a:pt x="40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50"/>
            <p:cNvSpPr/>
            <p:nvPr/>
          </p:nvSpPr>
          <p:spPr>
            <a:xfrm>
              <a:off x="4546675" y="2856825"/>
              <a:ext cx="47300" cy="47350"/>
            </a:xfrm>
            <a:custGeom>
              <a:rect b="b" l="l" r="r" t="t"/>
              <a:pathLst>
                <a:path extrusionOk="0" h="1894" w="1892">
                  <a:moveTo>
                    <a:pt x="303" y="0"/>
                  </a:moveTo>
                  <a:cubicBezTo>
                    <a:pt x="143" y="0"/>
                    <a:pt x="0" y="143"/>
                    <a:pt x="0" y="321"/>
                  </a:cubicBezTo>
                  <a:lnTo>
                    <a:pt x="0" y="1570"/>
                  </a:lnTo>
                  <a:cubicBezTo>
                    <a:pt x="0" y="1756"/>
                    <a:pt x="143" y="1893"/>
                    <a:pt x="309" y="1893"/>
                  </a:cubicBezTo>
                  <a:cubicBezTo>
                    <a:pt x="319" y="1893"/>
                    <a:pt x="329" y="1893"/>
                    <a:pt x="339" y="1892"/>
                  </a:cubicBezTo>
                  <a:cubicBezTo>
                    <a:pt x="500" y="1874"/>
                    <a:pt x="625" y="1731"/>
                    <a:pt x="625" y="1570"/>
                  </a:cubicBezTo>
                  <a:lnTo>
                    <a:pt x="625" y="643"/>
                  </a:lnTo>
                  <a:lnTo>
                    <a:pt x="1552" y="643"/>
                  </a:lnTo>
                  <a:cubicBezTo>
                    <a:pt x="1713" y="643"/>
                    <a:pt x="1856" y="518"/>
                    <a:pt x="1874" y="357"/>
                  </a:cubicBezTo>
                  <a:cubicBezTo>
                    <a:pt x="1891" y="161"/>
                    <a:pt x="1749" y="0"/>
                    <a:pt x="15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50"/>
            <p:cNvSpPr/>
            <p:nvPr/>
          </p:nvSpPr>
          <p:spPr>
            <a:xfrm>
              <a:off x="4724200" y="2856825"/>
              <a:ext cx="47300" cy="47350"/>
            </a:xfrm>
            <a:custGeom>
              <a:rect b="b" l="l" r="r" t="t"/>
              <a:pathLst>
                <a:path extrusionOk="0" h="1894" w="1892">
                  <a:moveTo>
                    <a:pt x="322" y="0"/>
                  </a:moveTo>
                  <a:cubicBezTo>
                    <a:pt x="143" y="0"/>
                    <a:pt x="1" y="161"/>
                    <a:pt x="18" y="357"/>
                  </a:cubicBezTo>
                  <a:cubicBezTo>
                    <a:pt x="36" y="518"/>
                    <a:pt x="179" y="643"/>
                    <a:pt x="340" y="643"/>
                  </a:cubicBezTo>
                  <a:lnTo>
                    <a:pt x="1267" y="643"/>
                  </a:lnTo>
                  <a:lnTo>
                    <a:pt x="1267" y="1570"/>
                  </a:lnTo>
                  <a:cubicBezTo>
                    <a:pt x="1267" y="1731"/>
                    <a:pt x="1392" y="1874"/>
                    <a:pt x="1553" y="1892"/>
                  </a:cubicBezTo>
                  <a:cubicBezTo>
                    <a:pt x="1564" y="1893"/>
                    <a:pt x="1575" y="1893"/>
                    <a:pt x="1586" y="1893"/>
                  </a:cubicBezTo>
                  <a:cubicBezTo>
                    <a:pt x="1765" y="1893"/>
                    <a:pt x="1892" y="1756"/>
                    <a:pt x="1892" y="1570"/>
                  </a:cubicBezTo>
                  <a:lnTo>
                    <a:pt x="1892" y="321"/>
                  </a:lnTo>
                  <a:cubicBezTo>
                    <a:pt x="1892" y="143"/>
                    <a:pt x="1767" y="0"/>
                    <a:pt x="15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50"/>
            <p:cNvSpPr/>
            <p:nvPr/>
          </p:nvSpPr>
          <p:spPr>
            <a:xfrm>
              <a:off x="4604200" y="2789125"/>
              <a:ext cx="109775" cy="130825"/>
            </a:xfrm>
            <a:custGeom>
              <a:rect b="b" l="l" r="r" t="t"/>
              <a:pathLst>
                <a:path extrusionOk="0" h="5233" w="4391">
                  <a:moveTo>
                    <a:pt x="2195" y="621"/>
                  </a:moveTo>
                  <a:cubicBezTo>
                    <a:pt x="2717" y="621"/>
                    <a:pt x="3239" y="728"/>
                    <a:pt x="3766" y="942"/>
                  </a:cubicBezTo>
                  <a:lnTo>
                    <a:pt x="3766" y="2012"/>
                  </a:lnTo>
                  <a:cubicBezTo>
                    <a:pt x="3766" y="3101"/>
                    <a:pt x="3159" y="4082"/>
                    <a:pt x="2195" y="4564"/>
                  </a:cubicBezTo>
                  <a:cubicBezTo>
                    <a:pt x="1232" y="4082"/>
                    <a:pt x="625" y="3101"/>
                    <a:pt x="625" y="2012"/>
                  </a:cubicBezTo>
                  <a:lnTo>
                    <a:pt x="625" y="942"/>
                  </a:lnTo>
                  <a:cubicBezTo>
                    <a:pt x="1152" y="728"/>
                    <a:pt x="1674" y="621"/>
                    <a:pt x="2195" y="621"/>
                  </a:cubicBezTo>
                  <a:close/>
                  <a:moveTo>
                    <a:pt x="2195" y="1"/>
                  </a:moveTo>
                  <a:cubicBezTo>
                    <a:pt x="1522" y="1"/>
                    <a:pt x="848" y="148"/>
                    <a:pt x="179" y="442"/>
                  </a:cubicBezTo>
                  <a:cubicBezTo>
                    <a:pt x="72" y="496"/>
                    <a:pt x="1" y="603"/>
                    <a:pt x="1" y="728"/>
                  </a:cubicBezTo>
                  <a:lnTo>
                    <a:pt x="1" y="2012"/>
                  </a:lnTo>
                  <a:cubicBezTo>
                    <a:pt x="1" y="3386"/>
                    <a:pt x="804" y="4635"/>
                    <a:pt x="2071" y="5206"/>
                  </a:cubicBezTo>
                  <a:cubicBezTo>
                    <a:pt x="2115" y="5224"/>
                    <a:pt x="2160" y="5233"/>
                    <a:pt x="2202" y="5233"/>
                  </a:cubicBezTo>
                  <a:cubicBezTo>
                    <a:pt x="2245" y="5233"/>
                    <a:pt x="2285" y="5224"/>
                    <a:pt x="2320" y="5206"/>
                  </a:cubicBezTo>
                  <a:cubicBezTo>
                    <a:pt x="3587" y="4635"/>
                    <a:pt x="4390" y="3386"/>
                    <a:pt x="4390" y="2012"/>
                  </a:cubicBezTo>
                  <a:lnTo>
                    <a:pt x="4390" y="728"/>
                  </a:lnTo>
                  <a:cubicBezTo>
                    <a:pt x="4390" y="603"/>
                    <a:pt x="4319" y="496"/>
                    <a:pt x="4212" y="442"/>
                  </a:cubicBezTo>
                  <a:cubicBezTo>
                    <a:pt x="3543" y="148"/>
                    <a:pt x="2869" y="1"/>
                    <a:pt x="21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50"/>
            <p:cNvSpPr/>
            <p:nvPr/>
          </p:nvSpPr>
          <p:spPr>
            <a:xfrm>
              <a:off x="4633650" y="2835300"/>
              <a:ext cx="50875" cy="38050"/>
            </a:xfrm>
            <a:custGeom>
              <a:rect b="b" l="l" r="r" t="t"/>
              <a:pathLst>
                <a:path extrusionOk="0" h="1522" w="2035">
                  <a:moveTo>
                    <a:pt x="1687" y="0"/>
                  </a:moveTo>
                  <a:cubicBezTo>
                    <a:pt x="1606" y="0"/>
                    <a:pt x="1526" y="32"/>
                    <a:pt x="1464" y="94"/>
                  </a:cubicBezTo>
                  <a:lnTo>
                    <a:pt x="803" y="772"/>
                  </a:lnTo>
                  <a:lnTo>
                    <a:pt x="571" y="540"/>
                  </a:lnTo>
                  <a:cubicBezTo>
                    <a:pt x="509" y="478"/>
                    <a:pt x="429" y="446"/>
                    <a:pt x="348" y="446"/>
                  </a:cubicBezTo>
                  <a:cubicBezTo>
                    <a:pt x="268" y="446"/>
                    <a:pt x="188" y="478"/>
                    <a:pt x="125" y="540"/>
                  </a:cubicBezTo>
                  <a:cubicBezTo>
                    <a:pt x="0" y="665"/>
                    <a:pt x="0" y="861"/>
                    <a:pt x="125" y="986"/>
                  </a:cubicBezTo>
                  <a:lnTo>
                    <a:pt x="571" y="1432"/>
                  </a:lnTo>
                  <a:cubicBezTo>
                    <a:pt x="643" y="1486"/>
                    <a:pt x="714" y="1521"/>
                    <a:pt x="803" y="1521"/>
                  </a:cubicBezTo>
                  <a:cubicBezTo>
                    <a:pt x="875" y="1521"/>
                    <a:pt x="964" y="1486"/>
                    <a:pt x="1017" y="1432"/>
                  </a:cubicBezTo>
                  <a:lnTo>
                    <a:pt x="1910" y="540"/>
                  </a:lnTo>
                  <a:cubicBezTo>
                    <a:pt x="2035" y="415"/>
                    <a:pt x="2035" y="219"/>
                    <a:pt x="1910" y="94"/>
                  </a:cubicBezTo>
                  <a:cubicBezTo>
                    <a:pt x="1847" y="32"/>
                    <a:pt x="1767" y="0"/>
                    <a:pt x="16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50"/>
            <p:cNvSpPr/>
            <p:nvPr/>
          </p:nvSpPr>
          <p:spPr>
            <a:xfrm>
              <a:off x="4525250" y="2366600"/>
              <a:ext cx="268125" cy="257850"/>
            </a:xfrm>
            <a:custGeom>
              <a:rect b="b" l="l" r="r" t="t"/>
              <a:pathLst>
                <a:path extrusionOk="0" h="10314" w="10725">
                  <a:moveTo>
                    <a:pt x="9778" y="625"/>
                  </a:moveTo>
                  <a:cubicBezTo>
                    <a:pt x="9957" y="625"/>
                    <a:pt x="10082" y="767"/>
                    <a:pt x="10082" y="946"/>
                  </a:cubicBezTo>
                  <a:lnTo>
                    <a:pt x="10082" y="1267"/>
                  </a:lnTo>
                  <a:lnTo>
                    <a:pt x="5746" y="1267"/>
                  </a:lnTo>
                  <a:cubicBezTo>
                    <a:pt x="5657" y="1267"/>
                    <a:pt x="5550" y="1321"/>
                    <a:pt x="5496" y="1410"/>
                  </a:cubicBezTo>
                  <a:lnTo>
                    <a:pt x="4747" y="2516"/>
                  </a:lnTo>
                  <a:lnTo>
                    <a:pt x="625" y="2516"/>
                  </a:lnTo>
                  <a:lnTo>
                    <a:pt x="625" y="946"/>
                  </a:lnTo>
                  <a:cubicBezTo>
                    <a:pt x="625" y="767"/>
                    <a:pt x="768" y="625"/>
                    <a:pt x="929" y="625"/>
                  </a:cubicBezTo>
                  <a:close/>
                  <a:moveTo>
                    <a:pt x="10082" y="1892"/>
                  </a:moveTo>
                  <a:lnTo>
                    <a:pt x="10082" y="7851"/>
                  </a:lnTo>
                  <a:cubicBezTo>
                    <a:pt x="10082" y="8029"/>
                    <a:pt x="9957" y="8172"/>
                    <a:pt x="9778" y="8172"/>
                  </a:cubicBezTo>
                  <a:lnTo>
                    <a:pt x="8101" y="8172"/>
                  </a:lnTo>
                  <a:cubicBezTo>
                    <a:pt x="8155" y="7958"/>
                    <a:pt x="8190" y="7726"/>
                    <a:pt x="8190" y="7476"/>
                  </a:cubicBezTo>
                  <a:cubicBezTo>
                    <a:pt x="8190" y="7387"/>
                    <a:pt x="8173" y="7280"/>
                    <a:pt x="8173" y="7191"/>
                  </a:cubicBezTo>
                  <a:cubicBezTo>
                    <a:pt x="8155" y="7084"/>
                    <a:pt x="8101" y="6995"/>
                    <a:pt x="8030" y="6959"/>
                  </a:cubicBezTo>
                  <a:cubicBezTo>
                    <a:pt x="7977" y="6921"/>
                    <a:pt x="7920" y="6909"/>
                    <a:pt x="7863" y="6909"/>
                  </a:cubicBezTo>
                  <a:cubicBezTo>
                    <a:pt x="7787" y="6909"/>
                    <a:pt x="7709" y="6931"/>
                    <a:pt x="7637" y="6941"/>
                  </a:cubicBezTo>
                  <a:cubicBezTo>
                    <a:pt x="7441" y="6941"/>
                    <a:pt x="7280" y="6780"/>
                    <a:pt x="7263" y="6584"/>
                  </a:cubicBezTo>
                  <a:cubicBezTo>
                    <a:pt x="7280" y="6477"/>
                    <a:pt x="7245" y="6352"/>
                    <a:pt x="7156" y="6299"/>
                  </a:cubicBezTo>
                  <a:cubicBezTo>
                    <a:pt x="7101" y="6244"/>
                    <a:pt x="7026" y="6221"/>
                    <a:pt x="6945" y="6221"/>
                  </a:cubicBezTo>
                  <a:cubicBezTo>
                    <a:pt x="6921" y="6221"/>
                    <a:pt x="6895" y="6223"/>
                    <a:pt x="6870" y="6227"/>
                  </a:cubicBezTo>
                  <a:cubicBezTo>
                    <a:pt x="6817" y="6245"/>
                    <a:pt x="6763" y="6245"/>
                    <a:pt x="6727" y="6245"/>
                  </a:cubicBezTo>
                  <a:cubicBezTo>
                    <a:pt x="6388" y="6245"/>
                    <a:pt x="6121" y="5977"/>
                    <a:pt x="6121" y="5656"/>
                  </a:cubicBezTo>
                  <a:cubicBezTo>
                    <a:pt x="6121" y="5478"/>
                    <a:pt x="5978" y="5335"/>
                    <a:pt x="5817" y="5335"/>
                  </a:cubicBezTo>
                  <a:cubicBezTo>
                    <a:pt x="5603" y="5335"/>
                    <a:pt x="5443" y="5175"/>
                    <a:pt x="5443" y="4978"/>
                  </a:cubicBezTo>
                  <a:cubicBezTo>
                    <a:pt x="5443" y="4943"/>
                    <a:pt x="5443" y="4889"/>
                    <a:pt x="5425" y="4853"/>
                  </a:cubicBezTo>
                  <a:cubicBezTo>
                    <a:pt x="5361" y="4741"/>
                    <a:pt x="5254" y="4672"/>
                    <a:pt x="5142" y="4672"/>
                  </a:cubicBezTo>
                  <a:cubicBezTo>
                    <a:pt x="5129" y="4672"/>
                    <a:pt x="5116" y="4673"/>
                    <a:pt x="5104" y="4675"/>
                  </a:cubicBezTo>
                  <a:cubicBezTo>
                    <a:pt x="4408" y="4728"/>
                    <a:pt x="3748" y="5050"/>
                    <a:pt x="3266" y="5567"/>
                  </a:cubicBezTo>
                  <a:cubicBezTo>
                    <a:pt x="2784" y="6085"/>
                    <a:pt x="2534" y="6763"/>
                    <a:pt x="2534" y="7476"/>
                  </a:cubicBezTo>
                  <a:cubicBezTo>
                    <a:pt x="2534" y="7726"/>
                    <a:pt x="2552" y="7958"/>
                    <a:pt x="2606" y="8172"/>
                  </a:cubicBezTo>
                  <a:lnTo>
                    <a:pt x="929" y="8172"/>
                  </a:lnTo>
                  <a:cubicBezTo>
                    <a:pt x="768" y="8172"/>
                    <a:pt x="625" y="8029"/>
                    <a:pt x="625" y="7851"/>
                  </a:cubicBezTo>
                  <a:lnTo>
                    <a:pt x="625" y="3140"/>
                  </a:lnTo>
                  <a:lnTo>
                    <a:pt x="4907" y="3140"/>
                  </a:lnTo>
                  <a:cubicBezTo>
                    <a:pt x="5014" y="3140"/>
                    <a:pt x="5122" y="3087"/>
                    <a:pt x="5175" y="2998"/>
                  </a:cubicBezTo>
                  <a:lnTo>
                    <a:pt x="5924" y="1892"/>
                  </a:lnTo>
                  <a:close/>
                  <a:moveTo>
                    <a:pt x="4890" y="5335"/>
                  </a:moveTo>
                  <a:cubicBezTo>
                    <a:pt x="4997" y="5621"/>
                    <a:pt x="5229" y="5835"/>
                    <a:pt x="5532" y="5924"/>
                  </a:cubicBezTo>
                  <a:cubicBezTo>
                    <a:pt x="5657" y="6459"/>
                    <a:pt x="6121" y="6870"/>
                    <a:pt x="6692" y="6887"/>
                  </a:cubicBezTo>
                  <a:cubicBezTo>
                    <a:pt x="6817" y="7262"/>
                    <a:pt x="7156" y="7530"/>
                    <a:pt x="7548" y="7565"/>
                  </a:cubicBezTo>
                  <a:cubicBezTo>
                    <a:pt x="7512" y="8743"/>
                    <a:pt x="6549" y="9689"/>
                    <a:pt x="5353" y="9689"/>
                  </a:cubicBezTo>
                  <a:cubicBezTo>
                    <a:pt x="4140" y="9689"/>
                    <a:pt x="3159" y="8690"/>
                    <a:pt x="3159" y="7494"/>
                  </a:cubicBezTo>
                  <a:cubicBezTo>
                    <a:pt x="3159" y="6441"/>
                    <a:pt x="3890" y="5549"/>
                    <a:pt x="4890" y="5335"/>
                  </a:cubicBezTo>
                  <a:close/>
                  <a:moveTo>
                    <a:pt x="929" y="0"/>
                  </a:moveTo>
                  <a:cubicBezTo>
                    <a:pt x="411" y="0"/>
                    <a:pt x="1" y="428"/>
                    <a:pt x="1" y="946"/>
                  </a:cubicBezTo>
                  <a:lnTo>
                    <a:pt x="1" y="7851"/>
                  </a:lnTo>
                  <a:cubicBezTo>
                    <a:pt x="1" y="8386"/>
                    <a:pt x="411" y="8797"/>
                    <a:pt x="929" y="8797"/>
                  </a:cubicBezTo>
                  <a:lnTo>
                    <a:pt x="2856" y="8797"/>
                  </a:lnTo>
                  <a:cubicBezTo>
                    <a:pt x="3337" y="9689"/>
                    <a:pt x="4265" y="10313"/>
                    <a:pt x="5353" y="10313"/>
                  </a:cubicBezTo>
                  <a:cubicBezTo>
                    <a:pt x="6442" y="10313"/>
                    <a:pt x="7388" y="9689"/>
                    <a:pt x="7851" y="8797"/>
                  </a:cubicBezTo>
                  <a:lnTo>
                    <a:pt x="9778" y="8797"/>
                  </a:lnTo>
                  <a:cubicBezTo>
                    <a:pt x="10296" y="8797"/>
                    <a:pt x="10724" y="8386"/>
                    <a:pt x="10724" y="7851"/>
                  </a:cubicBezTo>
                  <a:lnTo>
                    <a:pt x="10724" y="946"/>
                  </a:lnTo>
                  <a:cubicBezTo>
                    <a:pt x="10724" y="428"/>
                    <a:pt x="10296" y="0"/>
                    <a:pt x="97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50"/>
            <p:cNvSpPr/>
            <p:nvPr/>
          </p:nvSpPr>
          <p:spPr>
            <a:xfrm>
              <a:off x="4556475" y="2398275"/>
              <a:ext cx="15650" cy="15625"/>
            </a:xfrm>
            <a:custGeom>
              <a:rect b="b" l="l" r="r" t="t"/>
              <a:pathLst>
                <a:path extrusionOk="0" h="625" w="626">
                  <a:moveTo>
                    <a:pt x="322" y="0"/>
                  </a:moveTo>
                  <a:cubicBezTo>
                    <a:pt x="143" y="0"/>
                    <a:pt x="1" y="143"/>
                    <a:pt x="1" y="303"/>
                  </a:cubicBezTo>
                  <a:cubicBezTo>
                    <a:pt x="1" y="482"/>
                    <a:pt x="143" y="625"/>
                    <a:pt x="322" y="625"/>
                  </a:cubicBezTo>
                  <a:cubicBezTo>
                    <a:pt x="482" y="625"/>
                    <a:pt x="625" y="482"/>
                    <a:pt x="625" y="303"/>
                  </a:cubicBezTo>
                  <a:cubicBezTo>
                    <a:pt x="625" y="143"/>
                    <a:pt x="482" y="0"/>
                    <a:pt x="3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50"/>
            <p:cNvSpPr/>
            <p:nvPr/>
          </p:nvSpPr>
          <p:spPr>
            <a:xfrm>
              <a:off x="4587700" y="2398275"/>
              <a:ext cx="16075" cy="15625"/>
            </a:xfrm>
            <a:custGeom>
              <a:rect b="b" l="l" r="r" t="t"/>
              <a:pathLst>
                <a:path extrusionOk="0" h="625" w="643">
                  <a:moveTo>
                    <a:pt x="322" y="0"/>
                  </a:moveTo>
                  <a:cubicBezTo>
                    <a:pt x="143" y="0"/>
                    <a:pt x="1" y="143"/>
                    <a:pt x="1" y="303"/>
                  </a:cubicBezTo>
                  <a:cubicBezTo>
                    <a:pt x="1" y="482"/>
                    <a:pt x="143" y="625"/>
                    <a:pt x="322" y="625"/>
                  </a:cubicBezTo>
                  <a:cubicBezTo>
                    <a:pt x="500" y="625"/>
                    <a:pt x="643" y="482"/>
                    <a:pt x="643" y="303"/>
                  </a:cubicBezTo>
                  <a:cubicBezTo>
                    <a:pt x="643" y="143"/>
                    <a:pt x="500" y="0"/>
                    <a:pt x="3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50"/>
            <p:cNvSpPr/>
            <p:nvPr/>
          </p:nvSpPr>
          <p:spPr>
            <a:xfrm>
              <a:off x="4619375" y="2398275"/>
              <a:ext cx="15625" cy="15625"/>
            </a:xfrm>
            <a:custGeom>
              <a:rect b="b" l="l" r="r" t="t"/>
              <a:pathLst>
                <a:path extrusionOk="0" h="625" w="625">
                  <a:moveTo>
                    <a:pt x="322" y="0"/>
                  </a:moveTo>
                  <a:cubicBezTo>
                    <a:pt x="143" y="0"/>
                    <a:pt x="0" y="143"/>
                    <a:pt x="0" y="303"/>
                  </a:cubicBezTo>
                  <a:cubicBezTo>
                    <a:pt x="0" y="482"/>
                    <a:pt x="143" y="625"/>
                    <a:pt x="322" y="625"/>
                  </a:cubicBezTo>
                  <a:cubicBezTo>
                    <a:pt x="482" y="625"/>
                    <a:pt x="625" y="482"/>
                    <a:pt x="625" y="303"/>
                  </a:cubicBezTo>
                  <a:cubicBezTo>
                    <a:pt x="625" y="143"/>
                    <a:pt x="482" y="0"/>
                    <a:pt x="3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50"/>
            <p:cNvSpPr/>
            <p:nvPr/>
          </p:nvSpPr>
          <p:spPr>
            <a:xfrm>
              <a:off x="4629625" y="2534325"/>
              <a:ext cx="16100" cy="15625"/>
            </a:xfrm>
            <a:custGeom>
              <a:rect b="b" l="l" r="r" t="t"/>
              <a:pathLst>
                <a:path extrusionOk="0" h="625" w="644">
                  <a:moveTo>
                    <a:pt x="322" y="0"/>
                  </a:moveTo>
                  <a:cubicBezTo>
                    <a:pt x="144" y="0"/>
                    <a:pt x="1" y="143"/>
                    <a:pt x="1" y="321"/>
                  </a:cubicBezTo>
                  <a:cubicBezTo>
                    <a:pt x="1" y="482"/>
                    <a:pt x="144" y="625"/>
                    <a:pt x="322" y="625"/>
                  </a:cubicBezTo>
                  <a:cubicBezTo>
                    <a:pt x="500" y="625"/>
                    <a:pt x="643" y="482"/>
                    <a:pt x="643" y="321"/>
                  </a:cubicBezTo>
                  <a:cubicBezTo>
                    <a:pt x="643" y="143"/>
                    <a:pt x="500" y="0"/>
                    <a:pt x="3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50"/>
            <p:cNvSpPr/>
            <p:nvPr/>
          </p:nvSpPr>
          <p:spPr>
            <a:xfrm>
              <a:off x="4630525" y="2567775"/>
              <a:ext cx="15650" cy="15625"/>
            </a:xfrm>
            <a:custGeom>
              <a:rect b="b" l="l" r="r" t="t"/>
              <a:pathLst>
                <a:path extrusionOk="0" h="625" w="626">
                  <a:moveTo>
                    <a:pt x="304" y="0"/>
                  </a:moveTo>
                  <a:cubicBezTo>
                    <a:pt x="125" y="0"/>
                    <a:pt x="1" y="143"/>
                    <a:pt x="1" y="321"/>
                  </a:cubicBezTo>
                  <a:cubicBezTo>
                    <a:pt x="1" y="500"/>
                    <a:pt x="125" y="625"/>
                    <a:pt x="304" y="625"/>
                  </a:cubicBezTo>
                  <a:cubicBezTo>
                    <a:pt x="482" y="625"/>
                    <a:pt x="625" y="500"/>
                    <a:pt x="625" y="321"/>
                  </a:cubicBezTo>
                  <a:cubicBezTo>
                    <a:pt x="625" y="143"/>
                    <a:pt x="482" y="0"/>
                    <a:pt x="3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50"/>
            <p:cNvSpPr/>
            <p:nvPr/>
          </p:nvSpPr>
          <p:spPr>
            <a:xfrm>
              <a:off x="4672000" y="2565975"/>
              <a:ext cx="16100" cy="15650"/>
            </a:xfrm>
            <a:custGeom>
              <a:rect b="b" l="l" r="r" t="t"/>
              <a:pathLst>
                <a:path extrusionOk="0" h="626" w="644">
                  <a:moveTo>
                    <a:pt x="322" y="1"/>
                  </a:moveTo>
                  <a:cubicBezTo>
                    <a:pt x="144" y="1"/>
                    <a:pt x="1" y="126"/>
                    <a:pt x="1" y="304"/>
                  </a:cubicBezTo>
                  <a:cubicBezTo>
                    <a:pt x="1" y="483"/>
                    <a:pt x="144" y="625"/>
                    <a:pt x="322" y="625"/>
                  </a:cubicBezTo>
                  <a:cubicBezTo>
                    <a:pt x="501" y="625"/>
                    <a:pt x="643" y="483"/>
                    <a:pt x="643" y="304"/>
                  </a:cubicBezTo>
                  <a:cubicBezTo>
                    <a:pt x="643" y="126"/>
                    <a:pt x="501" y="1"/>
                    <a:pt x="3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50"/>
            <p:cNvSpPr/>
            <p:nvPr/>
          </p:nvSpPr>
          <p:spPr>
            <a:xfrm>
              <a:off x="3999350" y="3696325"/>
              <a:ext cx="88775" cy="99475"/>
            </a:xfrm>
            <a:custGeom>
              <a:rect b="b" l="l" r="r" t="t"/>
              <a:pathLst>
                <a:path extrusionOk="0" h="3979" w="3551">
                  <a:moveTo>
                    <a:pt x="1767" y="625"/>
                  </a:moveTo>
                  <a:cubicBezTo>
                    <a:pt x="2070" y="625"/>
                    <a:pt x="2302" y="857"/>
                    <a:pt x="2302" y="1160"/>
                  </a:cubicBezTo>
                  <a:cubicBezTo>
                    <a:pt x="2302" y="1445"/>
                    <a:pt x="2070" y="1677"/>
                    <a:pt x="1767" y="1677"/>
                  </a:cubicBezTo>
                  <a:cubicBezTo>
                    <a:pt x="1481" y="1677"/>
                    <a:pt x="1249" y="1445"/>
                    <a:pt x="1249" y="1160"/>
                  </a:cubicBezTo>
                  <a:cubicBezTo>
                    <a:pt x="1249" y="857"/>
                    <a:pt x="1481" y="625"/>
                    <a:pt x="1767" y="625"/>
                  </a:cubicBezTo>
                  <a:close/>
                  <a:moveTo>
                    <a:pt x="1767" y="2302"/>
                  </a:moveTo>
                  <a:cubicBezTo>
                    <a:pt x="2373" y="2302"/>
                    <a:pt x="2873" y="2766"/>
                    <a:pt x="2926" y="3354"/>
                  </a:cubicBezTo>
                  <a:lnTo>
                    <a:pt x="625" y="3354"/>
                  </a:lnTo>
                  <a:cubicBezTo>
                    <a:pt x="678" y="2766"/>
                    <a:pt x="1178" y="2302"/>
                    <a:pt x="1767" y="2302"/>
                  </a:cubicBezTo>
                  <a:close/>
                  <a:moveTo>
                    <a:pt x="1767" y="0"/>
                  </a:moveTo>
                  <a:cubicBezTo>
                    <a:pt x="1142" y="0"/>
                    <a:pt x="625" y="517"/>
                    <a:pt x="625" y="1142"/>
                  </a:cubicBezTo>
                  <a:cubicBezTo>
                    <a:pt x="625" y="1445"/>
                    <a:pt x="732" y="1695"/>
                    <a:pt x="910" y="1909"/>
                  </a:cubicBezTo>
                  <a:cubicBezTo>
                    <a:pt x="357" y="2213"/>
                    <a:pt x="0" y="2784"/>
                    <a:pt x="0" y="3462"/>
                  </a:cubicBezTo>
                  <a:lnTo>
                    <a:pt x="0" y="3658"/>
                  </a:lnTo>
                  <a:cubicBezTo>
                    <a:pt x="0" y="3836"/>
                    <a:pt x="143" y="3979"/>
                    <a:pt x="304" y="3979"/>
                  </a:cubicBezTo>
                  <a:lnTo>
                    <a:pt x="3248" y="3979"/>
                  </a:lnTo>
                  <a:cubicBezTo>
                    <a:pt x="3408" y="3979"/>
                    <a:pt x="3551" y="3836"/>
                    <a:pt x="3551" y="3658"/>
                  </a:cubicBezTo>
                  <a:lnTo>
                    <a:pt x="3551" y="3462"/>
                  </a:lnTo>
                  <a:cubicBezTo>
                    <a:pt x="3551" y="2784"/>
                    <a:pt x="3194" y="2213"/>
                    <a:pt x="2641" y="1909"/>
                  </a:cubicBezTo>
                  <a:cubicBezTo>
                    <a:pt x="2819" y="1695"/>
                    <a:pt x="2926" y="1445"/>
                    <a:pt x="2926" y="1142"/>
                  </a:cubicBezTo>
                  <a:cubicBezTo>
                    <a:pt x="2926" y="517"/>
                    <a:pt x="2409" y="0"/>
                    <a:pt x="17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50"/>
            <p:cNvSpPr/>
            <p:nvPr/>
          </p:nvSpPr>
          <p:spPr>
            <a:xfrm>
              <a:off x="4035925" y="3811400"/>
              <a:ext cx="15625" cy="16075"/>
            </a:xfrm>
            <a:custGeom>
              <a:rect b="b" l="l" r="r" t="t"/>
              <a:pathLst>
                <a:path extrusionOk="0" h="643" w="625">
                  <a:moveTo>
                    <a:pt x="304" y="0"/>
                  </a:moveTo>
                  <a:cubicBezTo>
                    <a:pt x="143" y="0"/>
                    <a:pt x="0" y="143"/>
                    <a:pt x="0" y="322"/>
                  </a:cubicBezTo>
                  <a:cubicBezTo>
                    <a:pt x="0" y="500"/>
                    <a:pt x="143" y="643"/>
                    <a:pt x="304" y="643"/>
                  </a:cubicBezTo>
                  <a:cubicBezTo>
                    <a:pt x="482" y="643"/>
                    <a:pt x="625" y="500"/>
                    <a:pt x="625" y="322"/>
                  </a:cubicBezTo>
                  <a:cubicBezTo>
                    <a:pt x="625" y="143"/>
                    <a:pt x="482" y="0"/>
                    <a:pt x="3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50"/>
            <p:cNvSpPr/>
            <p:nvPr/>
          </p:nvSpPr>
          <p:spPr>
            <a:xfrm>
              <a:off x="4004250" y="3811400"/>
              <a:ext cx="16075" cy="16075"/>
            </a:xfrm>
            <a:custGeom>
              <a:rect b="b" l="l" r="r" t="t"/>
              <a:pathLst>
                <a:path extrusionOk="0" h="643" w="643">
                  <a:moveTo>
                    <a:pt x="322" y="0"/>
                  </a:moveTo>
                  <a:cubicBezTo>
                    <a:pt x="143" y="0"/>
                    <a:pt x="0" y="143"/>
                    <a:pt x="0" y="322"/>
                  </a:cubicBezTo>
                  <a:cubicBezTo>
                    <a:pt x="0" y="500"/>
                    <a:pt x="143" y="643"/>
                    <a:pt x="322" y="643"/>
                  </a:cubicBezTo>
                  <a:cubicBezTo>
                    <a:pt x="500" y="643"/>
                    <a:pt x="643" y="500"/>
                    <a:pt x="643" y="322"/>
                  </a:cubicBezTo>
                  <a:cubicBezTo>
                    <a:pt x="643" y="143"/>
                    <a:pt x="500" y="0"/>
                    <a:pt x="3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50"/>
            <p:cNvSpPr/>
            <p:nvPr/>
          </p:nvSpPr>
          <p:spPr>
            <a:xfrm>
              <a:off x="4067150" y="3811400"/>
              <a:ext cx="16075" cy="16075"/>
            </a:xfrm>
            <a:custGeom>
              <a:rect b="b" l="l" r="r" t="t"/>
              <a:pathLst>
                <a:path extrusionOk="0" h="643" w="643">
                  <a:moveTo>
                    <a:pt x="321" y="0"/>
                  </a:moveTo>
                  <a:cubicBezTo>
                    <a:pt x="143" y="0"/>
                    <a:pt x="0" y="143"/>
                    <a:pt x="0" y="322"/>
                  </a:cubicBezTo>
                  <a:cubicBezTo>
                    <a:pt x="0" y="500"/>
                    <a:pt x="143" y="643"/>
                    <a:pt x="321" y="643"/>
                  </a:cubicBezTo>
                  <a:cubicBezTo>
                    <a:pt x="500" y="643"/>
                    <a:pt x="643" y="500"/>
                    <a:pt x="643" y="322"/>
                  </a:cubicBezTo>
                  <a:cubicBezTo>
                    <a:pt x="643" y="143"/>
                    <a:pt x="500" y="0"/>
                    <a:pt x="3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50"/>
            <p:cNvSpPr/>
            <p:nvPr/>
          </p:nvSpPr>
          <p:spPr>
            <a:xfrm>
              <a:off x="4003800" y="3843075"/>
              <a:ext cx="79875" cy="15625"/>
            </a:xfrm>
            <a:custGeom>
              <a:rect b="b" l="l" r="r" t="t"/>
              <a:pathLst>
                <a:path extrusionOk="0" h="625" w="3195">
                  <a:moveTo>
                    <a:pt x="357" y="0"/>
                  </a:moveTo>
                  <a:cubicBezTo>
                    <a:pt x="179" y="0"/>
                    <a:pt x="54" y="107"/>
                    <a:pt x="36" y="268"/>
                  </a:cubicBezTo>
                  <a:cubicBezTo>
                    <a:pt x="1" y="464"/>
                    <a:pt x="161" y="625"/>
                    <a:pt x="340" y="625"/>
                  </a:cubicBezTo>
                  <a:lnTo>
                    <a:pt x="2838" y="625"/>
                  </a:lnTo>
                  <a:cubicBezTo>
                    <a:pt x="2998" y="625"/>
                    <a:pt x="3141" y="500"/>
                    <a:pt x="3159" y="339"/>
                  </a:cubicBezTo>
                  <a:cubicBezTo>
                    <a:pt x="3194" y="161"/>
                    <a:pt x="3034" y="0"/>
                    <a:pt x="28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50"/>
            <p:cNvSpPr/>
            <p:nvPr/>
          </p:nvSpPr>
          <p:spPr>
            <a:xfrm>
              <a:off x="3946700" y="3643675"/>
              <a:ext cx="268125" cy="268325"/>
            </a:xfrm>
            <a:custGeom>
              <a:rect b="b" l="l" r="r" t="t"/>
              <a:pathLst>
                <a:path extrusionOk="0" h="10733" w="10725">
                  <a:moveTo>
                    <a:pt x="5657" y="1089"/>
                  </a:moveTo>
                  <a:lnTo>
                    <a:pt x="6692" y="2106"/>
                  </a:lnTo>
                  <a:lnTo>
                    <a:pt x="5978" y="2106"/>
                  </a:lnTo>
                  <a:cubicBezTo>
                    <a:pt x="5800" y="2106"/>
                    <a:pt x="5657" y="1963"/>
                    <a:pt x="5657" y="1785"/>
                  </a:cubicBezTo>
                  <a:lnTo>
                    <a:pt x="5657" y="1089"/>
                  </a:lnTo>
                  <a:close/>
                  <a:moveTo>
                    <a:pt x="5032" y="643"/>
                  </a:moveTo>
                  <a:lnTo>
                    <a:pt x="5032" y="1785"/>
                  </a:lnTo>
                  <a:cubicBezTo>
                    <a:pt x="5032" y="2302"/>
                    <a:pt x="5461" y="2731"/>
                    <a:pt x="5978" y="2731"/>
                  </a:cubicBezTo>
                  <a:lnTo>
                    <a:pt x="7120" y="2731"/>
                  </a:lnTo>
                  <a:lnTo>
                    <a:pt x="7120" y="5710"/>
                  </a:lnTo>
                  <a:cubicBezTo>
                    <a:pt x="6924" y="5782"/>
                    <a:pt x="6727" y="5853"/>
                    <a:pt x="6513" y="5942"/>
                  </a:cubicBezTo>
                  <a:cubicBezTo>
                    <a:pt x="6406" y="5996"/>
                    <a:pt x="6335" y="6103"/>
                    <a:pt x="6335" y="6228"/>
                  </a:cubicBezTo>
                  <a:lnTo>
                    <a:pt x="6335" y="7512"/>
                  </a:lnTo>
                  <a:cubicBezTo>
                    <a:pt x="6335" y="8137"/>
                    <a:pt x="6496" y="8708"/>
                    <a:pt x="6781" y="9225"/>
                  </a:cubicBezTo>
                  <a:lnTo>
                    <a:pt x="946" y="9225"/>
                  </a:lnTo>
                  <a:cubicBezTo>
                    <a:pt x="768" y="9225"/>
                    <a:pt x="643" y="9083"/>
                    <a:pt x="643" y="8904"/>
                  </a:cubicBezTo>
                  <a:lnTo>
                    <a:pt x="643" y="946"/>
                  </a:lnTo>
                  <a:cubicBezTo>
                    <a:pt x="643" y="786"/>
                    <a:pt x="768" y="643"/>
                    <a:pt x="946" y="643"/>
                  </a:cubicBezTo>
                  <a:close/>
                  <a:moveTo>
                    <a:pt x="8530" y="6121"/>
                  </a:moveTo>
                  <a:cubicBezTo>
                    <a:pt x="9051" y="6121"/>
                    <a:pt x="9573" y="6228"/>
                    <a:pt x="10100" y="6442"/>
                  </a:cubicBezTo>
                  <a:lnTo>
                    <a:pt x="10100" y="7530"/>
                  </a:lnTo>
                  <a:cubicBezTo>
                    <a:pt x="10100" y="8601"/>
                    <a:pt x="9493" y="9582"/>
                    <a:pt x="8530" y="10082"/>
                  </a:cubicBezTo>
                  <a:cubicBezTo>
                    <a:pt x="7566" y="9582"/>
                    <a:pt x="6959" y="8601"/>
                    <a:pt x="6959" y="7530"/>
                  </a:cubicBezTo>
                  <a:lnTo>
                    <a:pt x="6959" y="6442"/>
                  </a:lnTo>
                  <a:cubicBezTo>
                    <a:pt x="7486" y="6228"/>
                    <a:pt x="8008" y="6121"/>
                    <a:pt x="8530" y="6121"/>
                  </a:cubicBezTo>
                  <a:close/>
                  <a:moveTo>
                    <a:pt x="946" y="1"/>
                  </a:moveTo>
                  <a:cubicBezTo>
                    <a:pt x="429" y="1"/>
                    <a:pt x="1" y="429"/>
                    <a:pt x="1" y="946"/>
                  </a:cubicBezTo>
                  <a:lnTo>
                    <a:pt x="1" y="8904"/>
                  </a:lnTo>
                  <a:cubicBezTo>
                    <a:pt x="1" y="9439"/>
                    <a:pt x="429" y="9850"/>
                    <a:pt x="946" y="9850"/>
                  </a:cubicBezTo>
                  <a:lnTo>
                    <a:pt x="7227" y="9850"/>
                  </a:lnTo>
                  <a:cubicBezTo>
                    <a:pt x="7548" y="10207"/>
                    <a:pt x="7941" y="10510"/>
                    <a:pt x="8405" y="10706"/>
                  </a:cubicBezTo>
                  <a:cubicBezTo>
                    <a:pt x="8440" y="10724"/>
                    <a:pt x="8485" y="10733"/>
                    <a:pt x="8530" y="10733"/>
                  </a:cubicBezTo>
                  <a:cubicBezTo>
                    <a:pt x="8574" y="10733"/>
                    <a:pt x="8619" y="10724"/>
                    <a:pt x="8654" y="10706"/>
                  </a:cubicBezTo>
                  <a:cubicBezTo>
                    <a:pt x="9921" y="10153"/>
                    <a:pt x="10724" y="8904"/>
                    <a:pt x="10724" y="7512"/>
                  </a:cubicBezTo>
                  <a:lnTo>
                    <a:pt x="10724" y="6228"/>
                  </a:lnTo>
                  <a:cubicBezTo>
                    <a:pt x="10724" y="6103"/>
                    <a:pt x="10653" y="5996"/>
                    <a:pt x="10546" y="5942"/>
                  </a:cubicBezTo>
                  <a:cubicBezTo>
                    <a:pt x="9879" y="5647"/>
                    <a:pt x="9212" y="5500"/>
                    <a:pt x="8545" y="5500"/>
                  </a:cubicBezTo>
                  <a:cubicBezTo>
                    <a:pt x="8284" y="5500"/>
                    <a:pt x="8023" y="5522"/>
                    <a:pt x="7762" y="5568"/>
                  </a:cubicBezTo>
                  <a:lnTo>
                    <a:pt x="7762" y="2409"/>
                  </a:lnTo>
                  <a:cubicBezTo>
                    <a:pt x="7762" y="2338"/>
                    <a:pt x="7727" y="2249"/>
                    <a:pt x="7655" y="2195"/>
                  </a:cubicBezTo>
                  <a:lnTo>
                    <a:pt x="5568" y="108"/>
                  </a:lnTo>
                  <a:cubicBezTo>
                    <a:pt x="5514" y="36"/>
                    <a:pt x="5425" y="1"/>
                    <a:pt x="53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50"/>
            <p:cNvSpPr/>
            <p:nvPr/>
          </p:nvSpPr>
          <p:spPr>
            <a:xfrm>
              <a:off x="4134500" y="3827800"/>
              <a:ext cx="50875" cy="37600"/>
            </a:xfrm>
            <a:custGeom>
              <a:rect b="b" l="l" r="r" t="t"/>
              <a:pathLst>
                <a:path extrusionOk="0" h="1504" w="2035">
                  <a:moveTo>
                    <a:pt x="1687" y="0"/>
                  </a:moveTo>
                  <a:cubicBezTo>
                    <a:pt x="1606" y="0"/>
                    <a:pt x="1526" y="31"/>
                    <a:pt x="1464" y="94"/>
                  </a:cubicBezTo>
                  <a:lnTo>
                    <a:pt x="803" y="754"/>
                  </a:lnTo>
                  <a:lnTo>
                    <a:pt x="571" y="540"/>
                  </a:lnTo>
                  <a:cubicBezTo>
                    <a:pt x="509" y="477"/>
                    <a:pt x="429" y="446"/>
                    <a:pt x="348" y="446"/>
                  </a:cubicBezTo>
                  <a:cubicBezTo>
                    <a:pt x="268" y="446"/>
                    <a:pt x="188" y="477"/>
                    <a:pt x="125" y="540"/>
                  </a:cubicBezTo>
                  <a:cubicBezTo>
                    <a:pt x="1" y="647"/>
                    <a:pt x="1" y="861"/>
                    <a:pt x="125" y="968"/>
                  </a:cubicBezTo>
                  <a:lnTo>
                    <a:pt x="571" y="1414"/>
                  </a:lnTo>
                  <a:cubicBezTo>
                    <a:pt x="625" y="1486"/>
                    <a:pt x="714" y="1503"/>
                    <a:pt x="803" y="1503"/>
                  </a:cubicBezTo>
                  <a:cubicBezTo>
                    <a:pt x="875" y="1503"/>
                    <a:pt x="964" y="1486"/>
                    <a:pt x="1018" y="1414"/>
                  </a:cubicBezTo>
                  <a:lnTo>
                    <a:pt x="1910" y="540"/>
                  </a:lnTo>
                  <a:cubicBezTo>
                    <a:pt x="2035" y="415"/>
                    <a:pt x="2035" y="219"/>
                    <a:pt x="1910" y="94"/>
                  </a:cubicBezTo>
                  <a:cubicBezTo>
                    <a:pt x="1847" y="31"/>
                    <a:pt x="1767" y="0"/>
                    <a:pt x="16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50"/>
            <p:cNvSpPr/>
            <p:nvPr/>
          </p:nvSpPr>
          <p:spPr>
            <a:xfrm>
              <a:off x="4056450" y="3268975"/>
              <a:ext cx="48625" cy="57575"/>
            </a:xfrm>
            <a:custGeom>
              <a:rect b="b" l="l" r="r" t="t"/>
              <a:pathLst>
                <a:path extrusionOk="0" h="2303" w="1945">
                  <a:moveTo>
                    <a:pt x="981" y="1"/>
                  </a:moveTo>
                  <a:cubicBezTo>
                    <a:pt x="803" y="1"/>
                    <a:pt x="660" y="144"/>
                    <a:pt x="660" y="304"/>
                  </a:cubicBezTo>
                  <a:lnTo>
                    <a:pt x="660" y="1232"/>
                  </a:lnTo>
                  <a:lnTo>
                    <a:pt x="571" y="1143"/>
                  </a:lnTo>
                  <a:cubicBezTo>
                    <a:pt x="509" y="1080"/>
                    <a:pt x="428" y="1049"/>
                    <a:pt x="348" y="1049"/>
                  </a:cubicBezTo>
                  <a:cubicBezTo>
                    <a:pt x="268" y="1049"/>
                    <a:pt x="187" y="1080"/>
                    <a:pt x="125" y="1143"/>
                  </a:cubicBezTo>
                  <a:cubicBezTo>
                    <a:pt x="0" y="1250"/>
                    <a:pt x="0" y="1464"/>
                    <a:pt x="125" y="1571"/>
                  </a:cubicBezTo>
                  <a:lnTo>
                    <a:pt x="749" y="2213"/>
                  </a:lnTo>
                  <a:cubicBezTo>
                    <a:pt x="821" y="2267"/>
                    <a:pt x="892" y="2303"/>
                    <a:pt x="981" y="2303"/>
                  </a:cubicBezTo>
                  <a:cubicBezTo>
                    <a:pt x="1053" y="2303"/>
                    <a:pt x="1142" y="2267"/>
                    <a:pt x="1196" y="2213"/>
                  </a:cubicBezTo>
                  <a:lnTo>
                    <a:pt x="1820" y="1571"/>
                  </a:lnTo>
                  <a:cubicBezTo>
                    <a:pt x="1945" y="1464"/>
                    <a:pt x="1945" y="1250"/>
                    <a:pt x="1820" y="1143"/>
                  </a:cubicBezTo>
                  <a:cubicBezTo>
                    <a:pt x="1766" y="1080"/>
                    <a:pt x="1686" y="1049"/>
                    <a:pt x="1606" y="1049"/>
                  </a:cubicBezTo>
                  <a:cubicBezTo>
                    <a:pt x="1526" y="1049"/>
                    <a:pt x="1445" y="1080"/>
                    <a:pt x="1392" y="1143"/>
                  </a:cubicBezTo>
                  <a:lnTo>
                    <a:pt x="1285" y="1232"/>
                  </a:lnTo>
                  <a:lnTo>
                    <a:pt x="1285" y="304"/>
                  </a:lnTo>
                  <a:cubicBezTo>
                    <a:pt x="1285" y="144"/>
                    <a:pt x="1160" y="1"/>
                    <a:pt x="9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50"/>
            <p:cNvSpPr/>
            <p:nvPr/>
          </p:nvSpPr>
          <p:spPr>
            <a:xfrm>
              <a:off x="3947150" y="3216350"/>
              <a:ext cx="268125" cy="268100"/>
            </a:xfrm>
            <a:custGeom>
              <a:rect b="b" l="l" r="r" t="t"/>
              <a:pathLst>
                <a:path extrusionOk="0" h="10724" w="10725">
                  <a:moveTo>
                    <a:pt x="4729" y="625"/>
                  </a:moveTo>
                  <a:cubicBezTo>
                    <a:pt x="5318" y="625"/>
                    <a:pt x="5871" y="964"/>
                    <a:pt x="6138" y="1517"/>
                  </a:cubicBezTo>
                  <a:cubicBezTo>
                    <a:pt x="6179" y="1611"/>
                    <a:pt x="6280" y="1685"/>
                    <a:pt x="6404" y="1685"/>
                  </a:cubicBezTo>
                  <a:cubicBezTo>
                    <a:pt x="6444" y="1685"/>
                    <a:pt x="6487" y="1677"/>
                    <a:pt x="6531" y="1660"/>
                  </a:cubicBezTo>
                  <a:lnTo>
                    <a:pt x="6549" y="1660"/>
                  </a:lnTo>
                  <a:cubicBezTo>
                    <a:pt x="6763" y="1535"/>
                    <a:pt x="6995" y="1463"/>
                    <a:pt x="7227" y="1463"/>
                  </a:cubicBezTo>
                  <a:cubicBezTo>
                    <a:pt x="7994" y="1463"/>
                    <a:pt x="8601" y="2088"/>
                    <a:pt x="8601" y="2837"/>
                  </a:cubicBezTo>
                  <a:cubicBezTo>
                    <a:pt x="8601" y="2873"/>
                    <a:pt x="8601" y="2909"/>
                    <a:pt x="8583" y="2944"/>
                  </a:cubicBezTo>
                  <a:cubicBezTo>
                    <a:pt x="8333" y="2944"/>
                    <a:pt x="8083" y="3016"/>
                    <a:pt x="7851" y="3123"/>
                  </a:cubicBezTo>
                  <a:cubicBezTo>
                    <a:pt x="7816" y="3141"/>
                    <a:pt x="7798" y="3159"/>
                    <a:pt x="7798" y="3194"/>
                  </a:cubicBezTo>
                  <a:cubicBezTo>
                    <a:pt x="7679" y="3476"/>
                    <a:pt x="7857" y="3684"/>
                    <a:pt x="8064" y="3684"/>
                  </a:cubicBezTo>
                  <a:cubicBezTo>
                    <a:pt x="8106" y="3684"/>
                    <a:pt x="8149" y="3676"/>
                    <a:pt x="8190" y="3658"/>
                  </a:cubicBezTo>
                  <a:cubicBezTo>
                    <a:pt x="8352" y="3597"/>
                    <a:pt x="8526" y="3565"/>
                    <a:pt x="8698" y="3565"/>
                  </a:cubicBezTo>
                  <a:cubicBezTo>
                    <a:pt x="8829" y="3565"/>
                    <a:pt x="8959" y="3584"/>
                    <a:pt x="9083" y="3622"/>
                  </a:cubicBezTo>
                  <a:cubicBezTo>
                    <a:pt x="10010" y="3890"/>
                    <a:pt x="10510" y="5103"/>
                    <a:pt x="9529" y="6138"/>
                  </a:cubicBezTo>
                  <a:cubicBezTo>
                    <a:pt x="9457" y="6227"/>
                    <a:pt x="9297" y="6281"/>
                    <a:pt x="9172" y="6281"/>
                  </a:cubicBezTo>
                  <a:lnTo>
                    <a:pt x="7548" y="6281"/>
                  </a:lnTo>
                  <a:lnTo>
                    <a:pt x="7548" y="6227"/>
                  </a:lnTo>
                  <a:cubicBezTo>
                    <a:pt x="7548" y="6103"/>
                    <a:pt x="7477" y="5996"/>
                    <a:pt x="7370" y="5942"/>
                  </a:cubicBezTo>
                  <a:cubicBezTo>
                    <a:pt x="6701" y="5639"/>
                    <a:pt x="6027" y="5487"/>
                    <a:pt x="5353" y="5487"/>
                  </a:cubicBezTo>
                  <a:cubicBezTo>
                    <a:pt x="4680" y="5487"/>
                    <a:pt x="4006" y="5639"/>
                    <a:pt x="3337" y="5942"/>
                  </a:cubicBezTo>
                  <a:cubicBezTo>
                    <a:pt x="3230" y="5996"/>
                    <a:pt x="3159" y="6103"/>
                    <a:pt x="3159" y="6227"/>
                  </a:cubicBezTo>
                  <a:lnTo>
                    <a:pt x="3159" y="6281"/>
                  </a:lnTo>
                  <a:lnTo>
                    <a:pt x="1553" y="6281"/>
                  </a:lnTo>
                  <a:cubicBezTo>
                    <a:pt x="1446" y="6281"/>
                    <a:pt x="1303" y="6227"/>
                    <a:pt x="1232" y="6156"/>
                  </a:cubicBezTo>
                  <a:cubicBezTo>
                    <a:pt x="375" y="5371"/>
                    <a:pt x="518" y="4354"/>
                    <a:pt x="1160" y="3854"/>
                  </a:cubicBezTo>
                  <a:lnTo>
                    <a:pt x="1160" y="3854"/>
                  </a:lnTo>
                  <a:cubicBezTo>
                    <a:pt x="1250" y="4193"/>
                    <a:pt x="1446" y="4497"/>
                    <a:pt x="1731" y="4729"/>
                  </a:cubicBezTo>
                  <a:cubicBezTo>
                    <a:pt x="1749" y="4747"/>
                    <a:pt x="1767" y="4764"/>
                    <a:pt x="1803" y="4764"/>
                  </a:cubicBezTo>
                  <a:cubicBezTo>
                    <a:pt x="2177" y="4764"/>
                    <a:pt x="2267" y="4390"/>
                    <a:pt x="2088" y="4211"/>
                  </a:cubicBezTo>
                  <a:cubicBezTo>
                    <a:pt x="1838" y="3979"/>
                    <a:pt x="1714" y="3640"/>
                    <a:pt x="1696" y="3337"/>
                  </a:cubicBezTo>
                  <a:cubicBezTo>
                    <a:pt x="1678" y="3283"/>
                    <a:pt x="1678" y="3212"/>
                    <a:pt x="1696" y="3159"/>
                  </a:cubicBezTo>
                  <a:cubicBezTo>
                    <a:pt x="1731" y="2641"/>
                    <a:pt x="2053" y="2177"/>
                    <a:pt x="2534" y="1999"/>
                  </a:cubicBezTo>
                  <a:lnTo>
                    <a:pt x="2534" y="1999"/>
                  </a:lnTo>
                  <a:cubicBezTo>
                    <a:pt x="2516" y="2106"/>
                    <a:pt x="2516" y="2213"/>
                    <a:pt x="2534" y="2320"/>
                  </a:cubicBezTo>
                  <a:cubicBezTo>
                    <a:pt x="2534" y="2338"/>
                    <a:pt x="2534" y="2373"/>
                    <a:pt x="2552" y="2391"/>
                  </a:cubicBezTo>
                  <a:cubicBezTo>
                    <a:pt x="2648" y="2481"/>
                    <a:pt x="2748" y="2519"/>
                    <a:pt x="2839" y="2519"/>
                  </a:cubicBezTo>
                  <a:cubicBezTo>
                    <a:pt x="3017" y="2519"/>
                    <a:pt x="3159" y="2373"/>
                    <a:pt x="3159" y="2195"/>
                  </a:cubicBezTo>
                  <a:cubicBezTo>
                    <a:pt x="3159" y="2034"/>
                    <a:pt x="3194" y="1838"/>
                    <a:pt x="3248" y="1678"/>
                  </a:cubicBezTo>
                  <a:cubicBezTo>
                    <a:pt x="3462" y="1053"/>
                    <a:pt x="4051" y="625"/>
                    <a:pt x="4729" y="625"/>
                  </a:cubicBezTo>
                  <a:close/>
                  <a:moveTo>
                    <a:pt x="5353" y="6120"/>
                  </a:moveTo>
                  <a:cubicBezTo>
                    <a:pt x="5875" y="6120"/>
                    <a:pt x="6397" y="6227"/>
                    <a:pt x="6924" y="6442"/>
                  </a:cubicBezTo>
                  <a:lnTo>
                    <a:pt x="6924" y="7512"/>
                  </a:lnTo>
                  <a:cubicBezTo>
                    <a:pt x="6924" y="8601"/>
                    <a:pt x="6317" y="9582"/>
                    <a:pt x="5353" y="10064"/>
                  </a:cubicBezTo>
                  <a:cubicBezTo>
                    <a:pt x="4390" y="9582"/>
                    <a:pt x="3783" y="8601"/>
                    <a:pt x="3783" y="7512"/>
                  </a:cubicBezTo>
                  <a:lnTo>
                    <a:pt x="3783" y="6442"/>
                  </a:lnTo>
                  <a:cubicBezTo>
                    <a:pt x="4310" y="6227"/>
                    <a:pt x="4832" y="6120"/>
                    <a:pt x="5353" y="6120"/>
                  </a:cubicBezTo>
                  <a:close/>
                  <a:moveTo>
                    <a:pt x="4729" y="0"/>
                  </a:moveTo>
                  <a:cubicBezTo>
                    <a:pt x="3855" y="0"/>
                    <a:pt x="3070" y="518"/>
                    <a:pt x="2731" y="1285"/>
                  </a:cubicBezTo>
                  <a:cubicBezTo>
                    <a:pt x="1803" y="1446"/>
                    <a:pt x="1089" y="2231"/>
                    <a:pt x="1053" y="3176"/>
                  </a:cubicBezTo>
                  <a:cubicBezTo>
                    <a:pt x="411" y="3515"/>
                    <a:pt x="1" y="4211"/>
                    <a:pt x="1" y="4961"/>
                  </a:cubicBezTo>
                  <a:cubicBezTo>
                    <a:pt x="36" y="6031"/>
                    <a:pt x="946" y="6923"/>
                    <a:pt x="2017" y="6923"/>
                  </a:cubicBezTo>
                  <a:lnTo>
                    <a:pt x="3159" y="6923"/>
                  </a:lnTo>
                  <a:lnTo>
                    <a:pt x="3159" y="7512"/>
                  </a:lnTo>
                  <a:cubicBezTo>
                    <a:pt x="3159" y="8886"/>
                    <a:pt x="3962" y="10135"/>
                    <a:pt x="5229" y="10706"/>
                  </a:cubicBezTo>
                  <a:cubicBezTo>
                    <a:pt x="5264" y="10724"/>
                    <a:pt x="5300" y="10724"/>
                    <a:pt x="5353" y="10724"/>
                  </a:cubicBezTo>
                  <a:cubicBezTo>
                    <a:pt x="5389" y="10724"/>
                    <a:pt x="5443" y="10724"/>
                    <a:pt x="5478" y="10706"/>
                  </a:cubicBezTo>
                  <a:cubicBezTo>
                    <a:pt x="6727" y="10135"/>
                    <a:pt x="7548" y="8886"/>
                    <a:pt x="7548" y="7512"/>
                  </a:cubicBezTo>
                  <a:lnTo>
                    <a:pt x="7548" y="6923"/>
                  </a:lnTo>
                  <a:lnTo>
                    <a:pt x="8672" y="6923"/>
                  </a:lnTo>
                  <a:cubicBezTo>
                    <a:pt x="9725" y="6923"/>
                    <a:pt x="10617" y="6103"/>
                    <a:pt x="10688" y="5068"/>
                  </a:cubicBezTo>
                  <a:cubicBezTo>
                    <a:pt x="10724" y="4515"/>
                    <a:pt x="10528" y="3979"/>
                    <a:pt x="10171" y="3587"/>
                  </a:cubicBezTo>
                  <a:cubicBezTo>
                    <a:pt x="9903" y="3301"/>
                    <a:pt x="9582" y="3105"/>
                    <a:pt x="9225" y="2998"/>
                  </a:cubicBezTo>
                  <a:cubicBezTo>
                    <a:pt x="9225" y="2944"/>
                    <a:pt x="9225" y="2891"/>
                    <a:pt x="9225" y="2837"/>
                  </a:cubicBezTo>
                  <a:cubicBezTo>
                    <a:pt x="9225" y="1731"/>
                    <a:pt x="8333" y="839"/>
                    <a:pt x="7227" y="839"/>
                  </a:cubicBezTo>
                  <a:cubicBezTo>
                    <a:pt x="6995" y="839"/>
                    <a:pt x="6763" y="893"/>
                    <a:pt x="6531" y="964"/>
                  </a:cubicBezTo>
                  <a:cubicBezTo>
                    <a:pt x="6370" y="714"/>
                    <a:pt x="6156" y="500"/>
                    <a:pt x="5907" y="339"/>
                  </a:cubicBezTo>
                  <a:cubicBezTo>
                    <a:pt x="5550" y="125"/>
                    <a:pt x="5139" y="0"/>
                    <a:pt x="47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50"/>
            <p:cNvSpPr/>
            <p:nvPr/>
          </p:nvSpPr>
          <p:spPr>
            <a:xfrm>
              <a:off x="4055550" y="3400025"/>
              <a:ext cx="50875" cy="38050"/>
            </a:xfrm>
            <a:custGeom>
              <a:rect b="b" l="l" r="r" t="t"/>
              <a:pathLst>
                <a:path extrusionOk="0" h="1522" w="2035">
                  <a:moveTo>
                    <a:pt x="1687" y="0"/>
                  </a:moveTo>
                  <a:cubicBezTo>
                    <a:pt x="1606" y="0"/>
                    <a:pt x="1526" y="31"/>
                    <a:pt x="1463" y="94"/>
                  </a:cubicBezTo>
                  <a:lnTo>
                    <a:pt x="785" y="772"/>
                  </a:lnTo>
                  <a:lnTo>
                    <a:pt x="571" y="540"/>
                  </a:lnTo>
                  <a:cubicBezTo>
                    <a:pt x="509" y="477"/>
                    <a:pt x="429" y="446"/>
                    <a:pt x="348" y="446"/>
                  </a:cubicBezTo>
                  <a:cubicBezTo>
                    <a:pt x="268" y="446"/>
                    <a:pt x="188" y="477"/>
                    <a:pt x="125" y="540"/>
                  </a:cubicBezTo>
                  <a:cubicBezTo>
                    <a:pt x="0" y="665"/>
                    <a:pt x="0" y="861"/>
                    <a:pt x="125" y="986"/>
                  </a:cubicBezTo>
                  <a:lnTo>
                    <a:pt x="571" y="1432"/>
                  </a:lnTo>
                  <a:cubicBezTo>
                    <a:pt x="625" y="1485"/>
                    <a:pt x="714" y="1521"/>
                    <a:pt x="785" y="1521"/>
                  </a:cubicBezTo>
                  <a:cubicBezTo>
                    <a:pt x="875" y="1521"/>
                    <a:pt x="946" y="1485"/>
                    <a:pt x="1017" y="1432"/>
                  </a:cubicBezTo>
                  <a:lnTo>
                    <a:pt x="1910" y="540"/>
                  </a:lnTo>
                  <a:cubicBezTo>
                    <a:pt x="2034" y="415"/>
                    <a:pt x="2034" y="219"/>
                    <a:pt x="1910" y="94"/>
                  </a:cubicBezTo>
                  <a:cubicBezTo>
                    <a:pt x="1847" y="31"/>
                    <a:pt x="1767" y="0"/>
                    <a:pt x="16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50"/>
            <p:cNvSpPr/>
            <p:nvPr/>
          </p:nvSpPr>
          <p:spPr>
            <a:xfrm>
              <a:off x="4102825" y="2990975"/>
              <a:ext cx="50425" cy="38050"/>
            </a:xfrm>
            <a:custGeom>
              <a:rect b="b" l="l" r="r" t="t"/>
              <a:pathLst>
                <a:path extrusionOk="0" h="1522" w="2017">
                  <a:moveTo>
                    <a:pt x="1669" y="0"/>
                  </a:moveTo>
                  <a:cubicBezTo>
                    <a:pt x="1589" y="0"/>
                    <a:pt x="1508" y="32"/>
                    <a:pt x="1446" y="94"/>
                  </a:cubicBezTo>
                  <a:lnTo>
                    <a:pt x="786" y="754"/>
                  </a:lnTo>
                  <a:lnTo>
                    <a:pt x="572" y="540"/>
                  </a:lnTo>
                  <a:cubicBezTo>
                    <a:pt x="509" y="478"/>
                    <a:pt x="429" y="446"/>
                    <a:pt x="349" y="446"/>
                  </a:cubicBezTo>
                  <a:cubicBezTo>
                    <a:pt x="268" y="446"/>
                    <a:pt x="188" y="478"/>
                    <a:pt x="126" y="540"/>
                  </a:cubicBezTo>
                  <a:cubicBezTo>
                    <a:pt x="1" y="665"/>
                    <a:pt x="1" y="861"/>
                    <a:pt x="126" y="986"/>
                  </a:cubicBezTo>
                  <a:lnTo>
                    <a:pt x="572" y="1432"/>
                  </a:lnTo>
                  <a:cubicBezTo>
                    <a:pt x="625" y="1486"/>
                    <a:pt x="697" y="1521"/>
                    <a:pt x="786" y="1521"/>
                  </a:cubicBezTo>
                  <a:cubicBezTo>
                    <a:pt x="875" y="1521"/>
                    <a:pt x="946" y="1486"/>
                    <a:pt x="1000" y="1432"/>
                  </a:cubicBezTo>
                  <a:lnTo>
                    <a:pt x="1892" y="540"/>
                  </a:lnTo>
                  <a:cubicBezTo>
                    <a:pt x="2017" y="415"/>
                    <a:pt x="2017" y="219"/>
                    <a:pt x="1892" y="94"/>
                  </a:cubicBezTo>
                  <a:cubicBezTo>
                    <a:pt x="1830" y="32"/>
                    <a:pt x="1749" y="0"/>
                    <a:pt x="16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50"/>
            <p:cNvSpPr/>
            <p:nvPr/>
          </p:nvSpPr>
          <p:spPr>
            <a:xfrm>
              <a:off x="3946700" y="2791700"/>
              <a:ext cx="268125" cy="262750"/>
            </a:xfrm>
            <a:custGeom>
              <a:rect b="b" l="l" r="r" t="t"/>
              <a:pathLst>
                <a:path extrusionOk="0" h="10510" w="10725">
                  <a:moveTo>
                    <a:pt x="10100" y="1249"/>
                  </a:moveTo>
                  <a:lnTo>
                    <a:pt x="10100" y="1874"/>
                  </a:lnTo>
                  <a:lnTo>
                    <a:pt x="4301" y="1874"/>
                  </a:lnTo>
                  <a:lnTo>
                    <a:pt x="4015" y="1249"/>
                  </a:lnTo>
                  <a:close/>
                  <a:moveTo>
                    <a:pt x="7241" y="5477"/>
                  </a:moveTo>
                  <a:cubicBezTo>
                    <a:pt x="7762" y="5477"/>
                    <a:pt x="8191" y="5899"/>
                    <a:pt x="8191" y="6424"/>
                  </a:cubicBezTo>
                  <a:lnTo>
                    <a:pt x="8191" y="6941"/>
                  </a:lnTo>
                  <a:lnTo>
                    <a:pt x="6317" y="6941"/>
                  </a:lnTo>
                  <a:lnTo>
                    <a:pt x="6317" y="6441"/>
                  </a:lnTo>
                  <a:cubicBezTo>
                    <a:pt x="6317" y="5942"/>
                    <a:pt x="6710" y="5514"/>
                    <a:pt x="7209" y="5478"/>
                  </a:cubicBezTo>
                  <a:cubicBezTo>
                    <a:pt x="7220" y="5478"/>
                    <a:pt x="7231" y="5477"/>
                    <a:pt x="7241" y="5477"/>
                  </a:cubicBezTo>
                  <a:close/>
                  <a:moveTo>
                    <a:pt x="3052" y="625"/>
                  </a:moveTo>
                  <a:lnTo>
                    <a:pt x="3801" y="2320"/>
                  </a:lnTo>
                  <a:cubicBezTo>
                    <a:pt x="3855" y="2427"/>
                    <a:pt x="3962" y="2516"/>
                    <a:pt x="4087" y="2516"/>
                  </a:cubicBezTo>
                  <a:lnTo>
                    <a:pt x="10100" y="2516"/>
                  </a:lnTo>
                  <a:lnTo>
                    <a:pt x="10100" y="7423"/>
                  </a:lnTo>
                  <a:cubicBezTo>
                    <a:pt x="10100" y="7601"/>
                    <a:pt x="9957" y="7744"/>
                    <a:pt x="9779" y="7744"/>
                  </a:cubicBezTo>
                  <a:lnTo>
                    <a:pt x="9243" y="7744"/>
                  </a:lnTo>
                  <a:lnTo>
                    <a:pt x="9243" y="7690"/>
                  </a:lnTo>
                  <a:cubicBezTo>
                    <a:pt x="9243" y="7387"/>
                    <a:pt x="9065" y="7137"/>
                    <a:pt x="8833" y="7012"/>
                  </a:cubicBezTo>
                  <a:lnTo>
                    <a:pt x="8833" y="6441"/>
                  </a:lnTo>
                  <a:cubicBezTo>
                    <a:pt x="8833" y="5603"/>
                    <a:pt x="8155" y="4889"/>
                    <a:pt x="7316" y="4853"/>
                  </a:cubicBezTo>
                  <a:cubicBezTo>
                    <a:pt x="7295" y="4853"/>
                    <a:pt x="7274" y="4852"/>
                    <a:pt x="7254" y="4852"/>
                  </a:cubicBezTo>
                  <a:cubicBezTo>
                    <a:pt x="6389" y="4852"/>
                    <a:pt x="5675" y="5570"/>
                    <a:pt x="5675" y="6424"/>
                  </a:cubicBezTo>
                  <a:lnTo>
                    <a:pt x="5675" y="7030"/>
                  </a:lnTo>
                  <a:cubicBezTo>
                    <a:pt x="5443" y="7137"/>
                    <a:pt x="5264" y="7387"/>
                    <a:pt x="5264" y="7690"/>
                  </a:cubicBezTo>
                  <a:lnTo>
                    <a:pt x="5264" y="7744"/>
                  </a:lnTo>
                  <a:lnTo>
                    <a:pt x="946" y="7744"/>
                  </a:lnTo>
                  <a:cubicBezTo>
                    <a:pt x="768" y="7744"/>
                    <a:pt x="643" y="7601"/>
                    <a:pt x="643" y="7423"/>
                  </a:cubicBezTo>
                  <a:lnTo>
                    <a:pt x="643" y="625"/>
                  </a:lnTo>
                  <a:close/>
                  <a:moveTo>
                    <a:pt x="8512" y="7583"/>
                  </a:moveTo>
                  <a:cubicBezTo>
                    <a:pt x="8565" y="7583"/>
                    <a:pt x="8619" y="7619"/>
                    <a:pt x="8619" y="7690"/>
                  </a:cubicBezTo>
                  <a:lnTo>
                    <a:pt x="8619" y="9778"/>
                  </a:lnTo>
                  <a:cubicBezTo>
                    <a:pt x="8619" y="9832"/>
                    <a:pt x="8565" y="9885"/>
                    <a:pt x="8512" y="9885"/>
                  </a:cubicBezTo>
                  <a:lnTo>
                    <a:pt x="5996" y="9885"/>
                  </a:lnTo>
                  <a:cubicBezTo>
                    <a:pt x="5942" y="9885"/>
                    <a:pt x="5889" y="9832"/>
                    <a:pt x="5889" y="9778"/>
                  </a:cubicBezTo>
                  <a:lnTo>
                    <a:pt x="5889" y="7690"/>
                  </a:lnTo>
                  <a:cubicBezTo>
                    <a:pt x="5889" y="7619"/>
                    <a:pt x="5942" y="7583"/>
                    <a:pt x="5996" y="7583"/>
                  </a:cubicBezTo>
                  <a:close/>
                  <a:moveTo>
                    <a:pt x="322" y="0"/>
                  </a:moveTo>
                  <a:cubicBezTo>
                    <a:pt x="144" y="0"/>
                    <a:pt x="1" y="143"/>
                    <a:pt x="1" y="304"/>
                  </a:cubicBezTo>
                  <a:lnTo>
                    <a:pt x="1" y="7423"/>
                  </a:lnTo>
                  <a:cubicBezTo>
                    <a:pt x="1" y="7958"/>
                    <a:pt x="429" y="8368"/>
                    <a:pt x="946" y="8368"/>
                  </a:cubicBezTo>
                  <a:lnTo>
                    <a:pt x="5264" y="8368"/>
                  </a:lnTo>
                  <a:lnTo>
                    <a:pt x="5264" y="9778"/>
                  </a:lnTo>
                  <a:cubicBezTo>
                    <a:pt x="5264" y="10188"/>
                    <a:pt x="5586" y="10510"/>
                    <a:pt x="5996" y="10510"/>
                  </a:cubicBezTo>
                  <a:lnTo>
                    <a:pt x="8672" y="10510"/>
                  </a:lnTo>
                  <a:cubicBezTo>
                    <a:pt x="8976" y="10510"/>
                    <a:pt x="9243" y="10242"/>
                    <a:pt x="9243" y="9939"/>
                  </a:cubicBezTo>
                  <a:lnTo>
                    <a:pt x="9243" y="8368"/>
                  </a:lnTo>
                  <a:lnTo>
                    <a:pt x="9993" y="8368"/>
                  </a:lnTo>
                  <a:cubicBezTo>
                    <a:pt x="10403" y="8368"/>
                    <a:pt x="10724" y="8047"/>
                    <a:pt x="10724" y="7637"/>
                  </a:cubicBezTo>
                  <a:lnTo>
                    <a:pt x="10724" y="946"/>
                  </a:lnTo>
                  <a:cubicBezTo>
                    <a:pt x="10724" y="767"/>
                    <a:pt x="10581" y="625"/>
                    <a:pt x="10421" y="625"/>
                  </a:cubicBezTo>
                  <a:lnTo>
                    <a:pt x="3730" y="625"/>
                  </a:lnTo>
                  <a:lnTo>
                    <a:pt x="3534" y="179"/>
                  </a:lnTo>
                  <a:cubicBezTo>
                    <a:pt x="3498" y="72"/>
                    <a:pt x="3373" y="0"/>
                    <a:pt x="32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50"/>
            <p:cNvSpPr/>
            <p:nvPr/>
          </p:nvSpPr>
          <p:spPr>
            <a:xfrm>
              <a:off x="3978375" y="2954050"/>
              <a:ext cx="69175" cy="15650"/>
            </a:xfrm>
            <a:custGeom>
              <a:rect b="b" l="l" r="r" t="t"/>
              <a:pathLst>
                <a:path extrusionOk="0" h="626" w="2767">
                  <a:moveTo>
                    <a:pt x="340" y="1"/>
                  </a:moveTo>
                  <a:cubicBezTo>
                    <a:pt x="179" y="1"/>
                    <a:pt x="36" y="108"/>
                    <a:pt x="18" y="269"/>
                  </a:cubicBezTo>
                  <a:cubicBezTo>
                    <a:pt x="1" y="465"/>
                    <a:pt x="143" y="625"/>
                    <a:pt x="340" y="625"/>
                  </a:cubicBezTo>
                  <a:lnTo>
                    <a:pt x="2409" y="625"/>
                  </a:lnTo>
                  <a:cubicBezTo>
                    <a:pt x="2570" y="625"/>
                    <a:pt x="2713" y="501"/>
                    <a:pt x="2731" y="340"/>
                  </a:cubicBezTo>
                  <a:cubicBezTo>
                    <a:pt x="2766" y="162"/>
                    <a:pt x="2606" y="1"/>
                    <a:pt x="24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50"/>
            <p:cNvSpPr/>
            <p:nvPr/>
          </p:nvSpPr>
          <p:spPr>
            <a:xfrm>
              <a:off x="3978375" y="2922400"/>
              <a:ext cx="69175" cy="15625"/>
            </a:xfrm>
            <a:custGeom>
              <a:rect b="b" l="l" r="r" t="t"/>
              <a:pathLst>
                <a:path extrusionOk="0" h="625" w="2767">
                  <a:moveTo>
                    <a:pt x="340" y="0"/>
                  </a:moveTo>
                  <a:cubicBezTo>
                    <a:pt x="179" y="0"/>
                    <a:pt x="36" y="125"/>
                    <a:pt x="18" y="286"/>
                  </a:cubicBezTo>
                  <a:cubicBezTo>
                    <a:pt x="1" y="464"/>
                    <a:pt x="143" y="625"/>
                    <a:pt x="340" y="625"/>
                  </a:cubicBezTo>
                  <a:lnTo>
                    <a:pt x="2409" y="625"/>
                  </a:lnTo>
                  <a:cubicBezTo>
                    <a:pt x="2570" y="625"/>
                    <a:pt x="2713" y="518"/>
                    <a:pt x="2731" y="357"/>
                  </a:cubicBezTo>
                  <a:cubicBezTo>
                    <a:pt x="2766" y="161"/>
                    <a:pt x="2606" y="0"/>
                    <a:pt x="24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50"/>
            <p:cNvSpPr/>
            <p:nvPr/>
          </p:nvSpPr>
          <p:spPr>
            <a:xfrm>
              <a:off x="3944925" y="2361575"/>
              <a:ext cx="270775" cy="268000"/>
            </a:xfrm>
            <a:custGeom>
              <a:rect b="b" l="l" r="r" t="t"/>
              <a:pathLst>
                <a:path extrusionOk="0" h="10720" w="10831">
                  <a:moveTo>
                    <a:pt x="7815" y="754"/>
                  </a:moveTo>
                  <a:lnTo>
                    <a:pt x="10046" y="2985"/>
                  </a:lnTo>
                  <a:lnTo>
                    <a:pt x="8369" y="4644"/>
                  </a:lnTo>
                  <a:lnTo>
                    <a:pt x="6156" y="2432"/>
                  </a:lnTo>
                  <a:lnTo>
                    <a:pt x="7815" y="754"/>
                  </a:lnTo>
                  <a:close/>
                  <a:moveTo>
                    <a:pt x="5407" y="2574"/>
                  </a:moveTo>
                  <a:lnTo>
                    <a:pt x="8226" y="5393"/>
                  </a:lnTo>
                  <a:lnTo>
                    <a:pt x="7958" y="5661"/>
                  </a:lnTo>
                  <a:cubicBezTo>
                    <a:pt x="7798" y="5608"/>
                    <a:pt x="7655" y="5572"/>
                    <a:pt x="7494" y="5554"/>
                  </a:cubicBezTo>
                  <a:lnTo>
                    <a:pt x="4961" y="3020"/>
                  </a:lnTo>
                  <a:lnTo>
                    <a:pt x="5407" y="2574"/>
                  </a:lnTo>
                  <a:close/>
                  <a:moveTo>
                    <a:pt x="4515" y="3466"/>
                  </a:moveTo>
                  <a:lnTo>
                    <a:pt x="6549" y="5483"/>
                  </a:lnTo>
                  <a:cubicBezTo>
                    <a:pt x="5924" y="5518"/>
                    <a:pt x="5318" y="5661"/>
                    <a:pt x="4711" y="5929"/>
                  </a:cubicBezTo>
                  <a:cubicBezTo>
                    <a:pt x="4586" y="5982"/>
                    <a:pt x="4515" y="6089"/>
                    <a:pt x="4515" y="6214"/>
                  </a:cubicBezTo>
                  <a:lnTo>
                    <a:pt x="4515" y="7499"/>
                  </a:lnTo>
                  <a:cubicBezTo>
                    <a:pt x="4515" y="7963"/>
                    <a:pt x="4604" y="8409"/>
                    <a:pt x="4782" y="8837"/>
                  </a:cubicBezTo>
                  <a:lnTo>
                    <a:pt x="4372" y="9247"/>
                  </a:lnTo>
                  <a:lnTo>
                    <a:pt x="1553" y="6428"/>
                  </a:lnTo>
                  <a:lnTo>
                    <a:pt x="4515" y="3466"/>
                  </a:lnTo>
                  <a:close/>
                  <a:moveTo>
                    <a:pt x="6709" y="6107"/>
                  </a:moveTo>
                  <a:cubicBezTo>
                    <a:pt x="7231" y="6107"/>
                    <a:pt x="7753" y="6214"/>
                    <a:pt x="8279" y="6428"/>
                  </a:cubicBezTo>
                  <a:lnTo>
                    <a:pt x="8279" y="7499"/>
                  </a:lnTo>
                  <a:cubicBezTo>
                    <a:pt x="8279" y="8587"/>
                    <a:pt x="7673" y="9569"/>
                    <a:pt x="6709" y="10050"/>
                  </a:cubicBezTo>
                  <a:cubicBezTo>
                    <a:pt x="5764" y="9569"/>
                    <a:pt x="5139" y="8587"/>
                    <a:pt x="5139" y="7499"/>
                  </a:cubicBezTo>
                  <a:lnTo>
                    <a:pt x="5139" y="6428"/>
                  </a:lnTo>
                  <a:cubicBezTo>
                    <a:pt x="5665" y="6214"/>
                    <a:pt x="6187" y="6107"/>
                    <a:pt x="6709" y="6107"/>
                  </a:cubicBezTo>
                  <a:close/>
                  <a:moveTo>
                    <a:pt x="1107" y="6874"/>
                  </a:moveTo>
                  <a:lnTo>
                    <a:pt x="3926" y="9693"/>
                  </a:lnTo>
                  <a:lnTo>
                    <a:pt x="3551" y="10068"/>
                  </a:lnTo>
                  <a:cubicBezTo>
                    <a:pt x="3533" y="10086"/>
                    <a:pt x="3506" y="10095"/>
                    <a:pt x="3480" y="10095"/>
                  </a:cubicBezTo>
                  <a:cubicBezTo>
                    <a:pt x="3453" y="10095"/>
                    <a:pt x="3426" y="10086"/>
                    <a:pt x="3408" y="10068"/>
                  </a:cubicBezTo>
                  <a:lnTo>
                    <a:pt x="732" y="7392"/>
                  </a:lnTo>
                  <a:cubicBezTo>
                    <a:pt x="696" y="7356"/>
                    <a:pt x="696" y="7285"/>
                    <a:pt x="732" y="7249"/>
                  </a:cubicBezTo>
                  <a:lnTo>
                    <a:pt x="1107" y="6874"/>
                  </a:lnTo>
                  <a:close/>
                  <a:moveTo>
                    <a:pt x="7824" y="0"/>
                  </a:moveTo>
                  <a:cubicBezTo>
                    <a:pt x="7744" y="0"/>
                    <a:pt x="7664" y="32"/>
                    <a:pt x="7601" y="94"/>
                  </a:cubicBezTo>
                  <a:lnTo>
                    <a:pt x="5710" y="1985"/>
                  </a:lnTo>
                  <a:lnTo>
                    <a:pt x="5639" y="1914"/>
                  </a:lnTo>
                  <a:cubicBezTo>
                    <a:pt x="5576" y="1852"/>
                    <a:pt x="5496" y="1820"/>
                    <a:pt x="5416" y="1820"/>
                  </a:cubicBezTo>
                  <a:cubicBezTo>
                    <a:pt x="5335" y="1820"/>
                    <a:pt x="5255" y="1852"/>
                    <a:pt x="5193" y="1914"/>
                  </a:cubicBezTo>
                  <a:lnTo>
                    <a:pt x="286" y="6803"/>
                  </a:lnTo>
                  <a:cubicBezTo>
                    <a:pt x="0" y="7088"/>
                    <a:pt x="0" y="7552"/>
                    <a:pt x="286" y="7838"/>
                  </a:cubicBezTo>
                  <a:lnTo>
                    <a:pt x="2962" y="10496"/>
                  </a:lnTo>
                  <a:cubicBezTo>
                    <a:pt x="3105" y="10639"/>
                    <a:pt x="3292" y="10711"/>
                    <a:pt x="3480" y="10711"/>
                  </a:cubicBezTo>
                  <a:cubicBezTo>
                    <a:pt x="3667" y="10711"/>
                    <a:pt x="3854" y="10639"/>
                    <a:pt x="3997" y="10496"/>
                  </a:cubicBezTo>
                  <a:lnTo>
                    <a:pt x="5086" y="9408"/>
                  </a:lnTo>
                  <a:cubicBezTo>
                    <a:pt x="5442" y="9961"/>
                    <a:pt x="5960" y="10407"/>
                    <a:pt x="6584" y="10693"/>
                  </a:cubicBezTo>
                  <a:cubicBezTo>
                    <a:pt x="6629" y="10711"/>
                    <a:pt x="6674" y="10719"/>
                    <a:pt x="6718" y="10719"/>
                  </a:cubicBezTo>
                  <a:cubicBezTo>
                    <a:pt x="6763" y="10719"/>
                    <a:pt x="6807" y="10711"/>
                    <a:pt x="6852" y="10693"/>
                  </a:cubicBezTo>
                  <a:cubicBezTo>
                    <a:pt x="8101" y="10140"/>
                    <a:pt x="8922" y="8891"/>
                    <a:pt x="8922" y="7499"/>
                  </a:cubicBezTo>
                  <a:lnTo>
                    <a:pt x="8922" y="6214"/>
                  </a:lnTo>
                  <a:cubicBezTo>
                    <a:pt x="8922" y="6089"/>
                    <a:pt x="8850" y="5982"/>
                    <a:pt x="8725" y="5929"/>
                  </a:cubicBezTo>
                  <a:cubicBezTo>
                    <a:pt x="8690" y="5911"/>
                    <a:pt x="8654" y="5893"/>
                    <a:pt x="8618" y="5875"/>
                  </a:cubicBezTo>
                  <a:lnTo>
                    <a:pt x="8886" y="5608"/>
                  </a:lnTo>
                  <a:cubicBezTo>
                    <a:pt x="9011" y="5483"/>
                    <a:pt x="9011" y="5286"/>
                    <a:pt x="8886" y="5161"/>
                  </a:cubicBezTo>
                  <a:lnTo>
                    <a:pt x="8815" y="5090"/>
                  </a:lnTo>
                  <a:lnTo>
                    <a:pt x="10706" y="3199"/>
                  </a:lnTo>
                  <a:cubicBezTo>
                    <a:pt x="10831" y="3074"/>
                    <a:pt x="10831" y="2878"/>
                    <a:pt x="10706" y="2753"/>
                  </a:cubicBezTo>
                  <a:lnTo>
                    <a:pt x="8047" y="94"/>
                  </a:lnTo>
                  <a:cubicBezTo>
                    <a:pt x="7985" y="32"/>
                    <a:pt x="7905" y="0"/>
                    <a:pt x="78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50"/>
            <p:cNvSpPr/>
            <p:nvPr/>
          </p:nvSpPr>
          <p:spPr>
            <a:xfrm>
              <a:off x="4122450" y="2403950"/>
              <a:ext cx="28575" cy="27000"/>
            </a:xfrm>
            <a:custGeom>
              <a:rect b="b" l="l" r="r" t="t"/>
              <a:pathLst>
                <a:path extrusionOk="0" h="1080" w="1143">
                  <a:moveTo>
                    <a:pt x="795" y="1"/>
                  </a:moveTo>
                  <a:cubicBezTo>
                    <a:pt x="714" y="1"/>
                    <a:pt x="634" y="32"/>
                    <a:pt x="572" y="94"/>
                  </a:cubicBezTo>
                  <a:lnTo>
                    <a:pt x="126" y="540"/>
                  </a:lnTo>
                  <a:cubicBezTo>
                    <a:pt x="1" y="665"/>
                    <a:pt x="1" y="861"/>
                    <a:pt x="126" y="986"/>
                  </a:cubicBezTo>
                  <a:cubicBezTo>
                    <a:pt x="188" y="1049"/>
                    <a:pt x="268" y="1080"/>
                    <a:pt x="349" y="1080"/>
                  </a:cubicBezTo>
                  <a:cubicBezTo>
                    <a:pt x="429" y="1080"/>
                    <a:pt x="509" y="1049"/>
                    <a:pt x="572" y="986"/>
                  </a:cubicBezTo>
                  <a:lnTo>
                    <a:pt x="1018" y="540"/>
                  </a:lnTo>
                  <a:cubicBezTo>
                    <a:pt x="1143" y="415"/>
                    <a:pt x="1143" y="219"/>
                    <a:pt x="1018" y="94"/>
                  </a:cubicBezTo>
                  <a:cubicBezTo>
                    <a:pt x="955" y="32"/>
                    <a:pt x="875" y="1"/>
                    <a:pt x="7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50"/>
            <p:cNvSpPr/>
            <p:nvPr/>
          </p:nvSpPr>
          <p:spPr>
            <a:xfrm>
              <a:off x="4144750" y="2426250"/>
              <a:ext cx="28575" cy="27025"/>
            </a:xfrm>
            <a:custGeom>
              <a:rect b="b" l="l" r="r" t="t"/>
              <a:pathLst>
                <a:path extrusionOk="0" h="1081" w="1143">
                  <a:moveTo>
                    <a:pt x="795" y="1"/>
                  </a:moveTo>
                  <a:cubicBezTo>
                    <a:pt x="715" y="1"/>
                    <a:pt x="634" y="32"/>
                    <a:pt x="572" y="94"/>
                  </a:cubicBezTo>
                  <a:lnTo>
                    <a:pt x="126" y="540"/>
                  </a:lnTo>
                  <a:cubicBezTo>
                    <a:pt x="1" y="665"/>
                    <a:pt x="1" y="862"/>
                    <a:pt x="126" y="986"/>
                  </a:cubicBezTo>
                  <a:cubicBezTo>
                    <a:pt x="188" y="1049"/>
                    <a:pt x="269" y="1080"/>
                    <a:pt x="349" y="1080"/>
                  </a:cubicBezTo>
                  <a:cubicBezTo>
                    <a:pt x="429" y="1080"/>
                    <a:pt x="509" y="1049"/>
                    <a:pt x="572" y="986"/>
                  </a:cubicBezTo>
                  <a:lnTo>
                    <a:pt x="1018" y="540"/>
                  </a:lnTo>
                  <a:cubicBezTo>
                    <a:pt x="1143" y="415"/>
                    <a:pt x="1143" y="219"/>
                    <a:pt x="1018" y="94"/>
                  </a:cubicBezTo>
                  <a:cubicBezTo>
                    <a:pt x="955" y="32"/>
                    <a:pt x="875" y="1"/>
                    <a:pt x="7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50"/>
            <p:cNvSpPr/>
            <p:nvPr/>
          </p:nvSpPr>
          <p:spPr>
            <a:xfrm>
              <a:off x="4087675" y="2545250"/>
              <a:ext cx="50425" cy="37700"/>
            </a:xfrm>
            <a:custGeom>
              <a:rect b="b" l="l" r="r" t="t"/>
              <a:pathLst>
                <a:path extrusionOk="0" h="1508" w="2017">
                  <a:moveTo>
                    <a:pt x="1668" y="0"/>
                  </a:moveTo>
                  <a:cubicBezTo>
                    <a:pt x="1588" y="0"/>
                    <a:pt x="1508" y="27"/>
                    <a:pt x="1445" y="80"/>
                  </a:cubicBezTo>
                  <a:lnTo>
                    <a:pt x="785" y="758"/>
                  </a:lnTo>
                  <a:lnTo>
                    <a:pt x="553" y="527"/>
                  </a:lnTo>
                  <a:cubicBezTo>
                    <a:pt x="500" y="464"/>
                    <a:pt x="419" y="433"/>
                    <a:pt x="339" y="433"/>
                  </a:cubicBezTo>
                  <a:cubicBezTo>
                    <a:pt x="259" y="433"/>
                    <a:pt x="178" y="464"/>
                    <a:pt x="125" y="527"/>
                  </a:cubicBezTo>
                  <a:cubicBezTo>
                    <a:pt x="0" y="651"/>
                    <a:pt x="0" y="848"/>
                    <a:pt x="125" y="973"/>
                  </a:cubicBezTo>
                  <a:lnTo>
                    <a:pt x="553" y="1419"/>
                  </a:lnTo>
                  <a:cubicBezTo>
                    <a:pt x="625" y="1490"/>
                    <a:pt x="696" y="1508"/>
                    <a:pt x="785" y="1508"/>
                  </a:cubicBezTo>
                  <a:cubicBezTo>
                    <a:pt x="857" y="1508"/>
                    <a:pt x="946" y="1490"/>
                    <a:pt x="999" y="1419"/>
                  </a:cubicBezTo>
                  <a:lnTo>
                    <a:pt x="1891" y="527"/>
                  </a:lnTo>
                  <a:cubicBezTo>
                    <a:pt x="2016" y="402"/>
                    <a:pt x="2016" y="205"/>
                    <a:pt x="1891" y="80"/>
                  </a:cubicBezTo>
                  <a:cubicBezTo>
                    <a:pt x="1829" y="27"/>
                    <a:pt x="1749" y="0"/>
                    <a:pt x="1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50"/>
            <p:cNvSpPr/>
            <p:nvPr/>
          </p:nvSpPr>
          <p:spPr>
            <a:xfrm>
              <a:off x="2811925" y="3706575"/>
              <a:ext cx="47750" cy="47350"/>
            </a:xfrm>
            <a:custGeom>
              <a:rect b="b" l="l" r="r" t="t"/>
              <a:pathLst>
                <a:path extrusionOk="0" h="1894" w="1910">
                  <a:moveTo>
                    <a:pt x="303" y="0"/>
                  </a:moveTo>
                  <a:cubicBezTo>
                    <a:pt x="143" y="0"/>
                    <a:pt x="0" y="143"/>
                    <a:pt x="0" y="322"/>
                  </a:cubicBezTo>
                  <a:lnTo>
                    <a:pt x="0" y="1571"/>
                  </a:lnTo>
                  <a:cubicBezTo>
                    <a:pt x="0" y="1756"/>
                    <a:pt x="143" y="1893"/>
                    <a:pt x="309" y="1893"/>
                  </a:cubicBezTo>
                  <a:cubicBezTo>
                    <a:pt x="319" y="1893"/>
                    <a:pt x="329" y="1893"/>
                    <a:pt x="339" y="1892"/>
                  </a:cubicBezTo>
                  <a:cubicBezTo>
                    <a:pt x="500" y="1874"/>
                    <a:pt x="625" y="1731"/>
                    <a:pt x="625" y="1571"/>
                  </a:cubicBezTo>
                  <a:lnTo>
                    <a:pt x="625" y="643"/>
                  </a:lnTo>
                  <a:lnTo>
                    <a:pt x="1552" y="643"/>
                  </a:lnTo>
                  <a:cubicBezTo>
                    <a:pt x="1713" y="643"/>
                    <a:pt x="1856" y="518"/>
                    <a:pt x="1874" y="357"/>
                  </a:cubicBezTo>
                  <a:cubicBezTo>
                    <a:pt x="1909" y="161"/>
                    <a:pt x="1749" y="0"/>
                    <a:pt x="15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50"/>
            <p:cNvSpPr/>
            <p:nvPr/>
          </p:nvSpPr>
          <p:spPr>
            <a:xfrm>
              <a:off x="2989450" y="3706575"/>
              <a:ext cx="47750" cy="47350"/>
            </a:xfrm>
            <a:custGeom>
              <a:rect b="b" l="l" r="r" t="t"/>
              <a:pathLst>
                <a:path extrusionOk="0" h="1894" w="1910">
                  <a:moveTo>
                    <a:pt x="339" y="0"/>
                  </a:moveTo>
                  <a:cubicBezTo>
                    <a:pt x="143" y="0"/>
                    <a:pt x="0" y="161"/>
                    <a:pt x="18" y="357"/>
                  </a:cubicBezTo>
                  <a:cubicBezTo>
                    <a:pt x="36" y="518"/>
                    <a:pt x="179" y="643"/>
                    <a:pt x="339" y="643"/>
                  </a:cubicBezTo>
                  <a:lnTo>
                    <a:pt x="1267" y="643"/>
                  </a:lnTo>
                  <a:lnTo>
                    <a:pt x="1267" y="1571"/>
                  </a:lnTo>
                  <a:cubicBezTo>
                    <a:pt x="1267" y="1731"/>
                    <a:pt x="1392" y="1874"/>
                    <a:pt x="1553" y="1892"/>
                  </a:cubicBezTo>
                  <a:cubicBezTo>
                    <a:pt x="1564" y="1893"/>
                    <a:pt x="1575" y="1893"/>
                    <a:pt x="1586" y="1893"/>
                  </a:cubicBezTo>
                  <a:cubicBezTo>
                    <a:pt x="1767" y="1893"/>
                    <a:pt x="1910" y="1756"/>
                    <a:pt x="1910" y="1571"/>
                  </a:cubicBezTo>
                  <a:lnTo>
                    <a:pt x="1910" y="322"/>
                  </a:lnTo>
                  <a:cubicBezTo>
                    <a:pt x="1910" y="143"/>
                    <a:pt x="1767" y="0"/>
                    <a:pt x="15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50"/>
            <p:cNvSpPr/>
            <p:nvPr/>
          </p:nvSpPr>
          <p:spPr>
            <a:xfrm>
              <a:off x="2860525" y="3644025"/>
              <a:ext cx="128050" cy="120125"/>
            </a:xfrm>
            <a:custGeom>
              <a:rect b="b" l="l" r="r" t="t"/>
              <a:pathLst>
                <a:path extrusionOk="0" h="4805" w="5122">
                  <a:moveTo>
                    <a:pt x="2530" y="626"/>
                  </a:moveTo>
                  <a:cubicBezTo>
                    <a:pt x="2549" y="626"/>
                    <a:pt x="2569" y="627"/>
                    <a:pt x="2588" y="629"/>
                  </a:cubicBezTo>
                  <a:cubicBezTo>
                    <a:pt x="2856" y="647"/>
                    <a:pt x="3088" y="897"/>
                    <a:pt x="3088" y="1164"/>
                  </a:cubicBezTo>
                  <a:lnTo>
                    <a:pt x="3088" y="1253"/>
                  </a:lnTo>
                  <a:lnTo>
                    <a:pt x="2035" y="1253"/>
                  </a:lnTo>
                  <a:lnTo>
                    <a:pt x="2035" y="1146"/>
                  </a:lnTo>
                  <a:cubicBezTo>
                    <a:pt x="2035" y="863"/>
                    <a:pt x="2254" y="626"/>
                    <a:pt x="2530" y="626"/>
                  </a:cubicBezTo>
                  <a:close/>
                  <a:moveTo>
                    <a:pt x="3391" y="1878"/>
                  </a:moveTo>
                  <a:cubicBezTo>
                    <a:pt x="3445" y="1878"/>
                    <a:pt x="3498" y="1931"/>
                    <a:pt x="3498" y="1985"/>
                  </a:cubicBezTo>
                  <a:lnTo>
                    <a:pt x="3498" y="3234"/>
                  </a:lnTo>
                  <a:cubicBezTo>
                    <a:pt x="3498" y="3766"/>
                    <a:pt x="3086" y="4182"/>
                    <a:pt x="2563" y="4182"/>
                  </a:cubicBezTo>
                  <a:cubicBezTo>
                    <a:pt x="2542" y="4182"/>
                    <a:pt x="2520" y="4181"/>
                    <a:pt x="2499" y="4180"/>
                  </a:cubicBezTo>
                  <a:cubicBezTo>
                    <a:pt x="2017" y="4162"/>
                    <a:pt x="1607" y="3716"/>
                    <a:pt x="1607" y="3234"/>
                  </a:cubicBezTo>
                  <a:lnTo>
                    <a:pt x="1607" y="1985"/>
                  </a:lnTo>
                  <a:cubicBezTo>
                    <a:pt x="1607" y="1931"/>
                    <a:pt x="1660" y="1878"/>
                    <a:pt x="1714" y="1878"/>
                  </a:cubicBezTo>
                  <a:close/>
                  <a:moveTo>
                    <a:pt x="2550" y="0"/>
                  </a:moveTo>
                  <a:cubicBezTo>
                    <a:pt x="1921" y="0"/>
                    <a:pt x="1410" y="513"/>
                    <a:pt x="1410" y="1146"/>
                  </a:cubicBezTo>
                  <a:lnTo>
                    <a:pt x="1410" y="1325"/>
                  </a:lnTo>
                  <a:cubicBezTo>
                    <a:pt x="1179" y="1432"/>
                    <a:pt x="1036" y="1628"/>
                    <a:pt x="1000" y="1878"/>
                  </a:cubicBezTo>
                  <a:lnTo>
                    <a:pt x="768" y="1878"/>
                  </a:lnTo>
                  <a:lnTo>
                    <a:pt x="643" y="1646"/>
                  </a:lnTo>
                  <a:cubicBezTo>
                    <a:pt x="588" y="1535"/>
                    <a:pt x="468" y="1468"/>
                    <a:pt x="351" y="1468"/>
                  </a:cubicBezTo>
                  <a:cubicBezTo>
                    <a:pt x="317" y="1468"/>
                    <a:pt x="283" y="1473"/>
                    <a:pt x="251" y="1485"/>
                  </a:cubicBezTo>
                  <a:cubicBezTo>
                    <a:pt x="72" y="1539"/>
                    <a:pt x="1" y="1753"/>
                    <a:pt x="72" y="1914"/>
                  </a:cubicBezTo>
                  <a:lnTo>
                    <a:pt x="286" y="2342"/>
                  </a:lnTo>
                  <a:cubicBezTo>
                    <a:pt x="340" y="2449"/>
                    <a:pt x="447" y="2502"/>
                    <a:pt x="572" y="2502"/>
                  </a:cubicBezTo>
                  <a:lnTo>
                    <a:pt x="982" y="2502"/>
                  </a:lnTo>
                  <a:lnTo>
                    <a:pt x="982" y="3145"/>
                  </a:lnTo>
                  <a:lnTo>
                    <a:pt x="572" y="3145"/>
                  </a:lnTo>
                  <a:cubicBezTo>
                    <a:pt x="447" y="3145"/>
                    <a:pt x="340" y="3198"/>
                    <a:pt x="286" y="3305"/>
                  </a:cubicBezTo>
                  <a:lnTo>
                    <a:pt x="72" y="3716"/>
                  </a:lnTo>
                  <a:cubicBezTo>
                    <a:pt x="1" y="3858"/>
                    <a:pt x="54" y="4055"/>
                    <a:pt x="179" y="4126"/>
                  </a:cubicBezTo>
                  <a:cubicBezTo>
                    <a:pt x="236" y="4164"/>
                    <a:pt x="300" y="4182"/>
                    <a:pt x="362" y="4182"/>
                  </a:cubicBezTo>
                  <a:cubicBezTo>
                    <a:pt x="476" y="4182"/>
                    <a:pt x="586" y="4123"/>
                    <a:pt x="643" y="4019"/>
                  </a:cubicBezTo>
                  <a:lnTo>
                    <a:pt x="768" y="3769"/>
                  </a:lnTo>
                  <a:lnTo>
                    <a:pt x="1071" y="3769"/>
                  </a:lnTo>
                  <a:cubicBezTo>
                    <a:pt x="1286" y="4376"/>
                    <a:pt x="1874" y="4804"/>
                    <a:pt x="2552" y="4804"/>
                  </a:cubicBezTo>
                  <a:cubicBezTo>
                    <a:pt x="3230" y="4804"/>
                    <a:pt x="3819" y="4376"/>
                    <a:pt x="4033" y="3769"/>
                  </a:cubicBezTo>
                  <a:lnTo>
                    <a:pt x="4355" y="3769"/>
                  </a:lnTo>
                  <a:lnTo>
                    <a:pt x="4479" y="4001"/>
                  </a:lnTo>
                  <a:cubicBezTo>
                    <a:pt x="4535" y="4112"/>
                    <a:pt x="4644" y="4180"/>
                    <a:pt x="4765" y="4180"/>
                  </a:cubicBezTo>
                  <a:cubicBezTo>
                    <a:pt x="4800" y="4180"/>
                    <a:pt x="4836" y="4174"/>
                    <a:pt x="4872" y="4162"/>
                  </a:cubicBezTo>
                  <a:cubicBezTo>
                    <a:pt x="5050" y="4090"/>
                    <a:pt x="5122" y="3894"/>
                    <a:pt x="5033" y="3734"/>
                  </a:cubicBezTo>
                  <a:lnTo>
                    <a:pt x="4818" y="3305"/>
                  </a:lnTo>
                  <a:cubicBezTo>
                    <a:pt x="4765" y="3198"/>
                    <a:pt x="4658" y="3145"/>
                    <a:pt x="4551" y="3145"/>
                  </a:cubicBezTo>
                  <a:lnTo>
                    <a:pt x="4123" y="3145"/>
                  </a:lnTo>
                  <a:lnTo>
                    <a:pt x="4123" y="2502"/>
                  </a:lnTo>
                  <a:lnTo>
                    <a:pt x="4551" y="2502"/>
                  </a:lnTo>
                  <a:cubicBezTo>
                    <a:pt x="4658" y="2502"/>
                    <a:pt x="4765" y="2449"/>
                    <a:pt x="4818" y="2342"/>
                  </a:cubicBezTo>
                  <a:lnTo>
                    <a:pt x="5068" y="1860"/>
                  </a:lnTo>
                  <a:cubicBezTo>
                    <a:pt x="5086" y="1807"/>
                    <a:pt x="5086" y="1735"/>
                    <a:pt x="5068" y="1682"/>
                  </a:cubicBezTo>
                  <a:cubicBezTo>
                    <a:pt x="4996" y="1527"/>
                    <a:pt x="4872" y="1461"/>
                    <a:pt x="4754" y="1461"/>
                  </a:cubicBezTo>
                  <a:cubicBezTo>
                    <a:pt x="4641" y="1461"/>
                    <a:pt x="4532" y="1523"/>
                    <a:pt x="4479" y="1628"/>
                  </a:cubicBezTo>
                  <a:lnTo>
                    <a:pt x="4355" y="1878"/>
                  </a:lnTo>
                  <a:lnTo>
                    <a:pt x="4123" y="1878"/>
                  </a:lnTo>
                  <a:cubicBezTo>
                    <a:pt x="4087" y="1628"/>
                    <a:pt x="3926" y="1432"/>
                    <a:pt x="3712" y="1325"/>
                  </a:cubicBezTo>
                  <a:lnTo>
                    <a:pt x="3712" y="914"/>
                  </a:lnTo>
                  <a:cubicBezTo>
                    <a:pt x="3712" y="682"/>
                    <a:pt x="3605" y="468"/>
                    <a:pt x="3409" y="326"/>
                  </a:cubicBezTo>
                  <a:cubicBezTo>
                    <a:pt x="3122" y="98"/>
                    <a:pt x="2824" y="0"/>
                    <a:pt x="25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50"/>
            <p:cNvSpPr/>
            <p:nvPr/>
          </p:nvSpPr>
          <p:spPr>
            <a:xfrm>
              <a:off x="2790500" y="3781075"/>
              <a:ext cx="120475" cy="131150"/>
            </a:xfrm>
            <a:custGeom>
              <a:rect b="b" l="l" r="r" t="t"/>
              <a:pathLst>
                <a:path extrusionOk="0" h="5246" w="4819">
                  <a:moveTo>
                    <a:pt x="4087" y="625"/>
                  </a:moveTo>
                  <a:cubicBezTo>
                    <a:pt x="4140" y="625"/>
                    <a:pt x="4176" y="678"/>
                    <a:pt x="4176" y="732"/>
                  </a:cubicBezTo>
                  <a:lnTo>
                    <a:pt x="4176" y="2302"/>
                  </a:lnTo>
                  <a:lnTo>
                    <a:pt x="625" y="2302"/>
                  </a:lnTo>
                  <a:lnTo>
                    <a:pt x="625" y="732"/>
                  </a:lnTo>
                  <a:cubicBezTo>
                    <a:pt x="625" y="678"/>
                    <a:pt x="679" y="625"/>
                    <a:pt x="732" y="625"/>
                  </a:cubicBezTo>
                  <a:close/>
                  <a:moveTo>
                    <a:pt x="4176" y="2926"/>
                  </a:moveTo>
                  <a:lnTo>
                    <a:pt x="4176" y="3248"/>
                  </a:lnTo>
                  <a:cubicBezTo>
                    <a:pt x="4176" y="3301"/>
                    <a:pt x="4140" y="3355"/>
                    <a:pt x="4087" y="3355"/>
                  </a:cubicBezTo>
                  <a:lnTo>
                    <a:pt x="732" y="3355"/>
                  </a:lnTo>
                  <a:cubicBezTo>
                    <a:pt x="679" y="3355"/>
                    <a:pt x="625" y="3301"/>
                    <a:pt x="625" y="3248"/>
                  </a:cubicBezTo>
                  <a:lnTo>
                    <a:pt x="625" y="2926"/>
                  </a:lnTo>
                  <a:close/>
                  <a:moveTo>
                    <a:pt x="2713" y="3979"/>
                  </a:moveTo>
                  <a:lnTo>
                    <a:pt x="2713" y="4604"/>
                  </a:lnTo>
                  <a:lnTo>
                    <a:pt x="2088" y="4604"/>
                  </a:lnTo>
                  <a:lnTo>
                    <a:pt x="2088" y="3979"/>
                  </a:lnTo>
                  <a:close/>
                  <a:moveTo>
                    <a:pt x="732" y="0"/>
                  </a:moveTo>
                  <a:cubicBezTo>
                    <a:pt x="322" y="0"/>
                    <a:pt x="1" y="321"/>
                    <a:pt x="1" y="732"/>
                  </a:cubicBezTo>
                  <a:lnTo>
                    <a:pt x="1" y="3248"/>
                  </a:lnTo>
                  <a:cubicBezTo>
                    <a:pt x="1" y="3658"/>
                    <a:pt x="322" y="3979"/>
                    <a:pt x="732" y="3979"/>
                  </a:cubicBezTo>
                  <a:lnTo>
                    <a:pt x="1464" y="3979"/>
                  </a:lnTo>
                  <a:lnTo>
                    <a:pt x="1464" y="4604"/>
                  </a:lnTo>
                  <a:lnTo>
                    <a:pt x="1285" y="4604"/>
                  </a:lnTo>
                  <a:cubicBezTo>
                    <a:pt x="1232" y="4604"/>
                    <a:pt x="1178" y="4639"/>
                    <a:pt x="1143" y="4675"/>
                  </a:cubicBezTo>
                  <a:cubicBezTo>
                    <a:pt x="928" y="4943"/>
                    <a:pt x="1107" y="5246"/>
                    <a:pt x="1357" y="5246"/>
                  </a:cubicBezTo>
                  <a:lnTo>
                    <a:pt x="3533" y="5246"/>
                  </a:lnTo>
                  <a:cubicBezTo>
                    <a:pt x="3587" y="5246"/>
                    <a:pt x="3623" y="5210"/>
                    <a:pt x="3658" y="5175"/>
                  </a:cubicBezTo>
                  <a:cubicBezTo>
                    <a:pt x="3890" y="4907"/>
                    <a:pt x="3712" y="4604"/>
                    <a:pt x="3444" y="4604"/>
                  </a:cubicBezTo>
                  <a:lnTo>
                    <a:pt x="3355" y="4604"/>
                  </a:lnTo>
                  <a:lnTo>
                    <a:pt x="3355" y="3979"/>
                  </a:lnTo>
                  <a:lnTo>
                    <a:pt x="4087" y="3979"/>
                  </a:lnTo>
                  <a:cubicBezTo>
                    <a:pt x="4479" y="3979"/>
                    <a:pt x="4818" y="3658"/>
                    <a:pt x="4818" y="3248"/>
                  </a:cubicBezTo>
                  <a:lnTo>
                    <a:pt x="4818" y="732"/>
                  </a:lnTo>
                  <a:cubicBezTo>
                    <a:pt x="4818" y="321"/>
                    <a:pt x="4479" y="0"/>
                    <a:pt x="40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50"/>
            <p:cNvSpPr/>
            <p:nvPr/>
          </p:nvSpPr>
          <p:spPr>
            <a:xfrm>
              <a:off x="2938150" y="3781075"/>
              <a:ext cx="120475" cy="131150"/>
            </a:xfrm>
            <a:custGeom>
              <a:rect b="b" l="l" r="r" t="t"/>
              <a:pathLst>
                <a:path extrusionOk="0" h="5246" w="4819">
                  <a:moveTo>
                    <a:pt x="4087" y="625"/>
                  </a:moveTo>
                  <a:cubicBezTo>
                    <a:pt x="4140" y="625"/>
                    <a:pt x="4194" y="678"/>
                    <a:pt x="4194" y="732"/>
                  </a:cubicBezTo>
                  <a:lnTo>
                    <a:pt x="4194" y="2302"/>
                  </a:lnTo>
                  <a:lnTo>
                    <a:pt x="625" y="2302"/>
                  </a:lnTo>
                  <a:lnTo>
                    <a:pt x="625" y="732"/>
                  </a:lnTo>
                  <a:cubicBezTo>
                    <a:pt x="625" y="678"/>
                    <a:pt x="679" y="625"/>
                    <a:pt x="732" y="625"/>
                  </a:cubicBezTo>
                  <a:close/>
                  <a:moveTo>
                    <a:pt x="4194" y="2926"/>
                  </a:moveTo>
                  <a:lnTo>
                    <a:pt x="4194" y="3248"/>
                  </a:lnTo>
                  <a:cubicBezTo>
                    <a:pt x="4194" y="3301"/>
                    <a:pt x="4140" y="3355"/>
                    <a:pt x="4087" y="3355"/>
                  </a:cubicBezTo>
                  <a:lnTo>
                    <a:pt x="732" y="3355"/>
                  </a:lnTo>
                  <a:cubicBezTo>
                    <a:pt x="679" y="3355"/>
                    <a:pt x="625" y="3301"/>
                    <a:pt x="625" y="3248"/>
                  </a:cubicBezTo>
                  <a:lnTo>
                    <a:pt x="625" y="2926"/>
                  </a:lnTo>
                  <a:close/>
                  <a:moveTo>
                    <a:pt x="2713" y="3979"/>
                  </a:moveTo>
                  <a:lnTo>
                    <a:pt x="2713" y="4604"/>
                  </a:lnTo>
                  <a:lnTo>
                    <a:pt x="2088" y="4604"/>
                  </a:lnTo>
                  <a:lnTo>
                    <a:pt x="2088" y="3979"/>
                  </a:lnTo>
                  <a:close/>
                  <a:moveTo>
                    <a:pt x="732" y="0"/>
                  </a:moveTo>
                  <a:cubicBezTo>
                    <a:pt x="322" y="0"/>
                    <a:pt x="1" y="321"/>
                    <a:pt x="1" y="732"/>
                  </a:cubicBezTo>
                  <a:lnTo>
                    <a:pt x="1" y="3248"/>
                  </a:lnTo>
                  <a:cubicBezTo>
                    <a:pt x="1" y="3658"/>
                    <a:pt x="322" y="3979"/>
                    <a:pt x="732" y="3979"/>
                  </a:cubicBezTo>
                  <a:lnTo>
                    <a:pt x="1464" y="3979"/>
                  </a:lnTo>
                  <a:lnTo>
                    <a:pt x="1464" y="4604"/>
                  </a:lnTo>
                  <a:lnTo>
                    <a:pt x="1285" y="4604"/>
                  </a:lnTo>
                  <a:cubicBezTo>
                    <a:pt x="1232" y="4604"/>
                    <a:pt x="1178" y="4639"/>
                    <a:pt x="1142" y="4675"/>
                  </a:cubicBezTo>
                  <a:cubicBezTo>
                    <a:pt x="928" y="4943"/>
                    <a:pt x="1107" y="5246"/>
                    <a:pt x="1357" y="5246"/>
                  </a:cubicBezTo>
                  <a:lnTo>
                    <a:pt x="3533" y="5246"/>
                  </a:lnTo>
                  <a:cubicBezTo>
                    <a:pt x="3587" y="5246"/>
                    <a:pt x="3623" y="5210"/>
                    <a:pt x="3658" y="5175"/>
                  </a:cubicBezTo>
                  <a:cubicBezTo>
                    <a:pt x="3890" y="4907"/>
                    <a:pt x="3712" y="4604"/>
                    <a:pt x="3444" y="4604"/>
                  </a:cubicBezTo>
                  <a:lnTo>
                    <a:pt x="3355" y="4604"/>
                  </a:lnTo>
                  <a:lnTo>
                    <a:pt x="3355" y="3979"/>
                  </a:lnTo>
                  <a:lnTo>
                    <a:pt x="4087" y="3979"/>
                  </a:lnTo>
                  <a:cubicBezTo>
                    <a:pt x="4479" y="3979"/>
                    <a:pt x="4818" y="3658"/>
                    <a:pt x="4818" y="3248"/>
                  </a:cubicBezTo>
                  <a:lnTo>
                    <a:pt x="4818" y="732"/>
                  </a:lnTo>
                  <a:cubicBezTo>
                    <a:pt x="4818" y="321"/>
                    <a:pt x="4479" y="0"/>
                    <a:pt x="40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50"/>
            <p:cNvSpPr/>
            <p:nvPr/>
          </p:nvSpPr>
          <p:spPr>
            <a:xfrm>
              <a:off x="3368600" y="3643675"/>
              <a:ext cx="268125" cy="268550"/>
            </a:xfrm>
            <a:custGeom>
              <a:rect b="b" l="l" r="r" t="t"/>
              <a:pathLst>
                <a:path extrusionOk="0" h="10742" w="10725">
                  <a:moveTo>
                    <a:pt x="9047" y="3212"/>
                  </a:moveTo>
                  <a:lnTo>
                    <a:pt x="9654" y="3819"/>
                  </a:lnTo>
                  <a:lnTo>
                    <a:pt x="9154" y="3819"/>
                  </a:lnTo>
                  <a:cubicBezTo>
                    <a:pt x="9100" y="3819"/>
                    <a:pt x="9047" y="3765"/>
                    <a:pt x="9047" y="3712"/>
                  </a:cubicBezTo>
                  <a:lnTo>
                    <a:pt x="9047" y="3212"/>
                  </a:lnTo>
                  <a:close/>
                  <a:moveTo>
                    <a:pt x="4711" y="643"/>
                  </a:moveTo>
                  <a:cubicBezTo>
                    <a:pt x="4890" y="643"/>
                    <a:pt x="5032" y="786"/>
                    <a:pt x="5032" y="946"/>
                  </a:cubicBezTo>
                  <a:lnTo>
                    <a:pt x="5032" y="2160"/>
                  </a:lnTo>
                  <a:cubicBezTo>
                    <a:pt x="4675" y="2213"/>
                    <a:pt x="4408" y="2516"/>
                    <a:pt x="4408" y="2873"/>
                  </a:cubicBezTo>
                  <a:lnTo>
                    <a:pt x="4408" y="7173"/>
                  </a:lnTo>
                  <a:lnTo>
                    <a:pt x="625" y="7173"/>
                  </a:lnTo>
                  <a:lnTo>
                    <a:pt x="625" y="946"/>
                  </a:lnTo>
                  <a:cubicBezTo>
                    <a:pt x="625" y="786"/>
                    <a:pt x="768" y="643"/>
                    <a:pt x="946" y="643"/>
                  </a:cubicBezTo>
                  <a:close/>
                  <a:moveTo>
                    <a:pt x="4408" y="7798"/>
                  </a:moveTo>
                  <a:lnTo>
                    <a:pt x="4408" y="8422"/>
                  </a:lnTo>
                  <a:lnTo>
                    <a:pt x="946" y="8422"/>
                  </a:lnTo>
                  <a:cubicBezTo>
                    <a:pt x="768" y="8422"/>
                    <a:pt x="625" y="8297"/>
                    <a:pt x="625" y="8119"/>
                  </a:cubicBezTo>
                  <a:lnTo>
                    <a:pt x="625" y="7798"/>
                  </a:lnTo>
                  <a:close/>
                  <a:moveTo>
                    <a:pt x="8422" y="2766"/>
                  </a:moveTo>
                  <a:lnTo>
                    <a:pt x="8422" y="3712"/>
                  </a:lnTo>
                  <a:cubicBezTo>
                    <a:pt x="8422" y="4122"/>
                    <a:pt x="8744" y="4443"/>
                    <a:pt x="9154" y="4443"/>
                  </a:cubicBezTo>
                  <a:lnTo>
                    <a:pt x="10100" y="4443"/>
                  </a:lnTo>
                  <a:lnTo>
                    <a:pt x="10100" y="9993"/>
                  </a:lnTo>
                  <a:cubicBezTo>
                    <a:pt x="10100" y="10064"/>
                    <a:pt x="10046" y="10100"/>
                    <a:pt x="9993" y="10100"/>
                  </a:cubicBezTo>
                  <a:lnTo>
                    <a:pt x="5139" y="10100"/>
                  </a:lnTo>
                  <a:cubicBezTo>
                    <a:pt x="5068" y="10100"/>
                    <a:pt x="5032" y="10064"/>
                    <a:pt x="5032" y="9993"/>
                  </a:cubicBezTo>
                  <a:lnTo>
                    <a:pt x="5032" y="2873"/>
                  </a:lnTo>
                  <a:cubicBezTo>
                    <a:pt x="5032" y="2820"/>
                    <a:pt x="5068" y="2766"/>
                    <a:pt x="5139" y="2766"/>
                  </a:cubicBezTo>
                  <a:close/>
                  <a:moveTo>
                    <a:pt x="946" y="1"/>
                  </a:moveTo>
                  <a:cubicBezTo>
                    <a:pt x="429" y="1"/>
                    <a:pt x="1" y="429"/>
                    <a:pt x="1" y="946"/>
                  </a:cubicBezTo>
                  <a:lnTo>
                    <a:pt x="1" y="8119"/>
                  </a:lnTo>
                  <a:cubicBezTo>
                    <a:pt x="1" y="8636"/>
                    <a:pt x="429" y="9065"/>
                    <a:pt x="946" y="9065"/>
                  </a:cubicBezTo>
                  <a:lnTo>
                    <a:pt x="4408" y="9065"/>
                  </a:lnTo>
                  <a:lnTo>
                    <a:pt x="4408" y="9993"/>
                  </a:lnTo>
                  <a:cubicBezTo>
                    <a:pt x="4408" y="10403"/>
                    <a:pt x="4729" y="10742"/>
                    <a:pt x="5139" y="10742"/>
                  </a:cubicBezTo>
                  <a:lnTo>
                    <a:pt x="9993" y="10742"/>
                  </a:lnTo>
                  <a:cubicBezTo>
                    <a:pt x="10403" y="10742"/>
                    <a:pt x="10724" y="10403"/>
                    <a:pt x="10724" y="9993"/>
                  </a:cubicBezTo>
                  <a:lnTo>
                    <a:pt x="10724" y="4140"/>
                  </a:lnTo>
                  <a:cubicBezTo>
                    <a:pt x="10724" y="4051"/>
                    <a:pt x="10688" y="3980"/>
                    <a:pt x="10635" y="3908"/>
                  </a:cubicBezTo>
                  <a:lnTo>
                    <a:pt x="8958" y="2231"/>
                  </a:lnTo>
                  <a:cubicBezTo>
                    <a:pt x="8904" y="2177"/>
                    <a:pt x="8815" y="2142"/>
                    <a:pt x="8744" y="2142"/>
                  </a:cubicBezTo>
                  <a:lnTo>
                    <a:pt x="5657" y="2142"/>
                  </a:lnTo>
                  <a:lnTo>
                    <a:pt x="5657" y="946"/>
                  </a:lnTo>
                  <a:cubicBezTo>
                    <a:pt x="5657" y="429"/>
                    <a:pt x="5229" y="1"/>
                    <a:pt x="47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50"/>
            <p:cNvSpPr/>
            <p:nvPr/>
          </p:nvSpPr>
          <p:spPr>
            <a:xfrm>
              <a:off x="3509550" y="3859575"/>
              <a:ext cx="96375" cy="15625"/>
            </a:xfrm>
            <a:custGeom>
              <a:rect b="b" l="l" r="r" t="t"/>
              <a:pathLst>
                <a:path extrusionOk="0" h="625" w="3855">
                  <a:moveTo>
                    <a:pt x="340" y="0"/>
                  </a:moveTo>
                  <a:cubicBezTo>
                    <a:pt x="179" y="0"/>
                    <a:pt x="37" y="125"/>
                    <a:pt x="19" y="286"/>
                  </a:cubicBezTo>
                  <a:cubicBezTo>
                    <a:pt x="1" y="464"/>
                    <a:pt x="144" y="625"/>
                    <a:pt x="340" y="625"/>
                  </a:cubicBezTo>
                  <a:lnTo>
                    <a:pt x="3516" y="625"/>
                  </a:lnTo>
                  <a:cubicBezTo>
                    <a:pt x="3677" y="625"/>
                    <a:pt x="3801" y="518"/>
                    <a:pt x="3819" y="357"/>
                  </a:cubicBezTo>
                  <a:cubicBezTo>
                    <a:pt x="3855" y="161"/>
                    <a:pt x="3694" y="0"/>
                    <a:pt x="351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50"/>
            <p:cNvSpPr/>
            <p:nvPr/>
          </p:nvSpPr>
          <p:spPr>
            <a:xfrm>
              <a:off x="3509550" y="3828350"/>
              <a:ext cx="96375" cy="15625"/>
            </a:xfrm>
            <a:custGeom>
              <a:rect b="b" l="l" r="r" t="t"/>
              <a:pathLst>
                <a:path extrusionOk="0" h="625" w="3855">
                  <a:moveTo>
                    <a:pt x="340" y="0"/>
                  </a:moveTo>
                  <a:cubicBezTo>
                    <a:pt x="179" y="0"/>
                    <a:pt x="37" y="108"/>
                    <a:pt x="19" y="268"/>
                  </a:cubicBezTo>
                  <a:cubicBezTo>
                    <a:pt x="1" y="464"/>
                    <a:pt x="144" y="625"/>
                    <a:pt x="340" y="625"/>
                  </a:cubicBezTo>
                  <a:lnTo>
                    <a:pt x="3516" y="625"/>
                  </a:lnTo>
                  <a:cubicBezTo>
                    <a:pt x="3677" y="625"/>
                    <a:pt x="3801" y="500"/>
                    <a:pt x="3819" y="339"/>
                  </a:cubicBezTo>
                  <a:cubicBezTo>
                    <a:pt x="3855" y="161"/>
                    <a:pt x="3694" y="0"/>
                    <a:pt x="351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50"/>
            <p:cNvSpPr/>
            <p:nvPr/>
          </p:nvSpPr>
          <p:spPr>
            <a:xfrm>
              <a:off x="3509550" y="3796675"/>
              <a:ext cx="96375" cy="15650"/>
            </a:xfrm>
            <a:custGeom>
              <a:rect b="b" l="l" r="r" t="t"/>
              <a:pathLst>
                <a:path extrusionOk="0" h="626" w="3855">
                  <a:moveTo>
                    <a:pt x="340" y="1"/>
                  </a:moveTo>
                  <a:cubicBezTo>
                    <a:pt x="144" y="1"/>
                    <a:pt x="1" y="161"/>
                    <a:pt x="19" y="358"/>
                  </a:cubicBezTo>
                  <a:cubicBezTo>
                    <a:pt x="37" y="518"/>
                    <a:pt x="179" y="625"/>
                    <a:pt x="340" y="625"/>
                  </a:cubicBezTo>
                  <a:lnTo>
                    <a:pt x="3516" y="625"/>
                  </a:lnTo>
                  <a:cubicBezTo>
                    <a:pt x="3677" y="625"/>
                    <a:pt x="3801" y="518"/>
                    <a:pt x="3819" y="358"/>
                  </a:cubicBezTo>
                  <a:cubicBezTo>
                    <a:pt x="3855" y="161"/>
                    <a:pt x="3694" y="1"/>
                    <a:pt x="35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50"/>
            <p:cNvSpPr/>
            <p:nvPr/>
          </p:nvSpPr>
          <p:spPr>
            <a:xfrm>
              <a:off x="3509550" y="3765450"/>
              <a:ext cx="54450" cy="15650"/>
            </a:xfrm>
            <a:custGeom>
              <a:rect b="b" l="l" r="r" t="t"/>
              <a:pathLst>
                <a:path extrusionOk="0" h="626" w="2178">
                  <a:moveTo>
                    <a:pt x="340" y="1"/>
                  </a:moveTo>
                  <a:cubicBezTo>
                    <a:pt x="179" y="1"/>
                    <a:pt x="37" y="108"/>
                    <a:pt x="19" y="268"/>
                  </a:cubicBezTo>
                  <a:cubicBezTo>
                    <a:pt x="1" y="465"/>
                    <a:pt x="144" y="625"/>
                    <a:pt x="340" y="625"/>
                  </a:cubicBezTo>
                  <a:lnTo>
                    <a:pt x="1839" y="625"/>
                  </a:lnTo>
                  <a:cubicBezTo>
                    <a:pt x="1999" y="625"/>
                    <a:pt x="2142" y="500"/>
                    <a:pt x="2160" y="340"/>
                  </a:cubicBezTo>
                  <a:cubicBezTo>
                    <a:pt x="2178" y="161"/>
                    <a:pt x="2017" y="1"/>
                    <a:pt x="18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50"/>
            <p:cNvSpPr/>
            <p:nvPr/>
          </p:nvSpPr>
          <p:spPr>
            <a:xfrm>
              <a:off x="3509550" y="3733775"/>
              <a:ext cx="54450" cy="16100"/>
            </a:xfrm>
            <a:custGeom>
              <a:rect b="b" l="l" r="r" t="t"/>
              <a:pathLst>
                <a:path extrusionOk="0" h="644" w="2178">
                  <a:moveTo>
                    <a:pt x="340" y="1"/>
                  </a:moveTo>
                  <a:cubicBezTo>
                    <a:pt x="179" y="1"/>
                    <a:pt x="37" y="126"/>
                    <a:pt x="19" y="286"/>
                  </a:cubicBezTo>
                  <a:cubicBezTo>
                    <a:pt x="1" y="483"/>
                    <a:pt x="144" y="643"/>
                    <a:pt x="340" y="643"/>
                  </a:cubicBezTo>
                  <a:lnTo>
                    <a:pt x="1839" y="643"/>
                  </a:lnTo>
                  <a:cubicBezTo>
                    <a:pt x="1999" y="643"/>
                    <a:pt x="2142" y="518"/>
                    <a:pt x="2160" y="358"/>
                  </a:cubicBezTo>
                  <a:cubicBezTo>
                    <a:pt x="2178" y="161"/>
                    <a:pt x="2017" y="1"/>
                    <a:pt x="18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50"/>
            <p:cNvSpPr/>
            <p:nvPr/>
          </p:nvSpPr>
          <p:spPr>
            <a:xfrm>
              <a:off x="3420350" y="3675350"/>
              <a:ext cx="37950" cy="15625"/>
            </a:xfrm>
            <a:custGeom>
              <a:rect b="b" l="l" r="r" t="t"/>
              <a:pathLst>
                <a:path extrusionOk="0" h="625" w="1518">
                  <a:moveTo>
                    <a:pt x="339" y="0"/>
                  </a:moveTo>
                  <a:cubicBezTo>
                    <a:pt x="179" y="0"/>
                    <a:pt x="36" y="125"/>
                    <a:pt x="36" y="286"/>
                  </a:cubicBezTo>
                  <a:cubicBezTo>
                    <a:pt x="0" y="464"/>
                    <a:pt x="161" y="625"/>
                    <a:pt x="339" y="625"/>
                  </a:cubicBezTo>
                  <a:lnTo>
                    <a:pt x="1178" y="625"/>
                  </a:lnTo>
                  <a:cubicBezTo>
                    <a:pt x="1339" y="625"/>
                    <a:pt x="1464" y="518"/>
                    <a:pt x="1481" y="357"/>
                  </a:cubicBezTo>
                  <a:cubicBezTo>
                    <a:pt x="1517" y="161"/>
                    <a:pt x="1356" y="0"/>
                    <a:pt x="11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50"/>
            <p:cNvSpPr/>
            <p:nvPr/>
          </p:nvSpPr>
          <p:spPr>
            <a:xfrm>
              <a:off x="2211950" y="3660175"/>
              <a:ext cx="268125" cy="235550"/>
            </a:xfrm>
            <a:custGeom>
              <a:rect b="b" l="l" r="r" t="t"/>
              <a:pathLst>
                <a:path extrusionOk="0" h="9422" w="10725">
                  <a:moveTo>
                    <a:pt x="9368" y="625"/>
                  </a:moveTo>
                  <a:cubicBezTo>
                    <a:pt x="9547" y="625"/>
                    <a:pt x="9689" y="768"/>
                    <a:pt x="9689" y="946"/>
                  </a:cubicBezTo>
                  <a:lnTo>
                    <a:pt x="9689" y="7120"/>
                  </a:lnTo>
                  <a:lnTo>
                    <a:pt x="7049" y="7120"/>
                  </a:lnTo>
                  <a:cubicBezTo>
                    <a:pt x="6959" y="7120"/>
                    <a:pt x="6888" y="7156"/>
                    <a:pt x="6817" y="7209"/>
                  </a:cubicBezTo>
                  <a:lnTo>
                    <a:pt x="6495" y="7530"/>
                  </a:lnTo>
                  <a:lnTo>
                    <a:pt x="4247" y="7530"/>
                  </a:lnTo>
                  <a:lnTo>
                    <a:pt x="3908" y="7209"/>
                  </a:lnTo>
                  <a:cubicBezTo>
                    <a:pt x="3855" y="7156"/>
                    <a:pt x="3783" y="7120"/>
                    <a:pt x="3694" y="7120"/>
                  </a:cubicBezTo>
                  <a:lnTo>
                    <a:pt x="1053" y="7120"/>
                  </a:lnTo>
                  <a:lnTo>
                    <a:pt x="1053" y="946"/>
                  </a:lnTo>
                  <a:cubicBezTo>
                    <a:pt x="1053" y="768"/>
                    <a:pt x="1196" y="625"/>
                    <a:pt x="1375" y="625"/>
                  </a:cubicBezTo>
                  <a:close/>
                  <a:moveTo>
                    <a:pt x="10100" y="7745"/>
                  </a:moveTo>
                  <a:lnTo>
                    <a:pt x="10100" y="7852"/>
                  </a:lnTo>
                  <a:cubicBezTo>
                    <a:pt x="10100" y="8369"/>
                    <a:pt x="9689" y="8797"/>
                    <a:pt x="9154" y="8797"/>
                  </a:cubicBezTo>
                  <a:lnTo>
                    <a:pt x="1571" y="8797"/>
                  </a:lnTo>
                  <a:cubicBezTo>
                    <a:pt x="1053" y="8797"/>
                    <a:pt x="643" y="8369"/>
                    <a:pt x="643" y="7852"/>
                  </a:cubicBezTo>
                  <a:lnTo>
                    <a:pt x="643" y="7745"/>
                  </a:lnTo>
                  <a:lnTo>
                    <a:pt x="3569" y="7745"/>
                  </a:lnTo>
                  <a:lnTo>
                    <a:pt x="3890" y="8084"/>
                  </a:lnTo>
                  <a:cubicBezTo>
                    <a:pt x="3944" y="8137"/>
                    <a:pt x="4033" y="8173"/>
                    <a:pt x="4105" y="8173"/>
                  </a:cubicBezTo>
                  <a:lnTo>
                    <a:pt x="6620" y="8173"/>
                  </a:lnTo>
                  <a:cubicBezTo>
                    <a:pt x="6710" y="8173"/>
                    <a:pt x="6781" y="8137"/>
                    <a:pt x="6852" y="8084"/>
                  </a:cubicBezTo>
                  <a:lnTo>
                    <a:pt x="7173" y="7745"/>
                  </a:lnTo>
                  <a:close/>
                  <a:moveTo>
                    <a:pt x="1375" y="1"/>
                  </a:moveTo>
                  <a:cubicBezTo>
                    <a:pt x="857" y="1"/>
                    <a:pt x="429" y="429"/>
                    <a:pt x="429" y="946"/>
                  </a:cubicBezTo>
                  <a:lnTo>
                    <a:pt x="429" y="7120"/>
                  </a:lnTo>
                  <a:lnTo>
                    <a:pt x="322" y="7120"/>
                  </a:lnTo>
                  <a:cubicBezTo>
                    <a:pt x="143" y="7120"/>
                    <a:pt x="1" y="7263"/>
                    <a:pt x="1" y="7441"/>
                  </a:cubicBezTo>
                  <a:lnTo>
                    <a:pt x="1" y="7852"/>
                  </a:lnTo>
                  <a:cubicBezTo>
                    <a:pt x="1" y="8726"/>
                    <a:pt x="714" y="9422"/>
                    <a:pt x="1571" y="9422"/>
                  </a:cubicBezTo>
                  <a:lnTo>
                    <a:pt x="9154" y="9422"/>
                  </a:lnTo>
                  <a:cubicBezTo>
                    <a:pt x="10028" y="9422"/>
                    <a:pt x="10724" y="8726"/>
                    <a:pt x="10724" y="7852"/>
                  </a:cubicBezTo>
                  <a:lnTo>
                    <a:pt x="10724" y="7441"/>
                  </a:lnTo>
                  <a:cubicBezTo>
                    <a:pt x="10724" y="7263"/>
                    <a:pt x="10599" y="7120"/>
                    <a:pt x="10421" y="7120"/>
                  </a:cubicBezTo>
                  <a:lnTo>
                    <a:pt x="10314" y="7120"/>
                  </a:lnTo>
                  <a:lnTo>
                    <a:pt x="10314" y="946"/>
                  </a:lnTo>
                  <a:cubicBezTo>
                    <a:pt x="10314" y="429"/>
                    <a:pt x="9886" y="1"/>
                    <a:pt x="93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50"/>
            <p:cNvSpPr/>
            <p:nvPr/>
          </p:nvSpPr>
          <p:spPr>
            <a:xfrm>
              <a:off x="2291350" y="3696875"/>
              <a:ext cx="109750" cy="130825"/>
            </a:xfrm>
            <a:custGeom>
              <a:rect b="b" l="l" r="r" t="t"/>
              <a:pathLst>
                <a:path extrusionOk="0" h="5233" w="4390">
                  <a:moveTo>
                    <a:pt x="2195" y="620"/>
                  </a:moveTo>
                  <a:cubicBezTo>
                    <a:pt x="2717" y="620"/>
                    <a:pt x="3239" y="727"/>
                    <a:pt x="3766" y="942"/>
                  </a:cubicBezTo>
                  <a:lnTo>
                    <a:pt x="3766" y="2030"/>
                  </a:lnTo>
                  <a:cubicBezTo>
                    <a:pt x="3766" y="3101"/>
                    <a:pt x="3159" y="4082"/>
                    <a:pt x="2195" y="4581"/>
                  </a:cubicBezTo>
                  <a:cubicBezTo>
                    <a:pt x="1232" y="4082"/>
                    <a:pt x="625" y="3101"/>
                    <a:pt x="625" y="2030"/>
                  </a:cubicBezTo>
                  <a:lnTo>
                    <a:pt x="625" y="942"/>
                  </a:lnTo>
                  <a:cubicBezTo>
                    <a:pt x="1152" y="727"/>
                    <a:pt x="1673" y="620"/>
                    <a:pt x="2195" y="620"/>
                  </a:cubicBezTo>
                  <a:close/>
                  <a:moveTo>
                    <a:pt x="2195" y="0"/>
                  </a:moveTo>
                  <a:cubicBezTo>
                    <a:pt x="1522" y="0"/>
                    <a:pt x="848" y="148"/>
                    <a:pt x="179" y="442"/>
                  </a:cubicBezTo>
                  <a:cubicBezTo>
                    <a:pt x="72" y="495"/>
                    <a:pt x="1" y="603"/>
                    <a:pt x="1" y="727"/>
                  </a:cubicBezTo>
                  <a:lnTo>
                    <a:pt x="1" y="2030"/>
                  </a:lnTo>
                  <a:cubicBezTo>
                    <a:pt x="1" y="3404"/>
                    <a:pt x="804" y="4653"/>
                    <a:pt x="2070" y="5206"/>
                  </a:cubicBezTo>
                  <a:cubicBezTo>
                    <a:pt x="2106" y="5224"/>
                    <a:pt x="2151" y="5233"/>
                    <a:pt x="2195" y="5233"/>
                  </a:cubicBezTo>
                  <a:cubicBezTo>
                    <a:pt x="2240" y="5233"/>
                    <a:pt x="2285" y="5224"/>
                    <a:pt x="2320" y="5206"/>
                  </a:cubicBezTo>
                  <a:cubicBezTo>
                    <a:pt x="3587" y="4653"/>
                    <a:pt x="4390" y="3404"/>
                    <a:pt x="4390" y="2030"/>
                  </a:cubicBezTo>
                  <a:lnTo>
                    <a:pt x="4390" y="727"/>
                  </a:lnTo>
                  <a:cubicBezTo>
                    <a:pt x="4390" y="603"/>
                    <a:pt x="4319" y="495"/>
                    <a:pt x="4212" y="442"/>
                  </a:cubicBezTo>
                  <a:cubicBezTo>
                    <a:pt x="3542" y="148"/>
                    <a:pt x="2869" y="0"/>
                    <a:pt x="219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50"/>
            <p:cNvSpPr/>
            <p:nvPr/>
          </p:nvSpPr>
          <p:spPr>
            <a:xfrm>
              <a:off x="2320800" y="3743475"/>
              <a:ext cx="50875" cy="38050"/>
            </a:xfrm>
            <a:custGeom>
              <a:rect b="b" l="l" r="r" t="t"/>
              <a:pathLst>
                <a:path extrusionOk="0" h="1522" w="2035">
                  <a:moveTo>
                    <a:pt x="1686" y="1"/>
                  </a:moveTo>
                  <a:cubicBezTo>
                    <a:pt x="1606" y="1"/>
                    <a:pt x="1526" y="32"/>
                    <a:pt x="1463" y="95"/>
                  </a:cubicBezTo>
                  <a:lnTo>
                    <a:pt x="785" y="755"/>
                  </a:lnTo>
                  <a:lnTo>
                    <a:pt x="571" y="541"/>
                  </a:lnTo>
                  <a:cubicBezTo>
                    <a:pt x="509" y="478"/>
                    <a:pt x="429" y="447"/>
                    <a:pt x="348" y="447"/>
                  </a:cubicBezTo>
                  <a:cubicBezTo>
                    <a:pt x="268" y="447"/>
                    <a:pt x="188" y="478"/>
                    <a:pt x="125" y="541"/>
                  </a:cubicBezTo>
                  <a:cubicBezTo>
                    <a:pt x="0" y="648"/>
                    <a:pt x="0" y="862"/>
                    <a:pt x="125" y="969"/>
                  </a:cubicBezTo>
                  <a:lnTo>
                    <a:pt x="571" y="1415"/>
                  </a:lnTo>
                  <a:cubicBezTo>
                    <a:pt x="625" y="1486"/>
                    <a:pt x="714" y="1522"/>
                    <a:pt x="785" y="1522"/>
                  </a:cubicBezTo>
                  <a:cubicBezTo>
                    <a:pt x="875" y="1522"/>
                    <a:pt x="964" y="1486"/>
                    <a:pt x="1017" y="1415"/>
                  </a:cubicBezTo>
                  <a:lnTo>
                    <a:pt x="1909" y="541"/>
                  </a:lnTo>
                  <a:cubicBezTo>
                    <a:pt x="2034" y="416"/>
                    <a:pt x="2034" y="219"/>
                    <a:pt x="1909" y="95"/>
                  </a:cubicBezTo>
                  <a:cubicBezTo>
                    <a:pt x="1847" y="32"/>
                    <a:pt x="1767" y="1"/>
                    <a:pt x="16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50"/>
            <p:cNvSpPr/>
            <p:nvPr/>
          </p:nvSpPr>
          <p:spPr>
            <a:xfrm>
              <a:off x="1696300" y="3688725"/>
              <a:ext cx="143225" cy="141425"/>
            </a:xfrm>
            <a:custGeom>
              <a:rect b="b" l="l" r="r" t="t"/>
              <a:pathLst>
                <a:path extrusionOk="0" h="5657" w="5729">
                  <a:moveTo>
                    <a:pt x="2873" y="643"/>
                  </a:moveTo>
                  <a:cubicBezTo>
                    <a:pt x="3230" y="643"/>
                    <a:pt x="3533" y="911"/>
                    <a:pt x="3587" y="1268"/>
                  </a:cubicBezTo>
                  <a:lnTo>
                    <a:pt x="2142" y="1268"/>
                  </a:lnTo>
                  <a:cubicBezTo>
                    <a:pt x="2195" y="911"/>
                    <a:pt x="2499" y="643"/>
                    <a:pt x="2873" y="643"/>
                  </a:cubicBezTo>
                  <a:close/>
                  <a:moveTo>
                    <a:pt x="3908" y="1892"/>
                  </a:moveTo>
                  <a:cubicBezTo>
                    <a:pt x="3980" y="1892"/>
                    <a:pt x="4015" y="1946"/>
                    <a:pt x="4015" y="1999"/>
                  </a:cubicBezTo>
                  <a:lnTo>
                    <a:pt x="4015" y="3873"/>
                  </a:lnTo>
                  <a:cubicBezTo>
                    <a:pt x="4015" y="4479"/>
                    <a:pt x="3533" y="4997"/>
                    <a:pt x="2927" y="5032"/>
                  </a:cubicBezTo>
                  <a:cubicBezTo>
                    <a:pt x="2906" y="5033"/>
                    <a:pt x="2885" y="5034"/>
                    <a:pt x="2864" y="5034"/>
                  </a:cubicBezTo>
                  <a:cubicBezTo>
                    <a:pt x="2232" y="5034"/>
                    <a:pt x="1714" y="4512"/>
                    <a:pt x="1714" y="3890"/>
                  </a:cubicBezTo>
                  <a:lnTo>
                    <a:pt x="1714" y="1999"/>
                  </a:lnTo>
                  <a:cubicBezTo>
                    <a:pt x="1714" y="1946"/>
                    <a:pt x="1767" y="1892"/>
                    <a:pt x="1821" y="1892"/>
                  </a:cubicBezTo>
                  <a:close/>
                  <a:moveTo>
                    <a:pt x="2873" y="1"/>
                  </a:moveTo>
                  <a:cubicBezTo>
                    <a:pt x="2124" y="1"/>
                    <a:pt x="1517" y="607"/>
                    <a:pt x="1499" y="1339"/>
                  </a:cubicBezTo>
                  <a:cubicBezTo>
                    <a:pt x="1357" y="1410"/>
                    <a:pt x="1232" y="1535"/>
                    <a:pt x="1160" y="1678"/>
                  </a:cubicBezTo>
                  <a:lnTo>
                    <a:pt x="786" y="1678"/>
                  </a:lnTo>
                  <a:lnTo>
                    <a:pt x="661" y="1285"/>
                  </a:lnTo>
                  <a:cubicBezTo>
                    <a:pt x="615" y="1149"/>
                    <a:pt x="492" y="1063"/>
                    <a:pt x="357" y="1063"/>
                  </a:cubicBezTo>
                  <a:cubicBezTo>
                    <a:pt x="333" y="1063"/>
                    <a:pt x="310" y="1066"/>
                    <a:pt x="286" y="1071"/>
                  </a:cubicBezTo>
                  <a:cubicBezTo>
                    <a:pt x="108" y="1107"/>
                    <a:pt x="1" y="1285"/>
                    <a:pt x="54" y="1464"/>
                  </a:cubicBezTo>
                  <a:lnTo>
                    <a:pt x="268" y="2106"/>
                  </a:lnTo>
                  <a:cubicBezTo>
                    <a:pt x="304" y="2231"/>
                    <a:pt x="429" y="2320"/>
                    <a:pt x="554" y="2320"/>
                  </a:cubicBezTo>
                  <a:lnTo>
                    <a:pt x="1089" y="2320"/>
                  </a:lnTo>
                  <a:lnTo>
                    <a:pt x="1089" y="2945"/>
                  </a:lnTo>
                  <a:lnTo>
                    <a:pt x="572" y="2945"/>
                  </a:lnTo>
                  <a:cubicBezTo>
                    <a:pt x="411" y="2945"/>
                    <a:pt x="268" y="3052"/>
                    <a:pt x="250" y="3212"/>
                  </a:cubicBezTo>
                  <a:cubicBezTo>
                    <a:pt x="233" y="3409"/>
                    <a:pt x="375" y="3569"/>
                    <a:pt x="554" y="3569"/>
                  </a:cubicBezTo>
                  <a:lnTo>
                    <a:pt x="1089" y="3569"/>
                  </a:lnTo>
                  <a:lnTo>
                    <a:pt x="1089" y="3890"/>
                  </a:lnTo>
                  <a:cubicBezTo>
                    <a:pt x="1089" y="3997"/>
                    <a:pt x="1089" y="4087"/>
                    <a:pt x="1107" y="4194"/>
                  </a:cubicBezTo>
                  <a:lnTo>
                    <a:pt x="554" y="4194"/>
                  </a:lnTo>
                  <a:cubicBezTo>
                    <a:pt x="429" y="4194"/>
                    <a:pt x="304" y="4283"/>
                    <a:pt x="268" y="4408"/>
                  </a:cubicBezTo>
                  <a:lnTo>
                    <a:pt x="54" y="5032"/>
                  </a:lnTo>
                  <a:cubicBezTo>
                    <a:pt x="1" y="5193"/>
                    <a:pt x="72" y="5354"/>
                    <a:pt x="215" y="5425"/>
                  </a:cubicBezTo>
                  <a:cubicBezTo>
                    <a:pt x="257" y="5442"/>
                    <a:pt x="301" y="5450"/>
                    <a:pt x="343" y="5450"/>
                  </a:cubicBezTo>
                  <a:cubicBezTo>
                    <a:pt x="478" y="5450"/>
                    <a:pt x="602" y="5369"/>
                    <a:pt x="643" y="5246"/>
                  </a:cubicBezTo>
                  <a:lnTo>
                    <a:pt x="786" y="4818"/>
                  </a:lnTo>
                  <a:lnTo>
                    <a:pt x="1357" y="4818"/>
                  </a:lnTo>
                  <a:cubicBezTo>
                    <a:pt x="1678" y="5336"/>
                    <a:pt x="2231" y="5657"/>
                    <a:pt x="2873" y="5657"/>
                  </a:cubicBezTo>
                  <a:cubicBezTo>
                    <a:pt x="3498" y="5657"/>
                    <a:pt x="4069" y="5336"/>
                    <a:pt x="4372" y="4818"/>
                  </a:cubicBezTo>
                  <a:lnTo>
                    <a:pt x="4943" y="4818"/>
                  </a:lnTo>
                  <a:lnTo>
                    <a:pt x="5086" y="5229"/>
                  </a:lnTo>
                  <a:cubicBezTo>
                    <a:pt x="5116" y="5366"/>
                    <a:pt x="5237" y="5451"/>
                    <a:pt x="5372" y="5451"/>
                  </a:cubicBezTo>
                  <a:cubicBezTo>
                    <a:pt x="5395" y="5451"/>
                    <a:pt x="5419" y="5448"/>
                    <a:pt x="5443" y="5443"/>
                  </a:cubicBezTo>
                  <a:cubicBezTo>
                    <a:pt x="5639" y="5407"/>
                    <a:pt x="5728" y="5211"/>
                    <a:pt x="5675" y="5032"/>
                  </a:cubicBezTo>
                  <a:lnTo>
                    <a:pt x="5460" y="4408"/>
                  </a:lnTo>
                  <a:cubicBezTo>
                    <a:pt x="5425" y="4283"/>
                    <a:pt x="5300" y="4194"/>
                    <a:pt x="5175" y="4194"/>
                  </a:cubicBezTo>
                  <a:lnTo>
                    <a:pt x="4622" y="4194"/>
                  </a:lnTo>
                  <a:cubicBezTo>
                    <a:pt x="4640" y="4087"/>
                    <a:pt x="4640" y="3997"/>
                    <a:pt x="4640" y="3890"/>
                  </a:cubicBezTo>
                  <a:lnTo>
                    <a:pt x="4640" y="3569"/>
                  </a:lnTo>
                  <a:lnTo>
                    <a:pt x="5157" y="3569"/>
                  </a:lnTo>
                  <a:cubicBezTo>
                    <a:pt x="5318" y="3569"/>
                    <a:pt x="5460" y="3444"/>
                    <a:pt x="5478" y="3284"/>
                  </a:cubicBezTo>
                  <a:cubicBezTo>
                    <a:pt x="5496" y="3105"/>
                    <a:pt x="5353" y="2945"/>
                    <a:pt x="5175" y="2945"/>
                  </a:cubicBezTo>
                  <a:lnTo>
                    <a:pt x="4640" y="2945"/>
                  </a:lnTo>
                  <a:lnTo>
                    <a:pt x="4640" y="2320"/>
                  </a:lnTo>
                  <a:lnTo>
                    <a:pt x="5175" y="2320"/>
                  </a:lnTo>
                  <a:cubicBezTo>
                    <a:pt x="5300" y="2320"/>
                    <a:pt x="5425" y="2231"/>
                    <a:pt x="5460" y="2106"/>
                  </a:cubicBezTo>
                  <a:lnTo>
                    <a:pt x="5675" y="1482"/>
                  </a:lnTo>
                  <a:cubicBezTo>
                    <a:pt x="5728" y="1321"/>
                    <a:pt x="5657" y="1161"/>
                    <a:pt x="5514" y="1089"/>
                  </a:cubicBezTo>
                  <a:cubicBezTo>
                    <a:pt x="5466" y="1065"/>
                    <a:pt x="5417" y="1054"/>
                    <a:pt x="5370" y="1054"/>
                  </a:cubicBezTo>
                  <a:cubicBezTo>
                    <a:pt x="5241" y="1054"/>
                    <a:pt x="5125" y="1137"/>
                    <a:pt x="5086" y="1268"/>
                  </a:cubicBezTo>
                  <a:lnTo>
                    <a:pt x="4943" y="1678"/>
                  </a:lnTo>
                  <a:lnTo>
                    <a:pt x="4568" y="1678"/>
                  </a:lnTo>
                  <a:cubicBezTo>
                    <a:pt x="4497" y="1535"/>
                    <a:pt x="4372" y="1410"/>
                    <a:pt x="4229" y="1339"/>
                  </a:cubicBezTo>
                  <a:cubicBezTo>
                    <a:pt x="4211" y="607"/>
                    <a:pt x="3605" y="1"/>
                    <a:pt x="28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50"/>
            <p:cNvSpPr/>
            <p:nvPr/>
          </p:nvSpPr>
          <p:spPr>
            <a:xfrm>
              <a:off x="1633850" y="3660175"/>
              <a:ext cx="268125" cy="235550"/>
            </a:xfrm>
            <a:custGeom>
              <a:rect b="b" l="l" r="r" t="t"/>
              <a:pathLst>
                <a:path extrusionOk="0" h="9422" w="10725">
                  <a:moveTo>
                    <a:pt x="9368" y="625"/>
                  </a:moveTo>
                  <a:cubicBezTo>
                    <a:pt x="9546" y="625"/>
                    <a:pt x="9671" y="768"/>
                    <a:pt x="9671" y="946"/>
                  </a:cubicBezTo>
                  <a:lnTo>
                    <a:pt x="9671" y="7120"/>
                  </a:lnTo>
                  <a:lnTo>
                    <a:pt x="7048" y="7120"/>
                  </a:lnTo>
                  <a:cubicBezTo>
                    <a:pt x="6959" y="7120"/>
                    <a:pt x="6870" y="7156"/>
                    <a:pt x="6817" y="7209"/>
                  </a:cubicBezTo>
                  <a:lnTo>
                    <a:pt x="6495" y="7530"/>
                  </a:lnTo>
                  <a:lnTo>
                    <a:pt x="4229" y="7530"/>
                  </a:lnTo>
                  <a:lnTo>
                    <a:pt x="3908" y="7209"/>
                  </a:lnTo>
                  <a:cubicBezTo>
                    <a:pt x="3855" y="7156"/>
                    <a:pt x="3765" y="7120"/>
                    <a:pt x="3694" y="7120"/>
                  </a:cubicBezTo>
                  <a:lnTo>
                    <a:pt x="1053" y="7120"/>
                  </a:lnTo>
                  <a:lnTo>
                    <a:pt x="1053" y="946"/>
                  </a:lnTo>
                  <a:cubicBezTo>
                    <a:pt x="1053" y="768"/>
                    <a:pt x="1196" y="625"/>
                    <a:pt x="1357" y="625"/>
                  </a:cubicBezTo>
                  <a:close/>
                  <a:moveTo>
                    <a:pt x="10100" y="7745"/>
                  </a:moveTo>
                  <a:lnTo>
                    <a:pt x="10100" y="7852"/>
                  </a:lnTo>
                  <a:cubicBezTo>
                    <a:pt x="10100" y="8369"/>
                    <a:pt x="9671" y="8797"/>
                    <a:pt x="9154" y="8797"/>
                  </a:cubicBezTo>
                  <a:lnTo>
                    <a:pt x="1571" y="8797"/>
                  </a:lnTo>
                  <a:cubicBezTo>
                    <a:pt x="1053" y="8797"/>
                    <a:pt x="625" y="8369"/>
                    <a:pt x="625" y="7852"/>
                  </a:cubicBezTo>
                  <a:lnTo>
                    <a:pt x="625" y="7745"/>
                  </a:lnTo>
                  <a:lnTo>
                    <a:pt x="3551" y="7745"/>
                  </a:lnTo>
                  <a:lnTo>
                    <a:pt x="3890" y="8084"/>
                  </a:lnTo>
                  <a:cubicBezTo>
                    <a:pt x="3944" y="8137"/>
                    <a:pt x="4033" y="8173"/>
                    <a:pt x="4104" y="8173"/>
                  </a:cubicBezTo>
                  <a:lnTo>
                    <a:pt x="6620" y="8173"/>
                  </a:lnTo>
                  <a:cubicBezTo>
                    <a:pt x="6709" y="8173"/>
                    <a:pt x="6781" y="8137"/>
                    <a:pt x="6852" y="8084"/>
                  </a:cubicBezTo>
                  <a:lnTo>
                    <a:pt x="7173" y="7745"/>
                  </a:lnTo>
                  <a:close/>
                  <a:moveTo>
                    <a:pt x="1357" y="1"/>
                  </a:moveTo>
                  <a:cubicBezTo>
                    <a:pt x="839" y="1"/>
                    <a:pt x="429" y="429"/>
                    <a:pt x="429" y="946"/>
                  </a:cubicBezTo>
                  <a:lnTo>
                    <a:pt x="429" y="7120"/>
                  </a:lnTo>
                  <a:lnTo>
                    <a:pt x="322" y="7120"/>
                  </a:lnTo>
                  <a:cubicBezTo>
                    <a:pt x="143" y="7120"/>
                    <a:pt x="1" y="7263"/>
                    <a:pt x="1" y="7441"/>
                  </a:cubicBezTo>
                  <a:lnTo>
                    <a:pt x="1" y="7852"/>
                  </a:lnTo>
                  <a:cubicBezTo>
                    <a:pt x="1" y="8726"/>
                    <a:pt x="714" y="9422"/>
                    <a:pt x="1571" y="9422"/>
                  </a:cubicBezTo>
                  <a:lnTo>
                    <a:pt x="9154" y="9422"/>
                  </a:lnTo>
                  <a:cubicBezTo>
                    <a:pt x="10028" y="9422"/>
                    <a:pt x="10724" y="8726"/>
                    <a:pt x="10724" y="7852"/>
                  </a:cubicBezTo>
                  <a:lnTo>
                    <a:pt x="10724" y="7441"/>
                  </a:lnTo>
                  <a:cubicBezTo>
                    <a:pt x="10724" y="7263"/>
                    <a:pt x="10581" y="7120"/>
                    <a:pt x="10421" y="7120"/>
                  </a:cubicBezTo>
                  <a:lnTo>
                    <a:pt x="10314" y="7120"/>
                  </a:lnTo>
                  <a:lnTo>
                    <a:pt x="10314" y="946"/>
                  </a:lnTo>
                  <a:cubicBezTo>
                    <a:pt x="10314" y="429"/>
                    <a:pt x="9885" y="1"/>
                    <a:pt x="93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50"/>
            <p:cNvSpPr/>
            <p:nvPr/>
          </p:nvSpPr>
          <p:spPr>
            <a:xfrm>
              <a:off x="1055300" y="3644075"/>
              <a:ext cx="268575" cy="268150"/>
            </a:xfrm>
            <a:custGeom>
              <a:rect b="b" l="l" r="r" t="t"/>
              <a:pathLst>
                <a:path extrusionOk="0" h="10726" w="10743">
                  <a:moveTo>
                    <a:pt x="5371" y="627"/>
                  </a:moveTo>
                  <a:cubicBezTo>
                    <a:pt x="5550" y="627"/>
                    <a:pt x="5693" y="770"/>
                    <a:pt x="5693" y="930"/>
                  </a:cubicBezTo>
                  <a:cubicBezTo>
                    <a:pt x="5693" y="1109"/>
                    <a:pt x="5550" y="1251"/>
                    <a:pt x="5371" y="1251"/>
                  </a:cubicBezTo>
                  <a:cubicBezTo>
                    <a:pt x="5211" y="1251"/>
                    <a:pt x="5068" y="1109"/>
                    <a:pt x="5068" y="930"/>
                  </a:cubicBezTo>
                  <a:cubicBezTo>
                    <a:pt x="5068" y="770"/>
                    <a:pt x="5211" y="627"/>
                    <a:pt x="5371" y="627"/>
                  </a:cubicBezTo>
                  <a:close/>
                  <a:moveTo>
                    <a:pt x="2249" y="1912"/>
                  </a:moveTo>
                  <a:cubicBezTo>
                    <a:pt x="2427" y="1912"/>
                    <a:pt x="2570" y="2054"/>
                    <a:pt x="2570" y="2233"/>
                  </a:cubicBezTo>
                  <a:cubicBezTo>
                    <a:pt x="2570" y="2411"/>
                    <a:pt x="2427" y="2536"/>
                    <a:pt x="2249" y="2536"/>
                  </a:cubicBezTo>
                  <a:cubicBezTo>
                    <a:pt x="2070" y="2536"/>
                    <a:pt x="1946" y="2411"/>
                    <a:pt x="1946" y="2233"/>
                  </a:cubicBezTo>
                  <a:cubicBezTo>
                    <a:pt x="1946" y="2054"/>
                    <a:pt x="2070" y="1912"/>
                    <a:pt x="2249" y="1912"/>
                  </a:cubicBezTo>
                  <a:close/>
                  <a:moveTo>
                    <a:pt x="8494" y="1912"/>
                  </a:moveTo>
                  <a:cubicBezTo>
                    <a:pt x="8672" y="1912"/>
                    <a:pt x="8815" y="2054"/>
                    <a:pt x="8815" y="2233"/>
                  </a:cubicBezTo>
                  <a:cubicBezTo>
                    <a:pt x="8815" y="2411"/>
                    <a:pt x="8672" y="2536"/>
                    <a:pt x="8494" y="2536"/>
                  </a:cubicBezTo>
                  <a:cubicBezTo>
                    <a:pt x="8333" y="2536"/>
                    <a:pt x="8191" y="2411"/>
                    <a:pt x="8191" y="2233"/>
                  </a:cubicBezTo>
                  <a:cubicBezTo>
                    <a:pt x="8191" y="2054"/>
                    <a:pt x="8333" y="1912"/>
                    <a:pt x="8494" y="1912"/>
                  </a:cubicBezTo>
                  <a:close/>
                  <a:moveTo>
                    <a:pt x="964" y="5034"/>
                  </a:moveTo>
                  <a:cubicBezTo>
                    <a:pt x="1125" y="5034"/>
                    <a:pt x="1268" y="5177"/>
                    <a:pt x="1268" y="5355"/>
                  </a:cubicBezTo>
                  <a:cubicBezTo>
                    <a:pt x="1268" y="5534"/>
                    <a:pt x="1125" y="5676"/>
                    <a:pt x="964" y="5676"/>
                  </a:cubicBezTo>
                  <a:cubicBezTo>
                    <a:pt x="786" y="5676"/>
                    <a:pt x="643" y="5534"/>
                    <a:pt x="643" y="5355"/>
                  </a:cubicBezTo>
                  <a:cubicBezTo>
                    <a:pt x="643" y="5177"/>
                    <a:pt x="786" y="5034"/>
                    <a:pt x="964" y="5034"/>
                  </a:cubicBezTo>
                  <a:close/>
                  <a:moveTo>
                    <a:pt x="9796" y="5034"/>
                  </a:moveTo>
                  <a:cubicBezTo>
                    <a:pt x="9975" y="5034"/>
                    <a:pt x="10118" y="5177"/>
                    <a:pt x="10118" y="5355"/>
                  </a:cubicBezTo>
                  <a:cubicBezTo>
                    <a:pt x="10118" y="5534"/>
                    <a:pt x="9975" y="5676"/>
                    <a:pt x="9796" y="5676"/>
                  </a:cubicBezTo>
                  <a:cubicBezTo>
                    <a:pt x="9618" y="5676"/>
                    <a:pt x="9475" y="5534"/>
                    <a:pt x="9475" y="5355"/>
                  </a:cubicBezTo>
                  <a:cubicBezTo>
                    <a:pt x="9475" y="5177"/>
                    <a:pt x="9618" y="5034"/>
                    <a:pt x="9796" y="5034"/>
                  </a:cubicBezTo>
                  <a:close/>
                  <a:moveTo>
                    <a:pt x="5371" y="3357"/>
                  </a:moveTo>
                  <a:cubicBezTo>
                    <a:pt x="5893" y="3357"/>
                    <a:pt x="6415" y="3464"/>
                    <a:pt x="6942" y="3678"/>
                  </a:cubicBezTo>
                  <a:lnTo>
                    <a:pt x="6942" y="4766"/>
                  </a:lnTo>
                  <a:cubicBezTo>
                    <a:pt x="6942" y="5837"/>
                    <a:pt x="6335" y="6836"/>
                    <a:pt x="5371" y="7318"/>
                  </a:cubicBezTo>
                  <a:cubicBezTo>
                    <a:pt x="4426" y="6836"/>
                    <a:pt x="3801" y="5837"/>
                    <a:pt x="3801" y="4766"/>
                  </a:cubicBezTo>
                  <a:lnTo>
                    <a:pt x="3801" y="3678"/>
                  </a:lnTo>
                  <a:cubicBezTo>
                    <a:pt x="4328" y="3464"/>
                    <a:pt x="4849" y="3357"/>
                    <a:pt x="5371" y="3357"/>
                  </a:cubicBezTo>
                  <a:close/>
                  <a:moveTo>
                    <a:pt x="2249" y="8174"/>
                  </a:moveTo>
                  <a:cubicBezTo>
                    <a:pt x="2427" y="8174"/>
                    <a:pt x="2570" y="8299"/>
                    <a:pt x="2570" y="8478"/>
                  </a:cubicBezTo>
                  <a:cubicBezTo>
                    <a:pt x="2570" y="8656"/>
                    <a:pt x="2427" y="8799"/>
                    <a:pt x="2249" y="8799"/>
                  </a:cubicBezTo>
                  <a:cubicBezTo>
                    <a:pt x="2070" y="8799"/>
                    <a:pt x="1946" y="8656"/>
                    <a:pt x="1946" y="8478"/>
                  </a:cubicBezTo>
                  <a:cubicBezTo>
                    <a:pt x="1946" y="8299"/>
                    <a:pt x="2070" y="8174"/>
                    <a:pt x="2249" y="8174"/>
                  </a:cubicBezTo>
                  <a:close/>
                  <a:moveTo>
                    <a:pt x="8494" y="8174"/>
                  </a:moveTo>
                  <a:cubicBezTo>
                    <a:pt x="8672" y="8174"/>
                    <a:pt x="8815" y="8299"/>
                    <a:pt x="8815" y="8478"/>
                  </a:cubicBezTo>
                  <a:cubicBezTo>
                    <a:pt x="8815" y="8656"/>
                    <a:pt x="8672" y="8799"/>
                    <a:pt x="8494" y="8799"/>
                  </a:cubicBezTo>
                  <a:cubicBezTo>
                    <a:pt x="8333" y="8799"/>
                    <a:pt x="8191" y="8656"/>
                    <a:pt x="8191" y="8478"/>
                  </a:cubicBezTo>
                  <a:cubicBezTo>
                    <a:pt x="8191" y="8299"/>
                    <a:pt x="8333" y="8174"/>
                    <a:pt x="8494" y="8174"/>
                  </a:cubicBezTo>
                  <a:close/>
                  <a:moveTo>
                    <a:pt x="5371" y="9459"/>
                  </a:moveTo>
                  <a:cubicBezTo>
                    <a:pt x="5550" y="9459"/>
                    <a:pt x="5693" y="9602"/>
                    <a:pt x="5693" y="9780"/>
                  </a:cubicBezTo>
                  <a:cubicBezTo>
                    <a:pt x="5693" y="9941"/>
                    <a:pt x="5550" y="10084"/>
                    <a:pt x="5371" y="10084"/>
                  </a:cubicBezTo>
                  <a:cubicBezTo>
                    <a:pt x="5211" y="10084"/>
                    <a:pt x="5068" y="9941"/>
                    <a:pt x="5068" y="9780"/>
                  </a:cubicBezTo>
                  <a:cubicBezTo>
                    <a:pt x="5068" y="9602"/>
                    <a:pt x="5211" y="9459"/>
                    <a:pt x="5371" y="9459"/>
                  </a:cubicBezTo>
                  <a:close/>
                  <a:moveTo>
                    <a:pt x="5345" y="0"/>
                  </a:moveTo>
                  <a:cubicBezTo>
                    <a:pt x="4839" y="0"/>
                    <a:pt x="4444" y="416"/>
                    <a:pt x="4444" y="930"/>
                  </a:cubicBezTo>
                  <a:cubicBezTo>
                    <a:pt x="4444" y="1341"/>
                    <a:pt x="4693" y="1698"/>
                    <a:pt x="5068" y="1822"/>
                  </a:cubicBezTo>
                  <a:lnTo>
                    <a:pt x="5068" y="2750"/>
                  </a:lnTo>
                  <a:cubicBezTo>
                    <a:pt x="4568" y="2786"/>
                    <a:pt x="4069" y="2893"/>
                    <a:pt x="3569" y="3089"/>
                  </a:cubicBezTo>
                  <a:lnTo>
                    <a:pt x="3105" y="2625"/>
                  </a:lnTo>
                  <a:cubicBezTo>
                    <a:pt x="3159" y="2500"/>
                    <a:pt x="3195" y="2358"/>
                    <a:pt x="3195" y="2215"/>
                  </a:cubicBezTo>
                  <a:cubicBezTo>
                    <a:pt x="3195" y="1715"/>
                    <a:pt x="2802" y="1305"/>
                    <a:pt x="2302" y="1287"/>
                  </a:cubicBezTo>
                  <a:cubicBezTo>
                    <a:pt x="2282" y="1286"/>
                    <a:pt x="2262" y="1285"/>
                    <a:pt x="2243" y="1285"/>
                  </a:cubicBezTo>
                  <a:cubicBezTo>
                    <a:pt x="1716" y="1285"/>
                    <a:pt x="1286" y="1735"/>
                    <a:pt x="1303" y="2268"/>
                  </a:cubicBezTo>
                  <a:cubicBezTo>
                    <a:pt x="1339" y="2768"/>
                    <a:pt x="1749" y="3161"/>
                    <a:pt x="2249" y="3161"/>
                  </a:cubicBezTo>
                  <a:cubicBezTo>
                    <a:pt x="2273" y="3164"/>
                    <a:pt x="2298" y="3165"/>
                    <a:pt x="2322" y="3165"/>
                  </a:cubicBezTo>
                  <a:cubicBezTo>
                    <a:pt x="2440" y="3165"/>
                    <a:pt x="2556" y="3131"/>
                    <a:pt x="2659" y="3071"/>
                  </a:cubicBezTo>
                  <a:lnTo>
                    <a:pt x="3177" y="3589"/>
                  </a:lnTo>
                  <a:lnTo>
                    <a:pt x="3177" y="4749"/>
                  </a:lnTo>
                  <a:cubicBezTo>
                    <a:pt x="3177" y="4856"/>
                    <a:pt x="3177" y="4945"/>
                    <a:pt x="3195" y="5034"/>
                  </a:cubicBezTo>
                  <a:lnTo>
                    <a:pt x="1839" y="5034"/>
                  </a:lnTo>
                  <a:cubicBezTo>
                    <a:pt x="1718" y="4671"/>
                    <a:pt x="1362" y="4409"/>
                    <a:pt x="951" y="4409"/>
                  </a:cubicBezTo>
                  <a:cubicBezTo>
                    <a:pt x="938" y="4409"/>
                    <a:pt x="924" y="4409"/>
                    <a:pt x="911" y="4410"/>
                  </a:cubicBezTo>
                  <a:cubicBezTo>
                    <a:pt x="429" y="4445"/>
                    <a:pt x="36" y="4838"/>
                    <a:pt x="19" y="5320"/>
                  </a:cubicBezTo>
                  <a:cubicBezTo>
                    <a:pt x="1" y="5855"/>
                    <a:pt x="429" y="6301"/>
                    <a:pt x="964" y="6301"/>
                  </a:cubicBezTo>
                  <a:cubicBezTo>
                    <a:pt x="1375" y="6301"/>
                    <a:pt x="1714" y="6033"/>
                    <a:pt x="1839" y="5659"/>
                  </a:cubicBezTo>
                  <a:lnTo>
                    <a:pt x="3302" y="5659"/>
                  </a:lnTo>
                  <a:cubicBezTo>
                    <a:pt x="3302" y="5659"/>
                    <a:pt x="3516" y="6301"/>
                    <a:pt x="3694" y="6586"/>
                  </a:cubicBezTo>
                  <a:lnTo>
                    <a:pt x="2659" y="7621"/>
                  </a:lnTo>
                  <a:cubicBezTo>
                    <a:pt x="2534" y="7568"/>
                    <a:pt x="2392" y="7532"/>
                    <a:pt x="2249" y="7532"/>
                  </a:cubicBezTo>
                  <a:cubicBezTo>
                    <a:pt x="1731" y="7532"/>
                    <a:pt x="1303" y="7960"/>
                    <a:pt x="1303" y="8478"/>
                  </a:cubicBezTo>
                  <a:cubicBezTo>
                    <a:pt x="1303" y="8995"/>
                    <a:pt x="1731" y="9423"/>
                    <a:pt x="2249" y="9423"/>
                  </a:cubicBezTo>
                  <a:cubicBezTo>
                    <a:pt x="2766" y="9423"/>
                    <a:pt x="3195" y="8995"/>
                    <a:pt x="3195" y="8478"/>
                  </a:cubicBezTo>
                  <a:cubicBezTo>
                    <a:pt x="3195" y="8335"/>
                    <a:pt x="3159" y="8192"/>
                    <a:pt x="3105" y="8067"/>
                  </a:cubicBezTo>
                  <a:lnTo>
                    <a:pt x="4087" y="7104"/>
                  </a:lnTo>
                  <a:cubicBezTo>
                    <a:pt x="4354" y="7407"/>
                    <a:pt x="4693" y="7657"/>
                    <a:pt x="5068" y="7853"/>
                  </a:cubicBezTo>
                  <a:lnTo>
                    <a:pt x="5068" y="8888"/>
                  </a:lnTo>
                  <a:cubicBezTo>
                    <a:pt x="4693" y="9013"/>
                    <a:pt x="4444" y="9370"/>
                    <a:pt x="4444" y="9780"/>
                  </a:cubicBezTo>
                  <a:cubicBezTo>
                    <a:pt x="4444" y="10298"/>
                    <a:pt x="4854" y="10726"/>
                    <a:pt x="5371" y="10726"/>
                  </a:cubicBezTo>
                  <a:cubicBezTo>
                    <a:pt x="5889" y="10726"/>
                    <a:pt x="6317" y="10298"/>
                    <a:pt x="6317" y="9780"/>
                  </a:cubicBezTo>
                  <a:cubicBezTo>
                    <a:pt x="6317" y="9370"/>
                    <a:pt x="6049" y="9013"/>
                    <a:pt x="5693" y="8888"/>
                  </a:cubicBezTo>
                  <a:lnTo>
                    <a:pt x="5693" y="7853"/>
                  </a:lnTo>
                  <a:cubicBezTo>
                    <a:pt x="6067" y="7657"/>
                    <a:pt x="6406" y="7407"/>
                    <a:pt x="6674" y="7104"/>
                  </a:cubicBezTo>
                  <a:lnTo>
                    <a:pt x="7655" y="8067"/>
                  </a:lnTo>
                  <a:cubicBezTo>
                    <a:pt x="7602" y="8192"/>
                    <a:pt x="7566" y="8335"/>
                    <a:pt x="7566" y="8478"/>
                  </a:cubicBezTo>
                  <a:cubicBezTo>
                    <a:pt x="7566" y="8995"/>
                    <a:pt x="7976" y="9423"/>
                    <a:pt x="8494" y="9423"/>
                  </a:cubicBezTo>
                  <a:cubicBezTo>
                    <a:pt x="9029" y="9423"/>
                    <a:pt x="9439" y="8995"/>
                    <a:pt x="9439" y="8478"/>
                  </a:cubicBezTo>
                  <a:cubicBezTo>
                    <a:pt x="9439" y="7960"/>
                    <a:pt x="9029" y="7532"/>
                    <a:pt x="8494" y="7532"/>
                  </a:cubicBezTo>
                  <a:cubicBezTo>
                    <a:pt x="8351" y="7532"/>
                    <a:pt x="8226" y="7568"/>
                    <a:pt x="8101" y="7621"/>
                  </a:cubicBezTo>
                  <a:lnTo>
                    <a:pt x="7049" y="6586"/>
                  </a:lnTo>
                  <a:cubicBezTo>
                    <a:pt x="7227" y="6301"/>
                    <a:pt x="7459" y="5694"/>
                    <a:pt x="7459" y="5694"/>
                  </a:cubicBezTo>
                  <a:lnTo>
                    <a:pt x="8904" y="5694"/>
                  </a:lnTo>
                  <a:cubicBezTo>
                    <a:pt x="8904" y="5694"/>
                    <a:pt x="9386" y="6301"/>
                    <a:pt x="9796" y="6301"/>
                  </a:cubicBezTo>
                  <a:cubicBezTo>
                    <a:pt x="10314" y="6301"/>
                    <a:pt x="10742" y="5873"/>
                    <a:pt x="10742" y="5355"/>
                  </a:cubicBezTo>
                  <a:cubicBezTo>
                    <a:pt x="10742" y="4838"/>
                    <a:pt x="10314" y="4410"/>
                    <a:pt x="9796" y="4410"/>
                  </a:cubicBezTo>
                  <a:cubicBezTo>
                    <a:pt x="9386" y="4410"/>
                    <a:pt x="9029" y="4677"/>
                    <a:pt x="8904" y="5034"/>
                  </a:cubicBezTo>
                  <a:lnTo>
                    <a:pt x="7566" y="5034"/>
                  </a:lnTo>
                  <a:cubicBezTo>
                    <a:pt x="7566" y="4945"/>
                    <a:pt x="7584" y="4856"/>
                    <a:pt x="7584" y="4766"/>
                  </a:cubicBezTo>
                  <a:lnTo>
                    <a:pt x="7584" y="3607"/>
                  </a:lnTo>
                  <a:lnTo>
                    <a:pt x="8101" y="3089"/>
                  </a:lnTo>
                  <a:cubicBezTo>
                    <a:pt x="8226" y="3143"/>
                    <a:pt x="8351" y="3178"/>
                    <a:pt x="8494" y="3178"/>
                  </a:cubicBezTo>
                  <a:cubicBezTo>
                    <a:pt x="9029" y="3178"/>
                    <a:pt x="9439" y="2750"/>
                    <a:pt x="9439" y="2233"/>
                  </a:cubicBezTo>
                  <a:cubicBezTo>
                    <a:pt x="9439" y="1715"/>
                    <a:pt x="9029" y="1287"/>
                    <a:pt x="8494" y="1287"/>
                  </a:cubicBezTo>
                  <a:cubicBezTo>
                    <a:pt x="7976" y="1287"/>
                    <a:pt x="7566" y="1715"/>
                    <a:pt x="7566" y="2233"/>
                  </a:cubicBezTo>
                  <a:cubicBezTo>
                    <a:pt x="7566" y="2376"/>
                    <a:pt x="7602" y="2518"/>
                    <a:pt x="7655" y="2643"/>
                  </a:cubicBezTo>
                  <a:lnTo>
                    <a:pt x="7191" y="3107"/>
                  </a:lnTo>
                  <a:cubicBezTo>
                    <a:pt x="6692" y="2893"/>
                    <a:pt x="6192" y="2786"/>
                    <a:pt x="5693" y="2750"/>
                  </a:cubicBezTo>
                  <a:lnTo>
                    <a:pt x="5693" y="1822"/>
                  </a:lnTo>
                  <a:cubicBezTo>
                    <a:pt x="6067" y="1698"/>
                    <a:pt x="6335" y="1323"/>
                    <a:pt x="6317" y="877"/>
                  </a:cubicBezTo>
                  <a:cubicBezTo>
                    <a:pt x="6299" y="395"/>
                    <a:pt x="5889" y="20"/>
                    <a:pt x="5407" y="2"/>
                  </a:cubicBezTo>
                  <a:cubicBezTo>
                    <a:pt x="5386" y="1"/>
                    <a:pt x="5365" y="0"/>
                    <a:pt x="53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50"/>
            <p:cNvSpPr/>
            <p:nvPr/>
          </p:nvSpPr>
          <p:spPr>
            <a:xfrm>
              <a:off x="1164600" y="3759100"/>
              <a:ext cx="50425" cy="37725"/>
            </a:xfrm>
            <a:custGeom>
              <a:rect b="b" l="l" r="r" t="t"/>
              <a:pathLst>
                <a:path extrusionOk="0" h="1509" w="2017">
                  <a:moveTo>
                    <a:pt x="1668" y="0"/>
                  </a:moveTo>
                  <a:cubicBezTo>
                    <a:pt x="1588" y="0"/>
                    <a:pt x="1508" y="32"/>
                    <a:pt x="1445" y="94"/>
                  </a:cubicBezTo>
                  <a:lnTo>
                    <a:pt x="785" y="754"/>
                  </a:lnTo>
                  <a:lnTo>
                    <a:pt x="553" y="540"/>
                  </a:lnTo>
                  <a:cubicBezTo>
                    <a:pt x="500" y="478"/>
                    <a:pt x="419" y="446"/>
                    <a:pt x="339" y="446"/>
                  </a:cubicBezTo>
                  <a:cubicBezTo>
                    <a:pt x="259" y="446"/>
                    <a:pt x="179" y="478"/>
                    <a:pt x="125" y="540"/>
                  </a:cubicBezTo>
                  <a:cubicBezTo>
                    <a:pt x="0" y="647"/>
                    <a:pt x="0" y="861"/>
                    <a:pt x="125" y="968"/>
                  </a:cubicBezTo>
                  <a:lnTo>
                    <a:pt x="553" y="1414"/>
                  </a:lnTo>
                  <a:cubicBezTo>
                    <a:pt x="616" y="1477"/>
                    <a:pt x="696" y="1508"/>
                    <a:pt x="776" y="1508"/>
                  </a:cubicBezTo>
                  <a:cubicBezTo>
                    <a:pt x="857" y="1508"/>
                    <a:pt x="937" y="1477"/>
                    <a:pt x="999" y="1414"/>
                  </a:cubicBezTo>
                  <a:lnTo>
                    <a:pt x="1892" y="540"/>
                  </a:lnTo>
                  <a:cubicBezTo>
                    <a:pt x="2016" y="415"/>
                    <a:pt x="2016" y="219"/>
                    <a:pt x="1892" y="94"/>
                  </a:cubicBezTo>
                  <a:cubicBezTo>
                    <a:pt x="1829" y="32"/>
                    <a:pt x="1749" y="0"/>
                    <a:pt x="1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50"/>
            <p:cNvSpPr/>
            <p:nvPr/>
          </p:nvSpPr>
          <p:spPr>
            <a:xfrm>
              <a:off x="3368600" y="3216350"/>
              <a:ext cx="268125" cy="268100"/>
            </a:xfrm>
            <a:custGeom>
              <a:rect b="b" l="l" r="r" t="t"/>
              <a:pathLst>
                <a:path extrusionOk="0" h="10724" w="10725">
                  <a:moveTo>
                    <a:pt x="9778" y="625"/>
                  </a:moveTo>
                  <a:cubicBezTo>
                    <a:pt x="9957" y="625"/>
                    <a:pt x="10100" y="768"/>
                    <a:pt x="10100" y="946"/>
                  </a:cubicBezTo>
                  <a:lnTo>
                    <a:pt x="10100" y="9778"/>
                  </a:lnTo>
                  <a:cubicBezTo>
                    <a:pt x="10100" y="9957"/>
                    <a:pt x="9957" y="10099"/>
                    <a:pt x="9778" y="10099"/>
                  </a:cubicBezTo>
                  <a:lnTo>
                    <a:pt x="946" y="10099"/>
                  </a:lnTo>
                  <a:cubicBezTo>
                    <a:pt x="768" y="10099"/>
                    <a:pt x="625" y="9957"/>
                    <a:pt x="625" y="9778"/>
                  </a:cubicBezTo>
                  <a:lnTo>
                    <a:pt x="625" y="946"/>
                  </a:lnTo>
                  <a:cubicBezTo>
                    <a:pt x="625" y="768"/>
                    <a:pt x="768" y="625"/>
                    <a:pt x="946" y="625"/>
                  </a:cubicBezTo>
                  <a:close/>
                  <a:moveTo>
                    <a:pt x="946" y="0"/>
                  </a:moveTo>
                  <a:cubicBezTo>
                    <a:pt x="429" y="0"/>
                    <a:pt x="1" y="429"/>
                    <a:pt x="1" y="946"/>
                  </a:cubicBezTo>
                  <a:lnTo>
                    <a:pt x="1" y="9778"/>
                  </a:lnTo>
                  <a:cubicBezTo>
                    <a:pt x="1" y="10313"/>
                    <a:pt x="429" y="10724"/>
                    <a:pt x="946" y="10724"/>
                  </a:cubicBezTo>
                  <a:lnTo>
                    <a:pt x="9778" y="10724"/>
                  </a:lnTo>
                  <a:cubicBezTo>
                    <a:pt x="10296" y="10724"/>
                    <a:pt x="10724" y="10313"/>
                    <a:pt x="10724" y="9778"/>
                  </a:cubicBezTo>
                  <a:lnTo>
                    <a:pt x="10724" y="946"/>
                  </a:lnTo>
                  <a:cubicBezTo>
                    <a:pt x="10724" y="429"/>
                    <a:pt x="10296" y="0"/>
                    <a:pt x="97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50"/>
            <p:cNvSpPr/>
            <p:nvPr/>
          </p:nvSpPr>
          <p:spPr>
            <a:xfrm>
              <a:off x="3410975" y="3245800"/>
              <a:ext cx="183375" cy="209675"/>
            </a:xfrm>
            <a:custGeom>
              <a:rect b="b" l="l" r="r" t="t"/>
              <a:pathLst>
                <a:path extrusionOk="0" h="8387" w="7335">
                  <a:moveTo>
                    <a:pt x="3676" y="0"/>
                  </a:moveTo>
                  <a:cubicBezTo>
                    <a:pt x="1642" y="0"/>
                    <a:pt x="1" y="1642"/>
                    <a:pt x="1" y="3676"/>
                  </a:cubicBezTo>
                  <a:lnTo>
                    <a:pt x="1" y="4300"/>
                  </a:lnTo>
                  <a:cubicBezTo>
                    <a:pt x="1" y="4461"/>
                    <a:pt x="144" y="4603"/>
                    <a:pt x="322" y="4603"/>
                  </a:cubicBezTo>
                  <a:cubicBezTo>
                    <a:pt x="483" y="4603"/>
                    <a:pt x="625" y="4461"/>
                    <a:pt x="625" y="4300"/>
                  </a:cubicBezTo>
                  <a:lnTo>
                    <a:pt x="625" y="3676"/>
                  </a:lnTo>
                  <a:cubicBezTo>
                    <a:pt x="625" y="1984"/>
                    <a:pt x="1999" y="624"/>
                    <a:pt x="3665" y="624"/>
                  </a:cubicBezTo>
                  <a:cubicBezTo>
                    <a:pt x="3687" y="624"/>
                    <a:pt x="3708" y="624"/>
                    <a:pt x="3730" y="625"/>
                  </a:cubicBezTo>
                  <a:cubicBezTo>
                    <a:pt x="5389" y="660"/>
                    <a:pt x="6710" y="2034"/>
                    <a:pt x="6710" y="3693"/>
                  </a:cubicBezTo>
                  <a:lnTo>
                    <a:pt x="6710" y="4925"/>
                  </a:lnTo>
                  <a:cubicBezTo>
                    <a:pt x="6710" y="6477"/>
                    <a:pt x="5443" y="7744"/>
                    <a:pt x="3890" y="7744"/>
                  </a:cubicBezTo>
                  <a:cubicBezTo>
                    <a:pt x="3730" y="7744"/>
                    <a:pt x="3587" y="7869"/>
                    <a:pt x="3569" y="8029"/>
                  </a:cubicBezTo>
                  <a:cubicBezTo>
                    <a:pt x="3551" y="8225"/>
                    <a:pt x="3694" y="8386"/>
                    <a:pt x="3873" y="8386"/>
                  </a:cubicBezTo>
                  <a:cubicBezTo>
                    <a:pt x="5782" y="8386"/>
                    <a:pt x="7334" y="6834"/>
                    <a:pt x="7334" y="4925"/>
                  </a:cubicBezTo>
                  <a:lnTo>
                    <a:pt x="7334" y="3676"/>
                  </a:lnTo>
                  <a:cubicBezTo>
                    <a:pt x="7334" y="1642"/>
                    <a:pt x="5693" y="0"/>
                    <a:pt x="36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50"/>
            <p:cNvSpPr/>
            <p:nvPr/>
          </p:nvSpPr>
          <p:spPr>
            <a:xfrm>
              <a:off x="3410525" y="3308650"/>
              <a:ext cx="120925" cy="115150"/>
            </a:xfrm>
            <a:custGeom>
              <a:rect b="b" l="l" r="r" t="t"/>
              <a:pathLst>
                <a:path extrusionOk="0" h="4606" w="4837">
                  <a:moveTo>
                    <a:pt x="3686" y="0"/>
                  </a:moveTo>
                  <a:cubicBezTo>
                    <a:pt x="3053" y="0"/>
                    <a:pt x="2535" y="522"/>
                    <a:pt x="2535" y="1162"/>
                  </a:cubicBezTo>
                  <a:lnTo>
                    <a:pt x="2535" y="1786"/>
                  </a:lnTo>
                  <a:cubicBezTo>
                    <a:pt x="2535" y="2999"/>
                    <a:pt x="1553" y="3981"/>
                    <a:pt x="340" y="3981"/>
                  </a:cubicBezTo>
                  <a:cubicBezTo>
                    <a:pt x="179" y="3981"/>
                    <a:pt x="37" y="4088"/>
                    <a:pt x="19" y="4248"/>
                  </a:cubicBezTo>
                  <a:cubicBezTo>
                    <a:pt x="1" y="4445"/>
                    <a:pt x="144" y="4605"/>
                    <a:pt x="340" y="4605"/>
                  </a:cubicBezTo>
                  <a:cubicBezTo>
                    <a:pt x="1892" y="4605"/>
                    <a:pt x="3159" y="3338"/>
                    <a:pt x="3159" y="1786"/>
                  </a:cubicBezTo>
                  <a:lnTo>
                    <a:pt x="3159" y="1162"/>
                  </a:lnTo>
                  <a:cubicBezTo>
                    <a:pt x="3159" y="894"/>
                    <a:pt x="3373" y="644"/>
                    <a:pt x="3641" y="626"/>
                  </a:cubicBezTo>
                  <a:cubicBezTo>
                    <a:pt x="3651" y="626"/>
                    <a:pt x="3661" y="625"/>
                    <a:pt x="3671" y="625"/>
                  </a:cubicBezTo>
                  <a:cubicBezTo>
                    <a:pt x="3962" y="625"/>
                    <a:pt x="4212" y="869"/>
                    <a:pt x="4212" y="1162"/>
                  </a:cubicBezTo>
                  <a:lnTo>
                    <a:pt x="4212" y="2411"/>
                  </a:lnTo>
                  <a:cubicBezTo>
                    <a:pt x="4212" y="2571"/>
                    <a:pt x="4069" y="2732"/>
                    <a:pt x="3908" y="2732"/>
                  </a:cubicBezTo>
                  <a:cubicBezTo>
                    <a:pt x="3898" y="2731"/>
                    <a:pt x="3889" y="2730"/>
                    <a:pt x="3879" y="2730"/>
                  </a:cubicBezTo>
                  <a:cubicBezTo>
                    <a:pt x="3698" y="2730"/>
                    <a:pt x="3570" y="2885"/>
                    <a:pt x="3587" y="3071"/>
                  </a:cubicBezTo>
                  <a:cubicBezTo>
                    <a:pt x="3605" y="3231"/>
                    <a:pt x="3748" y="3356"/>
                    <a:pt x="3908" y="3356"/>
                  </a:cubicBezTo>
                  <a:cubicBezTo>
                    <a:pt x="4426" y="3338"/>
                    <a:pt x="4836" y="2928"/>
                    <a:pt x="4836" y="2411"/>
                  </a:cubicBezTo>
                  <a:lnTo>
                    <a:pt x="4836" y="1162"/>
                  </a:lnTo>
                  <a:cubicBezTo>
                    <a:pt x="4836" y="555"/>
                    <a:pt x="4355" y="38"/>
                    <a:pt x="3748" y="2"/>
                  </a:cubicBezTo>
                  <a:cubicBezTo>
                    <a:pt x="3727" y="1"/>
                    <a:pt x="3706" y="0"/>
                    <a:pt x="36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50"/>
            <p:cNvSpPr/>
            <p:nvPr/>
          </p:nvSpPr>
          <p:spPr>
            <a:xfrm>
              <a:off x="3409650" y="3277400"/>
              <a:ext cx="153475" cy="146400"/>
            </a:xfrm>
            <a:custGeom>
              <a:rect b="b" l="l" r="r" t="t"/>
              <a:pathLst>
                <a:path extrusionOk="0" h="5856" w="6139">
                  <a:moveTo>
                    <a:pt x="3689" y="1"/>
                  </a:moveTo>
                  <a:cubicBezTo>
                    <a:pt x="2376" y="1"/>
                    <a:pt x="1321" y="1087"/>
                    <a:pt x="1321" y="2412"/>
                  </a:cubicBezTo>
                  <a:lnTo>
                    <a:pt x="1321" y="3036"/>
                  </a:lnTo>
                  <a:cubicBezTo>
                    <a:pt x="1321" y="3554"/>
                    <a:pt x="892" y="3964"/>
                    <a:pt x="375" y="3982"/>
                  </a:cubicBezTo>
                  <a:cubicBezTo>
                    <a:pt x="232" y="3982"/>
                    <a:pt x="107" y="4053"/>
                    <a:pt x="72" y="4178"/>
                  </a:cubicBezTo>
                  <a:cubicBezTo>
                    <a:pt x="0" y="4392"/>
                    <a:pt x="161" y="4606"/>
                    <a:pt x="375" y="4606"/>
                  </a:cubicBezTo>
                  <a:cubicBezTo>
                    <a:pt x="1231" y="4606"/>
                    <a:pt x="1945" y="3893"/>
                    <a:pt x="1945" y="3036"/>
                  </a:cubicBezTo>
                  <a:lnTo>
                    <a:pt x="1945" y="2429"/>
                  </a:lnTo>
                  <a:cubicBezTo>
                    <a:pt x="1945" y="1466"/>
                    <a:pt x="2694" y="663"/>
                    <a:pt x="3658" y="627"/>
                  </a:cubicBezTo>
                  <a:cubicBezTo>
                    <a:pt x="3680" y="627"/>
                    <a:pt x="3702" y="626"/>
                    <a:pt x="3723" y="626"/>
                  </a:cubicBezTo>
                  <a:cubicBezTo>
                    <a:pt x="4710" y="626"/>
                    <a:pt x="5496" y="1416"/>
                    <a:pt x="5496" y="2412"/>
                  </a:cubicBezTo>
                  <a:lnTo>
                    <a:pt x="5496" y="3661"/>
                  </a:lnTo>
                  <a:cubicBezTo>
                    <a:pt x="5496" y="4517"/>
                    <a:pt x="4800" y="5231"/>
                    <a:pt x="3943" y="5231"/>
                  </a:cubicBezTo>
                  <a:cubicBezTo>
                    <a:pt x="3747" y="5231"/>
                    <a:pt x="3604" y="5391"/>
                    <a:pt x="3622" y="5570"/>
                  </a:cubicBezTo>
                  <a:cubicBezTo>
                    <a:pt x="3622" y="5730"/>
                    <a:pt x="3765" y="5855"/>
                    <a:pt x="3926" y="5855"/>
                  </a:cubicBezTo>
                  <a:cubicBezTo>
                    <a:pt x="5139" y="5855"/>
                    <a:pt x="6138" y="4874"/>
                    <a:pt x="6138" y="3661"/>
                  </a:cubicBezTo>
                  <a:lnTo>
                    <a:pt x="6138" y="2429"/>
                  </a:lnTo>
                  <a:cubicBezTo>
                    <a:pt x="6138" y="1127"/>
                    <a:pt x="5103" y="39"/>
                    <a:pt x="3783" y="3"/>
                  </a:cubicBezTo>
                  <a:cubicBezTo>
                    <a:pt x="3751" y="2"/>
                    <a:pt x="3720" y="1"/>
                    <a:pt x="36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50"/>
            <p:cNvSpPr/>
            <p:nvPr/>
          </p:nvSpPr>
          <p:spPr>
            <a:xfrm>
              <a:off x="3368600" y="2366600"/>
              <a:ext cx="268125" cy="257625"/>
            </a:xfrm>
            <a:custGeom>
              <a:rect b="b" l="l" r="r" t="t"/>
              <a:pathLst>
                <a:path extrusionOk="0" h="10305" w="10725">
                  <a:moveTo>
                    <a:pt x="9778" y="625"/>
                  </a:moveTo>
                  <a:cubicBezTo>
                    <a:pt x="9957" y="625"/>
                    <a:pt x="10100" y="767"/>
                    <a:pt x="10100" y="946"/>
                  </a:cubicBezTo>
                  <a:lnTo>
                    <a:pt x="10100" y="1267"/>
                  </a:lnTo>
                  <a:lnTo>
                    <a:pt x="5764" y="1267"/>
                  </a:lnTo>
                  <a:cubicBezTo>
                    <a:pt x="5657" y="1267"/>
                    <a:pt x="5550" y="1321"/>
                    <a:pt x="5496" y="1410"/>
                  </a:cubicBezTo>
                  <a:lnTo>
                    <a:pt x="4747" y="2516"/>
                  </a:lnTo>
                  <a:lnTo>
                    <a:pt x="625" y="2516"/>
                  </a:lnTo>
                  <a:lnTo>
                    <a:pt x="625" y="946"/>
                  </a:lnTo>
                  <a:cubicBezTo>
                    <a:pt x="625" y="767"/>
                    <a:pt x="768" y="625"/>
                    <a:pt x="946" y="625"/>
                  </a:cubicBezTo>
                  <a:close/>
                  <a:moveTo>
                    <a:pt x="10100" y="1892"/>
                  </a:moveTo>
                  <a:lnTo>
                    <a:pt x="10100" y="7851"/>
                  </a:lnTo>
                  <a:cubicBezTo>
                    <a:pt x="10100" y="8029"/>
                    <a:pt x="9957" y="8172"/>
                    <a:pt x="9778" y="8172"/>
                  </a:cubicBezTo>
                  <a:lnTo>
                    <a:pt x="7388" y="8172"/>
                  </a:lnTo>
                  <a:cubicBezTo>
                    <a:pt x="7495" y="7833"/>
                    <a:pt x="7566" y="7458"/>
                    <a:pt x="7566" y="7102"/>
                  </a:cubicBezTo>
                  <a:lnTo>
                    <a:pt x="7566" y="5799"/>
                  </a:lnTo>
                  <a:cubicBezTo>
                    <a:pt x="7566" y="5674"/>
                    <a:pt x="7495" y="5567"/>
                    <a:pt x="7370" y="5514"/>
                  </a:cubicBezTo>
                  <a:cubicBezTo>
                    <a:pt x="6701" y="5219"/>
                    <a:pt x="6032" y="5072"/>
                    <a:pt x="5362" y="5072"/>
                  </a:cubicBezTo>
                  <a:cubicBezTo>
                    <a:pt x="4693" y="5072"/>
                    <a:pt x="4024" y="5219"/>
                    <a:pt x="3355" y="5514"/>
                  </a:cubicBezTo>
                  <a:cubicBezTo>
                    <a:pt x="3230" y="5567"/>
                    <a:pt x="3159" y="5674"/>
                    <a:pt x="3159" y="5799"/>
                  </a:cubicBezTo>
                  <a:lnTo>
                    <a:pt x="3159" y="7102"/>
                  </a:lnTo>
                  <a:cubicBezTo>
                    <a:pt x="3159" y="7458"/>
                    <a:pt x="3230" y="7833"/>
                    <a:pt x="3337" y="8172"/>
                  </a:cubicBezTo>
                  <a:lnTo>
                    <a:pt x="946" y="8172"/>
                  </a:lnTo>
                  <a:cubicBezTo>
                    <a:pt x="768" y="8172"/>
                    <a:pt x="625" y="8029"/>
                    <a:pt x="625" y="7851"/>
                  </a:cubicBezTo>
                  <a:lnTo>
                    <a:pt x="625" y="3140"/>
                  </a:lnTo>
                  <a:lnTo>
                    <a:pt x="4925" y="3140"/>
                  </a:lnTo>
                  <a:cubicBezTo>
                    <a:pt x="5032" y="3140"/>
                    <a:pt x="5122" y="3087"/>
                    <a:pt x="5193" y="2998"/>
                  </a:cubicBezTo>
                  <a:lnTo>
                    <a:pt x="5924" y="1892"/>
                  </a:lnTo>
                  <a:close/>
                  <a:moveTo>
                    <a:pt x="5362" y="5705"/>
                  </a:moveTo>
                  <a:cubicBezTo>
                    <a:pt x="5884" y="5705"/>
                    <a:pt x="6406" y="5808"/>
                    <a:pt x="6941" y="6013"/>
                  </a:cubicBezTo>
                  <a:lnTo>
                    <a:pt x="6941" y="7102"/>
                  </a:lnTo>
                  <a:cubicBezTo>
                    <a:pt x="6941" y="8172"/>
                    <a:pt x="6317" y="9171"/>
                    <a:pt x="5371" y="9653"/>
                  </a:cubicBezTo>
                  <a:cubicBezTo>
                    <a:pt x="4408" y="9171"/>
                    <a:pt x="3783" y="8172"/>
                    <a:pt x="3783" y="7102"/>
                  </a:cubicBezTo>
                  <a:lnTo>
                    <a:pt x="3783" y="6013"/>
                  </a:lnTo>
                  <a:cubicBezTo>
                    <a:pt x="4319" y="5808"/>
                    <a:pt x="4841" y="5705"/>
                    <a:pt x="5362" y="5705"/>
                  </a:cubicBezTo>
                  <a:close/>
                  <a:moveTo>
                    <a:pt x="946" y="0"/>
                  </a:moveTo>
                  <a:cubicBezTo>
                    <a:pt x="429" y="0"/>
                    <a:pt x="1" y="428"/>
                    <a:pt x="1" y="946"/>
                  </a:cubicBezTo>
                  <a:lnTo>
                    <a:pt x="1" y="7851"/>
                  </a:lnTo>
                  <a:cubicBezTo>
                    <a:pt x="1" y="8386"/>
                    <a:pt x="429" y="8797"/>
                    <a:pt x="946" y="8797"/>
                  </a:cubicBezTo>
                  <a:lnTo>
                    <a:pt x="3605" y="8797"/>
                  </a:lnTo>
                  <a:cubicBezTo>
                    <a:pt x="3980" y="9439"/>
                    <a:pt x="4533" y="9974"/>
                    <a:pt x="5229" y="10278"/>
                  </a:cubicBezTo>
                  <a:cubicBezTo>
                    <a:pt x="5273" y="10295"/>
                    <a:pt x="5318" y="10304"/>
                    <a:pt x="5362" y="10304"/>
                  </a:cubicBezTo>
                  <a:cubicBezTo>
                    <a:pt x="5407" y="10304"/>
                    <a:pt x="5452" y="10295"/>
                    <a:pt x="5496" y="10278"/>
                  </a:cubicBezTo>
                  <a:cubicBezTo>
                    <a:pt x="6192" y="9974"/>
                    <a:pt x="6763" y="9439"/>
                    <a:pt x="7120" y="8797"/>
                  </a:cubicBezTo>
                  <a:lnTo>
                    <a:pt x="9778" y="8797"/>
                  </a:lnTo>
                  <a:cubicBezTo>
                    <a:pt x="10296" y="8797"/>
                    <a:pt x="10724" y="8386"/>
                    <a:pt x="10724" y="7851"/>
                  </a:cubicBezTo>
                  <a:lnTo>
                    <a:pt x="10724" y="946"/>
                  </a:lnTo>
                  <a:cubicBezTo>
                    <a:pt x="10724" y="428"/>
                    <a:pt x="10296" y="0"/>
                    <a:pt x="97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2" name="Google Shape;2222;p50"/>
            <p:cNvSpPr/>
            <p:nvPr/>
          </p:nvSpPr>
          <p:spPr>
            <a:xfrm>
              <a:off x="3399825" y="2398275"/>
              <a:ext cx="16100" cy="15625"/>
            </a:xfrm>
            <a:custGeom>
              <a:rect b="b" l="l" r="r" t="t"/>
              <a:pathLst>
                <a:path extrusionOk="0" h="625" w="644">
                  <a:moveTo>
                    <a:pt x="322" y="0"/>
                  </a:moveTo>
                  <a:cubicBezTo>
                    <a:pt x="143" y="0"/>
                    <a:pt x="1" y="143"/>
                    <a:pt x="1" y="303"/>
                  </a:cubicBezTo>
                  <a:cubicBezTo>
                    <a:pt x="1" y="482"/>
                    <a:pt x="143" y="625"/>
                    <a:pt x="322" y="625"/>
                  </a:cubicBezTo>
                  <a:cubicBezTo>
                    <a:pt x="500" y="625"/>
                    <a:pt x="643" y="482"/>
                    <a:pt x="643" y="303"/>
                  </a:cubicBezTo>
                  <a:cubicBezTo>
                    <a:pt x="643" y="143"/>
                    <a:pt x="500" y="0"/>
                    <a:pt x="3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50"/>
            <p:cNvSpPr/>
            <p:nvPr/>
          </p:nvSpPr>
          <p:spPr>
            <a:xfrm>
              <a:off x="3431500" y="2398275"/>
              <a:ext cx="15625" cy="15625"/>
            </a:xfrm>
            <a:custGeom>
              <a:rect b="b" l="l" r="r" t="t"/>
              <a:pathLst>
                <a:path extrusionOk="0" h="625" w="625">
                  <a:moveTo>
                    <a:pt x="304" y="0"/>
                  </a:moveTo>
                  <a:cubicBezTo>
                    <a:pt x="143" y="0"/>
                    <a:pt x="1" y="143"/>
                    <a:pt x="1" y="303"/>
                  </a:cubicBezTo>
                  <a:cubicBezTo>
                    <a:pt x="1" y="482"/>
                    <a:pt x="143" y="625"/>
                    <a:pt x="304" y="625"/>
                  </a:cubicBezTo>
                  <a:cubicBezTo>
                    <a:pt x="482" y="625"/>
                    <a:pt x="625" y="482"/>
                    <a:pt x="625" y="303"/>
                  </a:cubicBezTo>
                  <a:cubicBezTo>
                    <a:pt x="625" y="143"/>
                    <a:pt x="482" y="0"/>
                    <a:pt x="3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50"/>
            <p:cNvSpPr/>
            <p:nvPr/>
          </p:nvSpPr>
          <p:spPr>
            <a:xfrm>
              <a:off x="3462725" y="2398275"/>
              <a:ext cx="16075" cy="15625"/>
            </a:xfrm>
            <a:custGeom>
              <a:rect b="b" l="l" r="r" t="t"/>
              <a:pathLst>
                <a:path extrusionOk="0" h="625" w="643">
                  <a:moveTo>
                    <a:pt x="322" y="0"/>
                  </a:moveTo>
                  <a:cubicBezTo>
                    <a:pt x="143" y="0"/>
                    <a:pt x="1" y="143"/>
                    <a:pt x="1" y="303"/>
                  </a:cubicBezTo>
                  <a:cubicBezTo>
                    <a:pt x="1" y="482"/>
                    <a:pt x="143" y="625"/>
                    <a:pt x="322" y="625"/>
                  </a:cubicBezTo>
                  <a:cubicBezTo>
                    <a:pt x="500" y="625"/>
                    <a:pt x="643" y="482"/>
                    <a:pt x="643" y="303"/>
                  </a:cubicBezTo>
                  <a:cubicBezTo>
                    <a:pt x="643" y="143"/>
                    <a:pt x="500" y="0"/>
                    <a:pt x="3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50"/>
            <p:cNvSpPr/>
            <p:nvPr/>
          </p:nvSpPr>
          <p:spPr>
            <a:xfrm>
              <a:off x="3477450" y="2540000"/>
              <a:ext cx="50425" cy="38050"/>
            </a:xfrm>
            <a:custGeom>
              <a:rect b="b" l="l" r="r" t="t"/>
              <a:pathLst>
                <a:path extrusionOk="0" h="1522" w="2017">
                  <a:moveTo>
                    <a:pt x="1669" y="1"/>
                  </a:moveTo>
                  <a:cubicBezTo>
                    <a:pt x="1588" y="1"/>
                    <a:pt x="1508" y="32"/>
                    <a:pt x="1446" y="94"/>
                  </a:cubicBezTo>
                  <a:lnTo>
                    <a:pt x="785" y="754"/>
                  </a:lnTo>
                  <a:lnTo>
                    <a:pt x="571" y="540"/>
                  </a:lnTo>
                  <a:cubicBezTo>
                    <a:pt x="509" y="478"/>
                    <a:pt x="429" y="447"/>
                    <a:pt x="348" y="447"/>
                  </a:cubicBezTo>
                  <a:cubicBezTo>
                    <a:pt x="268" y="447"/>
                    <a:pt x="188" y="478"/>
                    <a:pt x="125" y="540"/>
                  </a:cubicBezTo>
                  <a:cubicBezTo>
                    <a:pt x="0" y="665"/>
                    <a:pt x="0" y="861"/>
                    <a:pt x="125" y="986"/>
                  </a:cubicBezTo>
                  <a:lnTo>
                    <a:pt x="571" y="1432"/>
                  </a:lnTo>
                  <a:cubicBezTo>
                    <a:pt x="625" y="1486"/>
                    <a:pt x="696" y="1522"/>
                    <a:pt x="785" y="1522"/>
                  </a:cubicBezTo>
                  <a:cubicBezTo>
                    <a:pt x="875" y="1522"/>
                    <a:pt x="946" y="1486"/>
                    <a:pt x="1017" y="1432"/>
                  </a:cubicBezTo>
                  <a:lnTo>
                    <a:pt x="1892" y="540"/>
                  </a:lnTo>
                  <a:cubicBezTo>
                    <a:pt x="2017" y="415"/>
                    <a:pt x="2017" y="219"/>
                    <a:pt x="1892" y="94"/>
                  </a:cubicBezTo>
                  <a:cubicBezTo>
                    <a:pt x="1829" y="32"/>
                    <a:pt x="1749" y="1"/>
                    <a:pt x="16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50"/>
            <p:cNvSpPr/>
            <p:nvPr/>
          </p:nvSpPr>
          <p:spPr>
            <a:xfrm>
              <a:off x="3416325" y="2789025"/>
              <a:ext cx="172650" cy="268100"/>
            </a:xfrm>
            <a:custGeom>
              <a:rect b="b" l="l" r="r" t="t"/>
              <a:pathLst>
                <a:path extrusionOk="0" h="10724" w="6906">
                  <a:moveTo>
                    <a:pt x="5960" y="625"/>
                  </a:moveTo>
                  <a:cubicBezTo>
                    <a:pt x="6139" y="625"/>
                    <a:pt x="6281" y="767"/>
                    <a:pt x="6281" y="946"/>
                  </a:cubicBezTo>
                  <a:lnTo>
                    <a:pt x="6281" y="8832"/>
                  </a:lnTo>
                  <a:lnTo>
                    <a:pt x="625" y="8832"/>
                  </a:lnTo>
                  <a:lnTo>
                    <a:pt x="625" y="946"/>
                  </a:lnTo>
                  <a:cubicBezTo>
                    <a:pt x="625" y="767"/>
                    <a:pt x="768" y="625"/>
                    <a:pt x="947" y="625"/>
                  </a:cubicBezTo>
                  <a:close/>
                  <a:moveTo>
                    <a:pt x="6281" y="9457"/>
                  </a:moveTo>
                  <a:lnTo>
                    <a:pt x="6281" y="9778"/>
                  </a:lnTo>
                  <a:cubicBezTo>
                    <a:pt x="6281" y="9956"/>
                    <a:pt x="6139" y="10099"/>
                    <a:pt x="5960" y="10099"/>
                  </a:cubicBezTo>
                  <a:lnTo>
                    <a:pt x="947" y="10099"/>
                  </a:lnTo>
                  <a:cubicBezTo>
                    <a:pt x="768" y="10099"/>
                    <a:pt x="625" y="9956"/>
                    <a:pt x="625" y="9778"/>
                  </a:cubicBezTo>
                  <a:lnTo>
                    <a:pt x="625" y="9457"/>
                  </a:lnTo>
                  <a:close/>
                  <a:moveTo>
                    <a:pt x="947" y="0"/>
                  </a:moveTo>
                  <a:cubicBezTo>
                    <a:pt x="411" y="0"/>
                    <a:pt x="1" y="411"/>
                    <a:pt x="1" y="946"/>
                  </a:cubicBezTo>
                  <a:lnTo>
                    <a:pt x="1" y="9778"/>
                  </a:lnTo>
                  <a:cubicBezTo>
                    <a:pt x="1" y="10295"/>
                    <a:pt x="411" y="10724"/>
                    <a:pt x="947" y="10724"/>
                  </a:cubicBezTo>
                  <a:lnTo>
                    <a:pt x="5960" y="10724"/>
                  </a:lnTo>
                  <a:cubicBezTo>
                    <a:pt x="6496" y="10724"/>
                    <a:pt x="6906" y="10295"/>
                    <a:pt x="6906" y="9778"/>
                  </a:cubicBezTo>
                  <a:lnTo>
                    <a:pt x="6906" y="946"/>
                  </a:lnTo>
                  <a:cubicBezTo>
                    <a:pt x="6906" y="411"/>
                    <a:pt x="6496" y="0"/>
                    <a:pt x="59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50"/>
            <p:cNvSpPr/>
            <p:nvPr/>
          </p:nvSpPr>
          <p:spPr>
            <a:xfrm>
              <a:off x="3478775" y="2820250"/>
              <a:ext cx="47750" cy="15625"/>
            </a:xfrm>
            <a:custGeom>
              <a:rect b="b" l="l" r="r" t="t"/>
              <a:pathLst>
                <a:path extrusionOk="0" h="625" w="1910">
                  <a:moveTo>
                    <a:pt x="340" y="0"/>
                  </a:moveTo>
                  <a:cubicBezTo>
                    <a:pt x="179" y="0"/>
                    <a:pt x="37" y="125"/>
                    <a:pt x="19" y="286"/>
                  </a:cubicBezTo>
                  <a:cubicBezTo>
                    <a:pt x="1" y="464"/>
                    <a:pt x="144" y="625"/>
                    <a:pt x="322" y="625"/>
                  </a:cubicBezTo>
                  <a:lnTo>
                    <a:pt x="1571" y="625"/>
                  </a:lnTo>
                  <a:cubicBezTo>
                    <a:pt x="1732" y="625"/>
                    <a:pt x="1874" y="518"/>
                    <a:pt x="1892" y="357"/>
                  </a:cubicBezTo>
                  <a:cubicBezTo>
                    <a:pt x="1910" y="161"/>
                    <a:pt x="1767" y="0"/>
                    <a:pt x="15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50"/>
            <p:cNvSpPr/>
            <p:nvPr/>
          </p:nvSpPr>
          <p:spPr>
            <a:xfrm>
              <a:off x="3447550" y="2858275"/>
              <a:ext cx="110200" cy="130825"/>
            </a:xfrm>
            <a:custGeom>
              <a:rect b="b" l="l" r="r" t="t"/>
              <a:pathLst>
                <a:path extrusionOk="0" h="5233" w="4408">
                  <a:moveTo>
                    <a:pt x="2204" y="620"/>
                  </a:moveTo>
                  <a:cubicBezTo>
                    <a:pt x="2726" y="620"/>
                    <a:pt x="3248" y="727"/>
                    <a:pt x="3783" y="941"/>
                  </a:cubicBezTo>
                  <a:lnTo>
                    <a:pt x="3783" y="2012"/>
                  </a:lnTo>
                  <a:cubicBezTo>
                    <a:pt x="3783" y="3100"/>
                    <a:pt x="3159" y="4082"/>
                    <a:pt x="2213" y="4563"/>
                  </a:cubicBezTo>
                  <a:cubicBezTo>
                    <a:pt x="1250" y="4082"/>
                    <a:pt x="625" y="3100"/>
                    <a:pt x="625" y="2012"/>
                  </a:cubicBezTo>
                  <a:lnTo>
                    <a:pt x="625" y="941"/>
                  </a:lnTo>
                  <a:cubicBezTo>
                    <a:pt x="1161" y="727"/>
                    <a:pt x="1683" y="620"/>
                    <a:pt x="2204" y="620"/>
                  </a:cubicBezTo>
                  <a:close/>
                  <a:moveTo>
                    <a:pt x="2204" y="0"/>
                  </a:moveTo>
                  <a:cubicBezTo>
                    <a:pt x="1535" y="0"/>
                    <a:pt x="866" y="147"/>
                    <a:pt x="197" y="442"/>
                  </a:cubicBezTo>
                  <a:cubicBezTo>
                    <a:pt x="72" y="495"/>
                    <a:pt x="1" y="602"/>
                    <a:pt x="1" y="727"/>
                  </a:cubicBezTo>
                  <a:lnTo>
                    <a:pt x="1" y="2012"/>
                  </a:lnTo>
                  <a:cubicBezTo>
                    <a:pt x="1" y="3386"/>
                    <a:pt x="822" y="4653"/>
                    <a:pt x="2071" y="5206"/>
                  </a:cubicBezTo>
                  <a:cubicBezTo>
                    <a:pt x="2115" y="5224"/>
                    <a:pt x="2160" y="5233"/>
                    <a:pt x="2204" y="5233"/>
                  </a:cubicBezTo>
                  <a:cubicBezTo>
                    <a:pt x="2249" y="5233"/>
                    <a:pt x="2294" y="5224"/>
                    <a:pt x="2338" y="5206"/>
                  </a:cubicBezTo>
                  <a:cubicBezTo>
                    <a:pt x="3587" y="4653"/>
                    <a:pt x="4408" y="3386"/>
                    <a:pt x="4408" y="2012"/>
                  </a:cubicBezTo>
                  <a:lnTo>
                    <a:pt x="4408" y="727"/>
                  </a:lnTo>
                  <a:cubicBezTo>
                    <a:pt x="4408" y="602"/>
                    <a:pt x="4337" y="495"/>
                    <a:pt x="4212" y="442"/>
                  </a:cubicBezTo>
                  <a:cubicBezTo>
                    <a:pt x="3543" y="147"/>
                    <a:pt x="2874" y="0"/>
                    <a:pt x="22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50"/>
            <p:cNvSpPr/>
            <p:nvPr/>
          </p:nvSpPr>
          <p:spPr>
            <a:xfrm>
              <a:off x="3477450" y="2904425"/>
              <a:ext cx="50425" cy="38075"/>
            </a:xfrm>
            <a:custGeom>
              <a:rect b="b" l="l" r="r" t="t"/>
              <a:pathLst>
                <a:path extrusionOk="0" h="1523" w="2017">
                  <a:moveTo>
                    <a:pt x="1669" y="1"/>
                  </a:moveTo>
                  <a:cubicBezTo>
                    <a:pt x="1588" y="1"/>
                    <a:pt x="1508" y="32"/>
                    <a:pt x="1446" y="95"/>
                  </a:cubicBezTo>
                  <a:lnTo>
                    <a:pt x="785" y="773"/>
                  </a:lnTo>
                  <a:lnTo>
                    <a:pt x="571" y="541"/>
                  </a:lnTo>
                  <a:cubicBezTo>
                    <a:pt x="509" y="478"/>
                    <a:pt x="429" y="447"/>
                    <a:pt x="348" y="447"/>
                  </a:cubicBezTo>
                  <a:cubicBezTo>
                    <a:pt x="268" y="447"/>
                    <a:pt x="188" y="478"/>
                    <a:pt x="125" y="541"/>
                  </a:cubicBezTo>
                  <a:cubicBezTo>
                    <a:pt x="0" y="666"/>
                    <a:pt x="0" y="862"/>
                    <a:pt x="125" y="987"/>
                  </a:cubicBezTo>
                  <a:lnTo>
                    <a:pt x="571" y="1433"/>
                  </a:lnTo>
                  <a:cubicBezTo>
                    <a:pt x="625" y="1486"/>
                    <a:pt x="696" y="1522"/>
                    <a:pt x="785" y="1522"/>
                  </a:cubicBezTo>
                  <a:cubicBezTo>
                    <a:pt x="875" y="1522"/>
                    <a:pt x="946" y="1486"/>
                    <a:pt x="1017" y="1433"/>
                  </a:cubicBezTo>
                  <a:lnTo>
                    <a:pt x="1892" y="541"/>
                  </a:lnTo>
                  <a:cubicBezTo>
                    <a:pt x="2017" y="416"/>
                    <a:pt x="2017" y="220"/>
                    <a:pt x="1892" y="95"/>
                  </a:cubicBezTo>
                  <a:cubicBezTo>
                    <a:pt x="1829" y="32"/>
                    <a:pt x="1749" y="1"/>
                    <a:pt x="16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50"/>
            <p:cNvSpPr/>
            <p:nvPr/>
          </p:nvSpPr>
          <p:spPr>
            <a:xfrm>
              <a:off x="2822175" y="2789025"/>
              <a:ext cx="204325" cy="268100"/>
            </a:xfrm>
            <a:custGeom>
              <a:rect b="b" l="l" r="r" t="t"/>
              <a:pathLst>
                <a:path extrusionOk="0" h="10724" w="8173">
                  <a:moveTo>
                    <a:pt x="4086" y="625"/>
                  </a:moveTo>
                  <a:cubicBezTo>
                    <a:pt x="5692" y="625"/>
                    <a:pt x="7030" y="1713"/>
                    <a:pt x="7423" y="3194"/>
                  </a:cubicBezTo>
                  <a:cubicBezTo>
                    <a:pt x="7280" y="3069"/>
                    <a:pt x="7120" y="2926"/>
                    <a:pt x="6941" y="2784"/>
                  </a:cubicBezTo>
                  <a:cubicBezTo>
                    <a:pt x="5996" y="2052"/>
                    <a:pt x="5014" y="1677"/>
                    <a:pt x="4086" y="1677"/>
                  </a:cubicBezTo>
                  <a:cubicBezTo>
                    <a:pt x="3176" y="1677"/>
                    <a:pt x="2177" y="2052"/>
                    <a:pt x="1232" y="2784"/>
                  </a:cubicBezTo>
                  <a:cubicBezTo>
                    <a:pt x="1053" y="2926"/>
                    <a:pt x="893" y="3069"/>
                    <a:pt x="750" y="3194"/>
                  </a:cubicBezTo>
                  <a:cubicBezTo>
                    <a:pt x="1142" y="1713"/>
                    <a:pt x="2498" y="625"/>
                    <a:pt x="4086" y="625"/>
                  </a:cubicBezTo>
                  <a:close/>
                  <a:moveTo>
                    <a:pt x="1910" y="3087"/>
                  </a:moveTo>
                  <a:lnTo>
                    <a:pt x="1910" y="3087"/>
                  </a:lnTo>
                  <a:cubicBezTo>
                    <a:pt x="1767" y="3390"/>
                    <a:pt x="1678" y="3729"/>
                    <a:pt x="1678" y="4086"/>
                  </a:cubicBezTo>
                  <a:cubicBezTo>
                    <a:pt x="1678" y="4443"/>
                    <a:pt x="1767" y="4782"/>
                    <a:pt x="1892" y="5085"/>
                  </a:cubicBezTo>
                  <a:cubicBezTo>
                    <a:pt x="1374" y="4728"/>
                    <a:pt x="964" y="4318"/>
                    <a:pt x="732" y="4086"/>
                  </a:cubicBezTo>
                  <a:cubicBezTo>
                    <a:pt x="964" y="3854"/>
                    <a:pt x="1374" y="3444"/>
                    <a:pt x="1910" y="3087"/>
                  </a:cubicBezTo>
                  <a:close/>
                  <a:moveTo>
                    <a:pt x="6281" y="3087"/>
                  </a:moveTo>
                  <a:lnTo>
                    <a:pt x="6281" y="3087"/>
                  </a:lnTo>
                  <a:cubicBezTo>
                    <a:pt x="6816" y="3444"/>
                    <a:pt x="7227" y="3854"/>
                    <a:pt x="7441" y="4086"/>
                  </a:cubicBezTo>
                  <a:cubicBezTo>
                    <a:pt x="7227" y="4318"/>
                    <a:pt x="6816" y="4728"/>
                    <a:pt x="6281" y="5085"/>
                  </a:cubicBezTo>
                  <a:cubicBezTo>
                    <a:pt x="6424" y="4782"/>
                    <a:pt x="6495" y="4443"/>
                    <a:pt x="6495" y="4086"/>
                  </a:cubicBezTo>
                  <a:cubicBezTo>
                    <a:pt x="6495" y="3729"/>
                    <a:pt x="6424" y="3390"/>
                    <a:pt x="6281" y="3087"/>
                  </a:cubicBezTo>
                  <a:close/>
                  <a:moveTo>
                    <a:pt x="4086" y="2302"/>
                  </a:moveTo>
                  <a:cubicBezTo>
                    <a:pt x="5068" y="2302"/>
                    <a:pt x="5871" y="3105"/>
                    <a:pt x="5871" y="4086"/>
                  </a:cubicBezTo>
                  <a:cubicBezTo>
                    <a:pt x="5871" y="5067"/>
                    <a:pt x="5068" y="5870"/>
                    <a:pt x="4086" y="5870"/>
                  </a:cubicBezTo>
                  <a:cubicBezTo>
                    <a:pt x="3105" y="5870"/>
                    <a:pt x="2302" y="5067"/>
                    <a:pt x="2302" y="4086"/>
                  </a:cubicBezTo>
                  <a:cubicBezTo>
                    <a:pt x="2302" y="3105"/>
                    <a:pt x="3105" y="2302"/>
                    <a:pt x="4086" y="2302"/>
                  </a:cubicBezTo>
                  <a:close/>
                  <a:moveTo>
                    <a:pt x="750" y="4978"/>
                  </a:moveTo>
                  <a:cubicBezTo>
                    <a:pt x="893" y="5103"/>
                    <a:pt x="1053" y="5246"/>
                    <a:pt x="1232" y="5371"/>
                  </a:cubicBezTo>
                  <a:cubicBezTo>
                    <a:pt x="2177" y="6102"/>
                    <a:pt x="3176" y="6495"/>
                    <a:pt x="4086" y="6495"/>
                  </a:cubicBezTo>
                  <a:cubicBezTo>
                    <a:pt x="5014" y="6495"/>
                    <a:pt x="5996" y="6102"/>
                    <a:pt x="6941" y="5371"/>
                  </a:cubicBezTo>
                  <a:cubicBezTo>
                    <a:pt x="7120" y="5246"/>
                    <a:pt x="7280" y="5103"/>
                    <a:pt x="7423" y="4978"/>
                  </a:cubicBezTo>
                  <a:lnTo>
                    <a:pt x="7423" y="4978"/>
                  </a:lnTo>
                  <a:cubicBezTo>
                    <a:pt x="7030" y="6459"/>
                    <a:pt x="5692" y="7548"/>
                    <a:pt x="4086" y="7548"/>
                  </a:cubicBezTo>
                  <a:cubicBezTo>
                    <a:pt x="2498" y="7548"/>
                    <a:pt x="1142" y="6459"/>
                    <a:pt x="750" y="4978"/>
                  </a:cubicBezTo>
                  <a:close/>
                  <a:moveTo>
                    <a:pt x="4408" y="8154"/>
                  </a:moveTo>
                  <a:lnTo>
                    <a:pt x="4408" y="8797"/>
                  </a:lnTo>
                  <a:lnTo>
                    <a:pt x="3783" y="8797"/>
                  </a:lnTo>
                  <a:lnTo>
                    <a:pt x="3783" y="8154"/>
                  </a:lnTo>
                  <a:cubicBezTo>
                    <a:pt x="3872" y="8154"/>
                    <a:pt x="3979" y="8172"/>
                    <a:pt x="4086" y="8172"/>
                  </a:cubicBezTo>
                  <a:cubicBezTo>
                    <a:pt x="4193" y="8172"/>
                    <a:pt x="4301" y="8154"/>
                    <a:pt x="4408" y="8154"/>
                  </a:cubicBezTo>
                  <a:close/>
                  <a:moveTo>
                    <a:pt x="4104" y="0"/>
                  </a:moveTo>
                  <a:cubicBezTo>
                    <a:pt x="1838" y="0"/>
                    <a:pt x="0" y="1820"/>
                    <a:pt x="0" y="4086"/>
                  </a:cubicBezTo>
                  <a:cubicBezTo>
                    <a:pt x="0" y="6013"/>
                    <a:pt x="1357" y="7637"/>
                    <a:pt x="3141" y="8065"/>
                  </a:cubicBezTo>
                  <a:lnTo>
                    <a:pt x="3141" y="9100"/>
                  </a:lnTo>
                  <a:cubicBezTo>
                    <a:pt x="3141" y="9278"/>
                    <a:pt x="3284" y="9421"/>
                    <a:pt x="3462" y="9421"/>
                  </a:cubicBezTo>
                  <a:lnTo>
                    <a:pt x="3783" y="9421"/>
                  </a:lnTo>
                  <a:lnTo>
                    <a:pt x="3783" y="10099"/>
                  </a:lnTo>
                  <a:lnTo>
                    <a:pt x="1803" y="10099"/>
                  </a:lnTo>
                  <a:cubicBezTo>
                    <a:pt x="1642" y="10099"/>
                    <a:pt x="1499" y="10206"/>
                    <a:pt x="1481" y="10367"/>
                  </a:cubicBezTo>
                  <a:cubicBezTo>
                    <a:pt x="1446" y="10563"/>
                    <a:pt x="1606" y="10724"/>
                    <a:pt x="1785" y="10724"/>
                  </a:cubicBezTo>
                  <a:lnTo>
                    <a:pt x="6388" y="10724"/>
                  </a:lnTo>
                  <a:cubicBezTo>
                    <a:pt x="6549" y="10724"/>
                    <a:pt x="6691" y="10599"/>
                    <a:pt x="6709" y="10438"/>
                  </a:cubicBezTo>
                  <a:cubicBezTo>
                    <a:pt x="6727" y="10260"/>
                    <a:pt x="6584" y="10099"/>
                    <a:pt x="6388" y="10099"/>
                  </a:cubicBezTo>
                  <a:lnTo>
                    <a:pt x="4408" y="10099"/>
                  </a:lnTo>
                  <a:lnTo>
                    <a:pt x="4408" y="9421"/>
                  </a:lnTo>
                  <a:lnTo>
                    <a:pt x="4711" y="9421"/>
                  </a:lnTo>
                  <a:cubicBezTo>
                    <a:pt x="4889" y="9421"/>
                    <a:pt x="5032" y="9278"/>
                    <a:pt x="5032" y="9100"/>
                  </a:cubicBezTo>
                  <a:lnTo>
                    <a:pt x="5032" y="8065"/>
                  </a:lnTo>
                  <a:cubicBezTo>
                    <a:pt x="6834" y="7637"/>
                    <a:pt x="8172" y="6013"/>
                    <a:pt x="8172" y="4068"/>
                  </a:cubicBezTo>
                  <a:cubicBezTo>
                    <a:pt x="8172" y="1838"/>
                    <a:pt x="6335" y="0"/>
                    <a:pt x="41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50"/>
            <p:cNvSpPr/>
            <p:nvPr/>
          </p:nvSpPr>
          <p:spPr>
            <a:xfrm>
              <a:off x="2895775" y="2862175"/>
              <a:ext cx="57575" cy="57575"/>
            </a:xfrm>
            <a:custGeom>
              <a:rect b="b" l="l" r="r" t="t"/>
              <a:pathLst>
                <a:path extrusionOk="0" h="2303" w="2303">
                  <a:moveTo>
                    <a:pt x="1142" y="625"/>
                  </a:moveTo>
                  <a:cubicBezTo>
                    <a:pt x="1428" y="625"/>
                    <a:pt x="1678" y="875"/>
                    <a:pt x="1678" y="1160"/>
                  </a:cubicBezTo>
                  <a:cubicBezTo>
                    <a:pt x="1678" y="1446"/>
                    <a:pt x="1428" y="1678"/>
                    <a:pt x="1142" y="1678"/>
                  </a:cubicBezTo>
                  <a:cubicBezTo>
                    <a:pt x="857" y="1678"/>
                    <a:pt x="625" y="1446"/>
                    <a:pt x="625" y="1160"/>
                  </a:cubicBezTo>
                  <a:cubicBezTo>
                    <a:pt x="625" y="875"/>
                    <a:pt x="857" y="625"/>
                    <a:pt x="1142" y="625"/>
                  </a:cubicBezTo>
                  <a:close/>
                  <a:moveTo>
                    <a:pt x="1142" y="0"/>
                  </a:moveTo>
                  <a:cubicBezTo>
                    <a:pt x="518" y="0"/>
                    <a:pt x="0" y="518"/>
                    <a:pt x="0" y="1160"/>
                  </a:cubicBezTo>
                  <a:cubicBezTo>
                    <a:pt x="0" y="1785"/>
                    <a:pt x="518" y="2302"/>
                    <a:pt x="1142" y="2302"/>
                  </a:cubicBezTo>
                  <a:cubicBezTo>
                    <a:pt x="1785" y="2302"/>
                    <a:pt x="2302" y="1785"/>
                    <a:pt x="2302" y="1160"/>
                  </a:cubicBezTo>
                  <a:cubicBezTo>
                    <a:pt x="2302" y="518"/>
                    <a:pt x="1785" y="0"/>
                    <a:pt x="11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50"/>
            <p:cNvSpPr/>
            <p:nvPr/>
          </p:nvSpPr>
          <p:spPr>
            <a:xfrm>
              <a:off x="2212850" y="3374700"/>
              <a:ext cx="266775" cy="109750"/>
            </a:xfrm>
            <a:custGeom>
              <a:rect b="b" l="l" r="r" t="t"/>
              <a:pathLst>
                <a:path extrusionOk="0" h="4390" w="10671">
                  <a:moveTo>
                    <a:pt x="9939" y="625"/>
                  </a:moveTo>
                  <a:cubicBezTo>
                    <a:pt x="9992" y="625"/>
                    <a:pt x="10046" y="661"/>
                    <a:pt x="10046" y="732"/>
                  </a:cubicBezTo>
                  <a:lnTo>
                    <a:pt x="10046" y="3658"/>
                  </a:lnTo>
                  <a:cubicBezTo>
                    <a:pt x="10046" y="3712"/>
                    <a:pt x="9992" y="3765"/>
                    <a:pt x="9939" y="3765"/>
                  </a:cubicBezTo>
                  <a:lnTo>
                    <a:pt x="732" y="3765"/>
                  </a:lnTo>
                  <a:cubicBezTo>
                    <a:pt x="661" y="3765"/>
                    <a:pt x="625" y="3712"/>
                    <a:pt x="625" y="3658"/>
                  </a:cubicBezTo>
                  <a:lnTo>
                    <a:pt x="625" y="732"/>
                  </a:lnTo>
                  <a:cubicBezTo>
                    <a:pt x="625" y="661"/>
                    <a:pt x="661" y="625"/>
                    <a:pt x="732" y="625"/>
                  </a:cubicBezTo>
                  <a:close/>
                  <a:moveTo>
                    <a:pt x="732" y="1"/>
                  </a:moveTo>
                  <a:cubicBezTo>
                    <a:pt x="322" y="1"/>
                    <a:pt x="0" y="322"/>
                    <a:pt x="0" y="732"/>
                  </a:cubicBezTo>
                  <a:lnTo>
                    <a:pt x="0" y="3658"/>
                  </a:lnTo>
                  <a:cubicBezTo>
                    <a:pt x="0" y="4069"/>
                    <a:pt x="322" y="4390"/>
                    <a:pt x="732" y="4390"/>
                  </a:cubicBezTo>
                  <a:lnTo>
                    <a:pt x="9939" y="4390"/>
                  </a:lnTo>
                  <a:cubicBezTo>
                    <a:pt x="10349" y="4390"/>
                    <a:pt x="10670" y="4069"/>
                    <a:pt x="10670" y="3658"/>
                  </a:cubicBezTo>
                  <a:lnTo>
                    <a:pt x="10670" y="732"/>
                  </a:lnTo>
                  <a:cubicBezTo>
                    <a:pt x="10670" y="322"/>
                    <a:pt x="10349" y="1"/>
                    <a:pt x="99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3" name="Google Shape;2233;p50"/>
            <p:cNvSpPr/>
            <p:nvPr/>
          </p:nvSpPr>
          <p:spPr>
            <a:xfrm>
              <a:off x="2408675" y="3410725"/>
              <a:ext cx="39275" cy="37725"/>
            </a:xfrm>
            <a:custGeom>
              <a:rect b="b" l="l" r="r" t="t"/>
              <a:pathLst>
                <a:path extrusionOk="0" h="1509" w="1571">
                  <a:moveTo>
                    <a:pt x="339" y="0"/>
                  </a:moveTo>
                  <a:cubicBezTo>
                    <a:pt x="259" y="0"/>
                    <a:pt x="179" y="32"/>
                    <a:pt x="125" y="94"/>
                  </a:cubicBezTo>
                  <a:cubicBezTo>
                    <a:pt x="0" y="219"/>
                    <a:pt x="0" y="415"/>
                    <a:pt x="125" y="540"/>
                  </a:cubicBezTo>
                  <a:lnTo>
                    <a:pt x="339" y="754"/>
                  </a:lnTo>
                  <a:lnTo>
                    <a:pt x="125" y="968"/>
                  </a:lnTo>
                  <a:cubicBezTo>
                    <a:pt x="0" y="1093"/>
                    <a:pt x="0" y="1289"/>
                    <a:pt x="125" y="1414"/>
                  </a:cubicBezTo>
                  <a:cubicBezTo>
                    <a:pt x="179" y="1477"/>
                    <a:pt x="259" y="1508"/>
                    <a:pt x="339" y="1508"/>
                  </a:cubicBezTo>
                  <a:cubicBezTo>
                    <a:pt x="420" y="1508"/>
                    <a:pt x="500" y="1477"/>
                    <a:pt x="553" y="1414"/>
                  </a:cubicBezTo>
                  <a:lnTo>
                    <a:pt x="785" y="1200"/>
                  </a:lnTo>
                  <a:lnTo>
                    <a:pt x="1000" y="1414"/>
                  </a:lnTo>
                  <a:cubicBezTo>
                    <a:pt x="1062" y="1477"/>
                    <a:pt x="1142" y="1508"/>
                    <a:pt x="1223" y="1508"/>
                  </a:cubicBezTo>
                  <a:cubicBezTo>
                    <a:pt x="1303" y="1508"/>
                    <a:pt x="1383" y="1477"/>
                    <a:pt x="1446" y="1414"/>
                  </a:cubicBezTo>
                  <a:cubicBezTo>
                    <a:pt x="1570" y="1289"/>
                    <a:pt x="1570" y="1093"/>
                    <a:pt x="1446" y="968"/>
                  </a:cubicBezTo>
                  <a:lnTo>
                    <a:pt x="1231" y="754"/>
                  </a:lnTo>
                  <a:lnTo>
                    <a:pt x="1446" y="540"/>
                  </a:lnTo>
                  <a:cubicBezTo>
                    <a:pt x="1570" y="415"/>
                    <a:pt x="1570" y="219"/>
                    <a:pt x="1446" y="94"/>
                  </a:cubicBezTo>
                  <a:cubicBezTo>
                    <a:pt x="1383" y="32"/>
                    <a:pt x="1303" y="0"/>
                    <a:pt x="1223" y="0"/>
                  </a:cubicBezTo>
                  <a:cubicBezTo>
                    <a:pt x="1142" y="0"/>
                    <a:pt x="1062" y="32"/>
                    <a:pt x="1000" y="94"/>
                  </a:cubicBezTo>
                  <a:lnTo>
                    <a:pt x="785" y="308"/>
                  </a:lnTo>
                  <a:lnTo>
                    <a:pt x="553" y="94"/>
                  </a:lnTo>
                  <a:cubicBezTo>
                    <a:pt x="500" y="32"/>
                    <a:pt x="420" y="0"/>
                    <a:pt x="3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50"/>
            <p:cNvSpPr/>
            <p:nvPr/>
          </p:nvSpPr>
          <p:spPr>
            <a:xfrm>
              <a:off x="2353800" y="3410725"/>
              <a:ext cx="39275" cy="37725"/>
            </a:xfrm>
            <a:custGeom>
              <a:rect b="b" l="l" r="r" t="t"/>
              <a:pathLst>
                <a:path extrusionOk="0" h="1509" w="1571">
                  <a:moveTo>
                    <a:pt x="349" y="0"/>
                  </a:moveTo>
                  <a:cubicBezTo>
                    <a:pt x="268" y="0"/>
                    <a:pt x="188" y="32"/>
                    <a:pt x="126" y="94"/>
                  </a:cubicBezTo>
                  <a:cubicBezTo>
                    <a:pt x="1" y="219"/>
                    <a:pt x="1" y="415"/>
                    <a:pt x="126" y="540"/>
                  </a:cubicBezTo>
                  <a:lnTo>
                    <a:pt x="340" y="754"/>
                  </a:lnTo>
                  <a:lnTo>
                    <a:pt x="126" y="968"/>
                  </a:lnTo>
                  <a:cubicBezTo>
                    <a:pt x="1" y="1093"/>
                    <a:pt x="1" y="1289"/>
                    <a:pt x="126" y="1414"/>
                  </a:cubicBezTo>
                  <a:cubicBezTo>
                    <a:pt x="188" y="1477"/>
                    <a:pt x="268" y="1508"/>
                    <a:pt x="349" y="1508"/>
                  </a:cubicBezTo>
                  <a:cubicBezTo>
                    <a:pt x="429" y="1508"/>
                    <a:pt x="509" y="1477"/>
                    <a:pt x="572" y="1414"/>
                  </a:cubicBezTo>
                  <a:lnTo>
                    <a:pt x="786" y="1200"/>
                  </a:lnTo>
                  <a:lnTo>
                    <a:pt x="1018" y="1414"/>
                  </a:lnTo>
                  <a:cubicBezTo>
                    <a:pt x="1080" y="1477"/>
                    <a:pt x="1160" y="1508"/>
                    <a:pt x="1241" y="1508"/>
                  </a:cubicBezTo>
                  <a:cubicBezTo>
                    <a:pt x="1321" y="1508"/>
                    <a:pt x="1401" y="1477"/>
                    <a:pt x="1464" y="1414"/>
                  </a:cubicBezTo>
                  <a:cubicBezTo>
                    <a:pt x="1571" y="1289"/>
                    <a:pt x="1571" y="1093"/>
                    <a:pt x="1464" y="968"/>
                  </a:cubicBezTo>
                  <a:lnTo>
                    <a:pt x="1232" y="754"/>
                  </a:lnTo>
                  <a:lnTo>
                    <a:pt x="1464" y="540"/>
                  </a:lnTo>
                  <a:cubicBezTo>
                    <a:pt x="1571" y="415"/>
                    <a:pt x="1571" y="219"/>
                    <a:pt x="1464" y="94"/>
                  </a:cubicBezTo>
                  <a:cubicBezTo>
                    <a:pt x="1401" y="32"/>
                    <a:pt x="1321" y="0"/>
                    <a:pt x="1241" y="0"/>
                  </a:cubicBezTo>
                  <a:cubicBezTo>
                    <a:pt x="1160" y="0"/>
                    <a:pt x="1080" y="32"/>
                    <a:pt x="1018" y="94"/>
                  </a:cubicBezTo>
                  <a:lnTo>
                    <a:pt x="786" y="308"/>
                  </a:lnTo>
                  <a:lnTo>
                    <a:pt x="572" y="94"/>
                  </a:lnTo>
                  <a:cubicBezTo>
                    <a:pt x="509" y="32"/>
                    <a:pt x="429" y="0"/>
                    <a:pt x="3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50"/>
            <p:cNvSpPr/>
            <p:nvPr/>
          </p:nvSpPr>
          <p:spPr>
            <a:xfrm>
              <a:off x="2298950" y="3410725"/>
              <a:ext cx="39725" cy="37725"/>
            </a:xfrm>
            <a:custGeom>
              <a:rect b="b" l="l" r="r" t="t"/>
              <a:pathLst>
                <a:path extrusionOk="0" h="1509" w="1589">
                  <a:moveTo>
                    <a:pt x="348" y="0"/>
                  </a:moveTo>
                  <a:cubicBezTo>
                    <a:pt x="268" y="0"/>
                    <a:pt x="187" y="32"/>
                    <a:pt x="125" y="94"/>
                  </a:cubicBezTo>
                  <a:cubicBezTo>
                    <a:pt x="0" y="219"/>
                    <a:pt x="0" y="415"/>
                    <a:pt x="125" y="540"/>
                  </a:cubicBezTo>
                  <a:lnTo>
                    <a:pt x="357" y="754"/>
                  </a:lnTo>
                  <a:lnTo>
                    <a:pt x="125" y="968"/>
                  </a:lnTo>
                  <a:cubicBezTo>
                    <a:pt x="0" y="1093"/>
                    <a:pt x="0" y="1289"/>
                    <a:pt x="125" y="1414"/>
                  </a:cubicBezTo>
                  <a:cubicBezTo>
                    <a:pt x="187" y="1477"/>
                    <a:pt x="268" y="1508"/>
                    <a:pt x="348" y="1508"/>
                  </a:cubicBezTo>
                  <a:cubicBezTo>
                    <a:pt x="428" y="1508"/>
                    <a:pt x="509" y="1477"/>
                    <a:pt x="571" y="1414"/>
                  </a:cubicBezTo>
                  <a:lnTo>
                    <a:pt x="803" y="1200"/>
                  </a:lnTo>
                  <a:lnTo>
                    <a:pt x="1017" y="1414"/>
                  </a:lnTo>
                  <a:cubicBezTo>
                    <a:pt x="1080" y="1477"/>
                    <a:pt x="1160" y="1508"/>
                    <a:pt x="1240" y="1508"/>
                  </a:cubicBezTo>
                  <a:cubicBezTo>
                    <a:pt x="1320" y="1508"/>
                    <a:pt x="1401" y="1477"/>
                    <a:pt x="1463" y="1414"/>
                  </a:cubicBezTo>
                  <a:cubicBezTo>
                    <a:pt x="1588" y="1289"/>
                    <a:pt x="1588" y="1093"/>
                    <a:pt x="1463" y="968"/>
                  </a:cubicBezTo>
                  <a:lnTo>
                    <a:pt x="1249" y="754"/>
                  </a:lnTo>
                  <a:lnTo>
                    <a:pt x="1463" y="540"/>
                  </a:lnTo>
                  <a:cubicBezTo>
                    <a:pt x="1588" y="415"/>
                    <a:pt x="1588" y="219"/>
                    <a:pt x="1463" y="94"/>
                  </a:cubicBezTo>
                  <a:cubicBezTo>
                    <a:pt x="1401" y="32"/>
                    <a:pt x="1320" y="0"/>
                    <a:pt x="1240" y="0"/>
                  </a:cubicBezTo>
                  <a:cubicBezTo>
                    <a:pt x="1160" y="0"/>
                    <a:pt x="1080" y="32"/>
                    <a:pt x="1017" y="94"/>
                  </a:cubicBezTo>
                  <a:lnTo>
                    <a:pt x="803" y="308"/>
                  </a:lnTo>
                  <a:lnTo>
                    <a:pt x="571" y="94"/>
                  </a:lnTo>
                  <a:cubicBezTo>
                    <a:pt x="509" y="32"/>
                    <a:pt x="428" y="0"/>
                    <a:pt x="3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50"/>
            <p:cNvSpPr/>
            <p:nvPr/>
          </p:nvSpPr>
          <p:spPr>
            <a:xfrm>
              <a:off x="2296250" y="3216350"/>
              <a:ext cx="99500" cy="141425"/>
            </a:xfrm>
            <a:custGeom>
              <a:rect b="b" l="l" r="r" t="t"/>
              <a:pathLst>
                <a:path extrusionOk="0" h="5657" w="3980">
                  <a:moveTo>
                    <a:pt x="2020" y="624"/>
                  </a:moveTo>
                  <a:cubicBezTo>
                    <a:pt x="2031" y="624"/>
                    <a:pt x="2042" y="625"/>
                    <a:pt x="2053" y="625"/>
                  </a:cubicBezTo>
                  <a:cubicBezTo>
                    <a:pt x="2535" y="661"/>
                    <a:pt x="2945" y="1089"/>
                    <a:pt x="2945" y="1588"/>
                  </a:cubicBezTo>
                  <a:lnTo>
                    <a:pt x="2945" y="2088"/>
                  </a:lnTo>
                  <a:lnTo>
                    <a:pt x="1054" y="2088"/>
                  </a:lnTo>
                  <a:lnTo>
                    <a:pt x="1054" y="1571"/>
                  </a:lnTo>
                  <a:cubicBezTo>
                    <a:pt x="1054" y="1046"/>
                    <a:pt x="1482" y="624"/>
                    <a:pt x="2020" y="624"/>
                  </a:cubicBezTo>
                  <a:close/>
                  <a:moveTo>
                    <a:pt x="3248" y="2730"/>
                  </a:moveTo>
                  <a:cubicBezTo>
                    <a:pt x="3320" y="2730"/>
                    <a:pt x="3355" y="2766"/>
                    <a:pt x="3355" y="2837"/>
                  </a:cubicBezTo>
                  <a:lnTo>
                    <a:pt x="3355" y="4925"/>
                  </a:lnTo>
                  <a:cubicBezTo>
                    <a:pt x="3355" y="4978"/>
                    <a:pt x="3320" y="5032"/>
                    <a:pt x="3248" y="5032"/>
                  </a:cubicBezTo>
                  <a:lnTo>
                    <a:pt x="750" y="5032"/>
                  </a:lnTo>
                  <a:cubicBezTo>
                    <a:pt x="679" y="5032"/>
                    <a:pt x="643" y="4978"/>
                    <a:pt x="643" y="4925"/>
                  </a:cubicBezTo>
                  <a:lnTo>
                    <a:pt x="643" y="2837"/>
                  </a:lnTo>
                  <a:cubicBezTo>
                    <a:pt x="643" y="2766"/>
                    <a:pt x="679" y="2730"/>
                    <a:pt x="750" y="2730"/>
                  </a:cubicBezTo>
                  <a:close/>
                  <a:moveTo>
                    <a:pt x="2020" y="0"/>
                  </a:moveTo>
                  <a:cubicBezTo>
                    <a:pt x="1143" y="0"/>
                    <a:pt x="429" y="707"/>
                    <a:pt x="429" y="1571"/>
                  </a:cubicBezTo>
                  <a:lnTo>
                    <a:pt x="429" y="2159"/>
                  </a:lnTo>
                  <a:cubicBezTo>
                    <a:pt x="179" y="2284"/>
                    <a:pt x="1" y="2534"/>
                    <a:pt x="1" y="2837"/>
                  </a:cubicBezTo>
                  <a:lnTo>
                    <a:pt x="1" y="4925"/>
                  </a:lnTo>
                  <a:cubicBezTo>
                    <a:pt x="1" y="5335"/>
                    <a:pt x="340" y="5657"/>
                    <a:pt x="750" y="5657"/>
                  </a:cubicBezTo>
                  <a:lnTo>
                    <a:pt x="3248" y="5657"/>
                  </a:lnTo>
                  <a:cubicBezTo>
                    <a:pt x="3659" y="5657"/>
                    <a:pt x="3980" y="5335"/>
                    <a:pt x="3980" y="4925"/>
                  </a:cubicBezTo>
                  <a:lnTo>
                    <a:pt x="3980" y="2837"/>
                  </a:lnTo>
                  <a:cubicBezTo>
                    <a:pt x="3980" y="2534"/>
                    <a:pt x="3819" y="2284"/>
                    <a:pt x="3570" y="2159"/>
                  </a:cubicBezTo>
                  <a:lnTo>
                    <a:pt x="3570" y="1588"/>
                  </a:lnTo>
                  <a:cubicBezTo>
                    <a:pt x="3570" y="750"/>
                    <a:pt x="2909" y="36"/>
                    <a:pt x="2053" y="0"/>
                  </a:cubicBezTo>
                  <a:cubicBezTo>
                    <a:pt x="2042" y="0"/>
                    <a:pt x="2031" y="0"/>
                    <a:pt x="20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50"/>
            <p:cNvSpPr/>
            <p:nvPr/>
          </p:nvSpPr>
          <p:spPr>
            <a:xfrm>
              <a:off x="2320800" y="3294300"/>
              <a:ext cx="50875" cy="38050"/>
            </a:xfrm>
            <a:custGeom>
              <a:rect b="b" l="l" r="r" t="t"/>
              <a:pathLst>
                <a:path extrusionOk="0" h="1522" w="2035">
                  <a:moveTo>
                    <a:pt x="1686" y="0"/>
                  </a:moveTo>
                  <a:cubicBezTo>
                    <a:pt x="1606" y="0"/>
                    <a:pt x="1526" y="32"/>
                    <a:pt x="1463" y="94"/>
                  </a:cubicBezTo>
                  <a:lnTo>
                    <a:pt x="785" y="754"/>
                  </a:lnTo>
                  <a:lnTo>
                    <a:pt x="571" y="540"/>
                  </a:lnTo>
                  <a:cubicBezTo>
                    <a:pt x="509" y="478"/>
                    <a:pt x="429" y="446"/>
                    <a:pt x="348" y="446"/>
                  </a:cubicBezTo>
                  <a:cubicBezTo>
                    <a:pt x="268" y="446"/>
                    <a:pt x="188" y="478"/>
                    <a:pt x="125" y="540"/>
                  </a:cubicBezTo>
                  <a:cubicBezTo>
                    <a:pt x="0" y="665"/>
                    <a:pt x="0" y="861"/>
                    <a:pt x="125" y="986"/>
                  </a:cubicBezTo>
                  <a:lnTo>
                    <a:pt x="571" y="1432"/>
                  </a:lnTo>
                  <a:cubicBezTo>
                    <a:pt x="625" y="1486"/>
                    <a:pt x="714" y="1521"/>
                    <a:pt x="785" y="1521"/>
                  </a:cubicBezTo>
                  <a:cubicBezTo>
                    <a:pt x="875" y="1521"/>
                    <a:pt x="964" y="1486"/>
                    <a:pt x="1017" y="1432"/>
                  </a:cubicBezTo>
                  <a:lnTo>
                    <a:pt x="1909" y="540"/>
                  </a:lnTo>
                  <a:cubicBezTo>
                    <a:pt x="2034" y="415"/>
                    <a:pt x="2034" y="219"/>
                    <a:pt x="1909" y="94"/>
                  </a:cubicBezTo>
                  <a:cubicBezTo>
                    <a:pt x="1847" y="32"/>
                    <a:pt x="1767" y="0"/>
                    <a:pt x="16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50"/>
            <p:cNvSpPr/>
            <p:nvPr/>
          </p:nvSpPr>
          <p:spPr>
            <a:xfrm>
              <a:off x="2244525" y="3410725"/>
              <a:ext cx="39275" cy="37725"/>
            </a:xfrm>
            <a:custGeom>
              <a:rect b="b" l="l" r="r" t="t"/>
              <a:pathLst>
                <a:path extrusionOk="0" h="1509" w="1571">
                  <a:moveTo>
                    <a:pt x="339" y="0"/>
                  </a:moveTo>
                  <a:cubicBezTo>
                    <a:pt x="259" y="0"/>
                    <a:pt x="179" y="32"/>
                    <a:pt x="125" y="94"/>
                  </a:cubicBezTo>
                  <a:cubicBezTo>
                    <a:pt x="0" y="219"/>
                    <a:pt x="0" y="415"/>
                    <a:pt x="125" y="540"/>
                  </a:cubicBezTo>
                  <a:lnTo>
                    <a:pt x="339" y="754"/>
                  </a:lnTo>
                  <a:lnTo>
                    <a:pt x="125" y="968"/>
                  </a:lnTo>
                  <a:cubicBezTo>
                    <a:pt x="0" y="1093"/>
                    <a:pt x="0" y="1289"/>
                    <a:pt x="125" y="1414"/>
                  </a:cubicBezTo>
                  <a:cubicBezTo>
                    <a:pt x="179" y="1477"/>
                    <a:pt x="259" y="1508"/>
                    <a:pt x="339" y="1508"/>
                  </a:cubicBezTo>
                  <a:cubicBezTo>
                    <a:pt x="420" y="1508"/>
                    <a:pt x="500" y="1477"/>
                    <a:pt x="553" y="1414"/>
                  </a:cubicBezTo>
                  <a:lnTo>
                    <a:pt x="785" y="1200"/>
                  </a:lnTo>
                  <a:lnTo>
                    <a:pt x="999" y="1414"/>
                  </a:lnTo>
                  <a:cubicBezTo>
                    <a:pt x="1062" y="1477"/>
                    <a:pt x="1142" y="1508"/>
                    <a:pt x="1222" y="1508"/>
                  </a:cubicBezTo>
                  <a:cubicBezTo>
                    <a:pt x="1303" y="1508"/>
                    <a:pt x="1383" y="1477"/>
                    <a:pt x="1445" y="1414"/>
                  </a:cubicBezTo>
                  <a:cubicBezTo>
                    <a:pt x="1570" y="1289"/>
                    <a:pt x="1570" y="1093"/>
                    <a:pt x="1445" y="968"/>
                  </a:cubicBezTo>
                  <a:lnTo>
                    <a:pt x="1231" y="754"/>
                  </a:lnTo>
                  <a:lnTo>
                    <a:pt x="1445" y="540"/>
                  </a:lnTo>
                  <a:cubicBezTo>
                    <a:pt x="1570" y="415"/>
                    <a:pt x="1570" y="219"/>
                    <a:pt x="1445" y="94"/>
                  </a:cubicBezTo>
                  <a:cubicBezTo>
                    <a:pt x="1383" y="32"/>
                    <a:pt x="1303" y="0"/>
                    <a:pt x="1222" y="0"/>
                  </a:cubicBezTo>
                  <a:cubicBezTo>
                    <a:pt x="1142" y="0"/>
                    <a:pt x="1062" y="32"/>
                    <a:pt x="999" y="94"/>
                  </a:cubicBezTo>
                  <a:lnTo>
                    <a:pt x="785" y="308"/>
                  </a:lnTo>
                  <a:lnTo>
                    <a:pt x="553" y="94"/>
                  </a:lnTo>
                  <a:cubicBezTo>
                    <a:pt x="500" y="32"/>
                    <a:pt x="420" y="0"/>
                    <a:pt x="3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50"/>
            <p:cNvSpPr/>
            <p:nvPr/>
          </p:nvSpPr>
          <p:spPr>
            <a:xfrm>
              <a:off x="2789175" y="2361300"/>
              <a:ext cx="270775" cy="268500"/>
            </a:xfrm>
            <a:custGeom>
              <a:rect b="b" l="l" r="r" t="t"/>
              <a:pathLst>
                <a:path extrusionOk="0" h="10740" w="10831">
                  <a:moveTo>
                    <a:pt x="5406" y="1515"/>
                  </a:moveTo>
                  <a:cubicBezTo>
                    <a:pt x="6281" y="1515"/>
                    <a:pt x="7012" y="2157"/>
                    <a:pt x="7155" y="2978"/>
                  </a:cubicBezTo>
                  <a:lnTo>
                    <a:pt x="3658" y="2978"/>
                  </a:lnTo>
                  <a:cubicBezTo>
                    <a:pt x="3801" y="2157"/>
                    <a:pt x="4532" y="1515"/>
                    <a:pt x="5406" y="1515"/>
                  </a:cubicBezTo>
                  <a:close/>
                  <a:moveTo>
                    <a:pt x="5406" y="6118"/>
                  </a:moveTo>
                  <a:cubicBezTo>
                    <a:pt x="5585" y="6118"/>
                    <a:pt x="5728" y="6261"/>
                    <a:pt x="5728" y="6439"/>
                  </a:cubicBezTo>
                  <a:cubicBezTo>
                    <a:pt x="5728" y="6618"/>
                    <a:pt x="5585" y="6760"/>
                    <a:pt x="5406" y="6760"/>
                  </a:cubicBezTo>
                  <a:cubicBezTo>
                    <a:pt x="5246" y="6760"/>
                    <a:pt x="5103" y="6618"/>
                    <a:pt x="5103" y="6439"/>
                  </a:cubicBezTo>
                  <a:cubicBezTo>
                    <a:pt x="5103" y="6261"/>
                    <a:pt x="5246" y="6118"/>
                    <a:pt x="5406" y="6118"/>
                  </a:cubicBezTo>
                  <a:close/>
                  <a:moveTo>
                    <a:pt x="7565" y="3602"/>
                  </a:moveTo>
                  <a:cubicBezTo>
                    <a:pt x="7833" y="3602"/>
                    <a:pt x="8029" y="3816"/>
                    <a:pt x="8029" y="4066"/>
                  </a:cubicBezTo>
                  <a:lnTo>
                    <a:pt x="8029" y="7706"/>
                  </a:lnTo>
                  <a:cubicBezTo>
                    <a:pt x="8029" y="8527"/>
                    <a:pt x="7583" y="9294"/>
                    <a:pt x="6870" y="9704"/>
                  </a:cubicBezTo>
                  <a:cubicBezTo>
                    <a:pt x="6376" y="9979"/>
                    <a:pt x="5880" y="10102"/>
                    <a:pt x="5412" y="10102"/>
                  </a:cubicBezTo>
                  <a:cubicBezTo>
                    <a:pt x="3965" y="10102"/>
                    <a:pt x="2784" y="8934"/>
                    <a:pt x="2784" y="7492"/>
                  </a:cubicBezTo>
                  <a:lnTo>
                    <a:pt x="2784" y="4066"/>
                  </a:lnTo>
                  <a:cubicBezTo>
                    <a:pt x="2784" y="3816"/>
                    <a:pt x="2998" y="3602"/>
                    <a:pt x="3247" y="3602"/>
                  </a:cubicBezTo>
                  <a:lnTo>
                    <a:pt x="5103" y="3602"/>
                  </a:lnTo>
                  <a:lnTo>
                    <a:pt x="5103" y="5547"/>
                  </a:lnTo>
                  <a:cubicBezTo>
                    <a:pt x="4711" y="5690"/>
                    <a:pt x="4443" y="6065"/>
                    <a:pt x="4461" y="6493"/>
                  </a:cubicBezTo>
                  <a:cubicBezTo>
                    <a:pt x="4496" y="6975"/>
                    <a:pt x="4889" y="7367"/>
                    <a:pt x="5371" y="7385"/>
                  </a:cubicBezTo>
                  <a:cubicBezTo>
                    <a:pt x="5382" y="7385"/>
                    <a:pt x="5392" y="7385"/>
                    <a:pt x="5403" y="7385"/>
                  </a:cubicBezTo>
                  <a:cubicBezTo>
                    <a:pt x="5924" y="7385"/>
                    <a:pt x="6352" y="6964"/>
                    <a:pt x="6352" y="6439"/>
                  </a:cubicBezTo>
                  <a:cubicBezTo>
                    <a:pt x="6352" y="6029"/>
                    <a:pt x="6084" y="5672"/>
                    <a:pt x="5728" y="5547"/>
                  </a:cubicBezTo>
                  <a:lnTo>
                    <a:pt x="5728" y="3602"/>
                  </a:lnTo>
                  <a:close/>
                  <a:moveTo>
                    <a:pt x="6882" y="0"/>
                  </a:moveTo>
                  <a:cubicBezTo>
                    <a:pt x="6751" y="0"/>
                    <a:pt x="6627" y="86"/>
                    <a:pt x="6584" y="230"/>
                  </a:cubicBezTo>
                  <a:lnTo>
                    <a:pt x="6316" y="1069"/>
                  </a:lnTo>
                  <a:cubicBezTo>
                    <a:pt x="6031" y="944"/>
                    <a:pt x="5728" y="890"/>
                    <a:pt x="5406" y="890"/>
                  </a:cubicBezTo>
                  <a:cubicBezTo>
                    <a:pt x="5085" y="890"/>
                    <a:pt x="4782" y="944"/>
                    <a:pt x="4514" y="1069"/>
                  </a:cubicBezTo>
                  <a:lnTo>
                    <a:pt x="4247" y="230"/>
                  </a:lnTo>
                  <a:cubicBezTo>
                    <a:pt x="4206" y="93"/>
                    <a:pt x="4081" y="9"/>
                    <a:pt x="3945" y="9"/>
                  </a:cubicBezTo>
                  <a:cubicBezTo>
                    <a:pt x="3903" y="9"/>
                    <a:pt x="3860" y="17"/>
                    <a:pt x="3818" y="34"/>
                  </a:cubicBezTo>
                  <a:cubicBezTo>
                    <a:pt x="3676" y="105"/>
                    <a:pt x="3604" y="266"/>
                    <a:pt x="3640" y="426"/>
                  </a:cubicBezTo>
                  <a:lnTo>
                    <a:pt x="3961" y="1372"/>
                  </a:lnTo>
                  <a:cubicBezTo>
                    <a:pt x="3444" y="1765"/>
                    <a:pt x="3087" y="2353"/>
                    <a:pt x="3016" y="3013"/>
                  </a:cubicBezTo>
                  <a:cubicBezTo>
                    <a:pt x="2623" y="3121"/>
                    <a:pt x="2320" y="3424"/>
                    <a:pt x="2213" y="3816"/>
                  </a:cubicBezTo>
                  <a:lnTo>
                    <a:pt x="1410" y="3816"/>
                  </a:lnTo>
                  <a:lnTo>
                    <a:pt x="1071" y="2960"/>
                  </a:lnTo>
                  <a:cubicBezTo>
                    <a:pt x="1021" y="2847"/>
                    <a:pt x="909" y="2778"/>
                    <a:pt x="785" y="2778"/>
                  </a:cubicBezTo>
                  <a:cubicBezTo>
                    <a:pt x="732" y="2778"/>
                    <a:pt x="678" y="2791"/>
                    <a:pt x="625" y="2817"/>
                  </a:cubicBezTo>
                  <a:cubicBezTo>
                    <a:pt x="482" y="2889"/>
                    <a:pt x="428" y="3067"/>
                    <a:pt x="500" y="3210"/>
                  </a:cubicBezTo>
                  <a:lnTo>
                    <a:pt x="910" y="4245"/>
                  </a:lnTo>
                  <a:cubicBezTo>
                    <a:pt x="964" y="4370"/>
                    <a:pt x="1071" y="4441"/>
                    <a:pt x="1196" y="4441"/>
                  </a:cubicBezTo>
                  <a:lnTo>
                    <a:pt x="2159" y="4441"/>
                  </a:lnTo>
                  <a:lnTo>
                    <a:pt x="2159" y="5708"/>
                  </a:lnTo>
                  <a:lnTo>
                    <a:pt x="981" y="5708"/>
                  </a:lnTo>
                  <a:lnTo>
                    <a:pt x="642" y="5048"/>
                  </a:lnTo>
                  <a:cubicBezTo>
                    <a:pt x="587" y="4937"/>
                    <a:pt x="478" y="4869"/>
                    <a:pt x="357" y="4869"/>
                  </a:cubicBezTo>
                  <a:cubicBezTo>
                    <a:pt x="322" y="4869"/>
                    <a:pt x="286" y="4875"/>
                    <a:pt x="250" y="4887"/>
                  </a:cubicBezTo>
                  <a:cubicBezTo>
                    <a:pt x="71" y="4958"/>
                    <a:pt x="0" y="5155"/>
                    <a:pt x="89" y="5315"/>
                  </a:cubicBezTo>
                  <a:lnTo>
                    <a:pt x="500" y="6154"/>
                  </a:lnTo>
                  <a:cubicBezTo>
                    <a:pt x="553" y="6261"/>
                    <a:pt x="660" y="6332"/>
                    <a:pt x="785" y="6332"/>
                  </a:cubicBezTo>
                  <a:lnTo>
                    <a:pt x="2159" y="6332"/>
                  </a:lnTo>
                  <a:lnTo>
                    <a:pt x="2159" y="7171"/>
                  </a:lnTo>
                  <a:lnTo>
                    <a:pt x="785" y="7171"/>
                  </a:lnTo>
                  <a:cubicBezTo>
                    <a:pt x="660" y="7171"/>
                    <a:pt x="553" y="7242"/>
                    <a:pt x="500" y="7349"/>
                  </a:cubicBezTo>
                  <a:lnTo>
                    <a:pt x="89" y="8170"/>
                  </a:lnTo>
                  <a:cubicBezTo>
                    <a:pt x="18" y="8313"/>
                    <a:pt x="54" y="8491"/>
                    <a:pt x="196" y="8580"/>
                  </a:cubicBezTo>
                  <a:cubicBezTo>
                    <a:pt x="252" y="8618"/>
                    <a:pt x="312" y="8635"/>
                    <a:pt x="370" y="8635"/>
                  </a:cubicBezTo>
                  <a:cubicBezTo>
                    <a:pt x="480" y="8635"/>
                    <a:pt x="584" y="8572"/>
                    <a:pt x="642" y="8455"/>
                  </a:cubicBezTo>
                  <a:lnTo>
                    <a:pt x="981" y="7795"/>
                  </a:lnTo>
                  <a:lnTo>
                    <a:pt x="2177" y="7795"/>
                  </a:lnTo>
                  <a:cubicBezTo>
                    <a:pt x="2230" y="8259"/>
                    <a:pt x="2355" y="8670"/>
                    <a:pt x="2569" y="9062"/>
                  </a:cubicBezTo>
                  <a:lnTo>
                    <a:pt x="1410" y="9062"/>
                  </a:lnTo>
                  <a:cubicBezTo>
                    <a:pt x="1285" y="9062"/>
                    <a:pt x="1160" y="9134"/>
                    <a:pt x="1124" y="9258"/>
                  </a:cubicBezTo>
                  <a:lnTo>
                    <a:pt x="696" y="10293"/>
                  </a:lnTo>
                  <a:cubicBezTo>
                    <a:pt x="642" y="10454"/>
                    <a:pt x="714" y="10650"/>
                    <a:pt x="874" y="10704"/>
                  </a:cubicBezTo>
                  <a:cubicBezTo>
                    <a:pt x="913" y="10721"/>
                    <a:pt x="952" y="10729"/>
                    <a:pt x="990" y="10729"/>
                  </a:cubicBezTo>
                  <a:cubicBezTo>
                    <a:pt x="1114" y="10729"/>
                    <a:pt x="1230" y="10648"/>
                    <a:pt x="1285" y="10525"/>
                  </a:cubicBezTo>
                  <a:lnTo>
                    <a:pt x="1624" y="9687"/>
                  </a:lnTo>
                  <a:lnTo>
                    <a:pt x="3016" y="9687"/>
                  </a:lnTo>
                  <a:cubicBezTo>
                    <a:pt x="3622" y="10329"/>
                    <a:pt x="4461" y="10739"/>
                    <a:pt x="5406" y="10739"/>
                  </a:cubicBezTo>
                  <a:cubicBezTo>
                    <a:pt x="6352" y="10739"/>
                    <a:pt x="7209" y="10329"/>
                    <a:pt x="7797" y="9687"/>
                  </a:cubicBezTo>
                  <a:lnTo>
                    <a:pt x="9207" y="9687"/>
                  </a:lnTo>
                  <a:lnTo>
                    <a:pt x="9546" y="10525"/>
                  </a:lnTo>
                  <a:cubicBezTo>
                    <a:pt x="9587" y="10648"/>
                    <a:pt x="9700" y="10729"/>
                    <a:pt x="9823" y="10729"/>
                  </a:cubicBezTo>
                  <a:cubicBezTo>
                    <a:pt x="9861" y="10729"/>
                    <a:pt x="9900" y="10721"/>
                    <a:pt x="9938" y="10704"/>
                  </a:cubicBezTo>
                  <a:cubicBezTo>
                    <a:pt x="10099" y="10650"/>
                    <a:pt x="10188" y="10454"/>
                    <a:pt x="10117" y="10293"/>
                  </a:cubicBezTo>
                  <a:lnTo>
                    <a:pt x="9707" y="9258"/>
                  </a:lnTo>
                  <a:cubicBezTo>
                    <a:pt x="9653" y="9134"/>
                    <a:pt x="9546" y="9062"/>
                    <a:pt x="9403" y="9062"/>
                  </a:cubicBezTo>
                  <a:lnTo>
                    <a:pt x="8243" y="9062"/>
                  </a:lnTo>
                  <a:cubicBezTo>
                    <a:pt x="8458" y="8670"/>
                    <a:pt x="8600" y="8259"/>
                    <a:pt x="8636" y="7795"/>
                  </a:cubicBezTo>
                  <a:lnTo>
                    <a:pt x="9849" y="7795"/>
                  </a:lnTo>
                  <a:lnTo>
                    <a:pt x="10170" y="8455"/>
                  </a:lnTo>
                  <a:cubicBezTo>
                    <a:pt x="10226" y="8566"/>
                    <a:pt x="10345" y="8634"/>
                    <a:pt x="10463" y="8634"/>
                  </a:cubicBezTo>
                  <a:cubicBezTo>
                    <a:pt x="10497" y="8634"/>
                    <a:pt x="10531" y="8628"/>
                    <a:pt x="10563" y="8616"/>
                  </a:cubicBezTo>
                  <a:cubicBezTo>
                    <a:pt x="10741" y="8545"/>
                    <a:pt x="10831" y="8348"/>
                    <a:pt x="10741" y="8188"/>
                  </a:cubicBezTo>
                  <a:lnTo>
                    <a:pt x="10313" y="7349"/>
                  </a:lnTo>
                  <a:cubicBezTo>
                    <a:pt x="10260" y="7242"/>
                    <a:pt x="10153" y="7171"/>
                    <a:pt x="10046" y="7171"/>
                  </a:cubicBezTo>
                  <a:lnTo>
                    <a:pt x="8654" y="7171"/>
                  </a:lnTo>
                  <a:lnTo>
                    <a:pt x="8654" y="6332"/>
                  </a:lnTo>
                  <a:lnTo>
                    <a:pt x="10046" y="6332"/>
                  </a:lnTo>
                  <a:cubicBezTo>
                    <a:pt x="10153" y="6332"/>
                    <a:pt x="10260" y="6261"/>
                    <a:pt x="10313" y="6154"/>
                  </a:cubicBezTo>
                  <a:lnTo>
                    <a:pt x="10741" y="5333"/>
                  </a:lnTo>
                  <a:cubicBezTo>
                    <a:pt x="10813" y="5190"/>
                    <a:pt x="10759" y="5012"/>
                    <a:pt x="10634" y="4923"/>
                  </a:cubicBezTo>
                  <a:cubicBezTo>
                    <a:pt x="10579" y="4886"/>
                    <a:pt x="10517" y="4868"/>
                    <a:pt x="10455" y="4868"/>
                  </a:cubicBezTo>
                  <a:cubicBezTo>
                    <a:pt x="10340" y="4868"/>
                    <a:pt x="10229" y="4931"/>
                    <a:pt x="10170" y="5048"/>
                  </a:cubicBezTo>
                  <a:lnTo>
                    <a:pt x="9849" y="5708"/>
                  </a:lnTo>
                  <a:lnTo>
                    <a:pt x="8654" y="5708"/>
                  </a:lnTo>
                  <a:lnTo>
                    <a:pt x="8654" y="4441"/>
                  </a:lnTo>
                  <a:lnTo>
                    <a:pt x="9617" y="4441"/>
                  </a:lnTo>
                  <a:cubicBezTo>
                    <a:pt x="9742" y="4441"/>
                    <a:pt x="9867" y="4370"/>
                    <a:pt x="9921" y="4245"/>
                  </a:cubicBezTo>
                  <a:lnTo>
                    <a:pt x="10331" y="3210"/>
                  </a:lnTo>
                  <a:cubicBezTo>
                    <a:pt x="10385" y="3067"/>
                    <a:pt x="10331" y="2889"/>
                    <a:pt x="10188" y="2817"/>
                  </a:cubicBezTo>
                  <a:cubicBezTo>
                    <a:pt x="10140" y="2791"/>
                    <a:pt x="10088" y="2778"/>
                    <a:pt x="10036" y="2778"/>
                  </a:cubicBezTo>
                  <a:cubicBezTo>
                    <a:pt x="9913" y="2778"/>
                    <a:pt x="9792" y="2847"/>
                    <a:pt x="9742" y="2960"/>
                  </a:cubicBezTo>
                  <a:lnTo>
                    <a:pt x="9403" y="3816"/>
                  </a:lnTo>
                  <a:lnTo>
                    <a:pt x="8618" y="3816"/>
                  </a:lnTo>
                  <a:cubicBezTo>
                    <a:pt x="8511" y="3424"/>
                    <a:pt x="8190" y="3121"/>
                    <a:pt x="7797" y="3013"/>
                  </a:cubicBezTo>
                  <a:cubicBezTo>
                    <a:pt x="7726" y="2353"/>
                    <a:pt x="7369" y="1765"/>
                    <a:pt x="6870" y="1372"/>
                  </a:cubicBezTo>
                  <a:lnTo>
                    <a:pt x="7173" y="408"/>
                  </a:lnTo>
                  <a:cubicBezTo>
                    <a:pt x="7226" y="248"/>
                    <a:pt x="7137" y="69"/>
                    <a:pt x="6977" y="16"/>
                  </a:cubicBezTo>
                  <a:cubicBezTo>
                    <a:pt x="6945" y="6"/>
                    <a:pt x="6913" y="0"/>
                    <a:pt x="6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50"/>
            <p:cNvSpPr/>
            <p:nvPr/>
          </p:nvSpPr>
          <p:spPr>
            <a:xfrm>
              <a:off x="2790500" y="3216350"/>
              <a:ext cx="268125" cy="268325"/>
            </a:xfrm>
            <a:custGeom>
              <a:rect b="b" l="l" r="r" t="t"/>
              <a:pathLst>
                <a:path extrusionOk="0" h="10733" w="10725">
                  <a:moveTo>
                    <a:pt x="10100" y="1267"/>
                  </a:moveTo>
                  <a:lnTo>
                    <a:pt x="10100" y="1892"/>
                  </a:lnTo>
                  <a:lnTo>
                    <a:pt x="4283" y="1892"/>
                  </a:lnTo>
                  <a:lnTo>
                    <a:pt x="3997" y="1267"/>
                  </a:lnTo>
                  <a:close/>
                  <a:moveTo>
                    <a:pt x="3034" y="625"/>
                  </a:moveTo>
                  <a:lnTo>
                    <a:pt x="3801" y="2338"/>
                  </a:lnTo>
                  <a:cubicBezTo>
                    <a:pt x="3837" y="2445"/>
                    <a:pt x="3962" y="2516"/>
                    <a:pt x="4087" y="2516"/>
                  </a:cubicBezTo>
                  <a:lnTo>
                    <a:pt x="10100" y="2516"/>
                  </a:lnTo>
                  <a:lnTo>
                    <a:pt x="10100" y="7441"/>
                  </a:lnTo>
                  <a:cubicBezTo>
                    <a:pt x="10100" y="7619"/>
                    <a:pt x="9957" y="7744"/>
                    <a:pt x="9778" y="7744"/>
                  </a:cubicBezTo>
                  <a:lnTo>
                    <a:pt x="9439" y="7744"/>
                  </a:lnTo>
                  <a:cubicBezTo>
                    <a:pt x="9439" y="7673"/>
                    <a:pt x="9439" y="7601"/>
                    <a:pt x="9439" y="7512"/>
                  </a:cubicBezTo>
                  <a:lnTo>
                    <a:pt x="9439" y="6227"/>
                  </a:lnTo>
                  <a:cubicBezTo>
                    <a:pt x="9439" y="6103"/>
                    <a:pt x="9368" y="5996"/>
                    <a:pt x="9261" y="5942"/>
                  </a:cubicBezTo>
                  <a:cubicBezTo>
                    <a:pt x="8592" y="5639"/>
                    <a:pt x="7918" y="5487"/>
                    <a:pt x="7245" y="5487"/>
                  </a:cubicBezTo>
                  <a:cubicBezTo>
                    <a:pt x="6571" y="5487"/>
                    <a:pt x="5898" y="5639"/>
                    <a:pt x="5229" y="5942"/>
                  </a:cubicBezTo>
                  <a:cubicBezTo>
                    <a:pt x="5121" y="5996"/>
                    <a:pt x="5050" y="6103"/>
                    <a:pt x="5050" y="6227"/>
                  </a:cubicBezTo>
                  <a:lnTo>
                    <a:pt x="5050" y="7512"/>
                  </a:lnTo>
                  <a:cubicBezTo>
                    <a:pt x="5050" y="7601"/>
                    <a:pt x="5050" y="7673"/>
                    <a:pt x="5050" y="7744"/>
                  </a:cubicBezTo>
                  <a:lnTo>
                    <a:pt x="946" y="7744"/>
                  </a:lnTo>
                  <a:cubicBezTo>
                    <a:pt x="768" y="7744"/>
                    <a:pt x="625" y="7619"/>
                    <a:pt x="625" y="7441"/>
                  </a:cubicBezTo>
                  <a:lnTo>
                    <a:pt x="625" y="625"/>
                  </a:lnTo>
                  <a:close/>
                  <a:moveTo>
                    <a:pt x="7245" y="6120"/>
                  </a:moveTo>
                  <a:cubicBezTo>
                    <a:pt x="7767" y="6120"/>
                    <a:pt x="8289" y="6227"/>
                    <a:pt x="8815" y="6442"/>
                  </a:cubicBezTo>
                  <a:lnTo>
                    <a:pt x="8815" y="7512"/>
                  </a:lnTo>
                  <a:cubicBezTo>
                    <a:pt x="8815" y="8601"/>
                    <a:pt x="8208" y="9582"/>
                    <a:pt x="7245" y="10064"/>
                  </a:cubicBezTo>
                  <a:cubicBezTo>
                    <a:pt x="6281" y="9582"/>
                    <a:pt x="5675" y="8601"/>
                    <a:pt x="5675" y="7512"/>
                  </a:cubicBezTo>
                  <a:lnTo>
                    <a:pt x="5675" y="6442"/>
                  </a:lnTo>
                  <a:cubicBezTo>
                    <a:pt x="6201" y="6227"/>
                    <a:pt x="6723" y="6120"/>
                    <a:pt x="7245" y="6120"/>
                  </a:cubicBezTo>
                  <a:close/>
                  <a:moveTo>
                    <a:pt x="304" y="0"/>
                  </a:moveTo>
                  <a:cubicBezTo>
                    <a:pt x="143" y="0"/>
                    <a:pt x="1" y="143"/>
                    <a:pt x="1" y="322"/>
                  </a:cubicBezTo>
                  <a:lnTo>
                    <a:pt x="1" y="7441"/>
                  </a:lnTo>
                  <a:cubicBezTo>
                    <a:pt x="1" y="7958"/>
                    <a:pt x="411" y="8386"/>
                    <a:pt x="946" y="8386"/>
                  </a:cubicBezTo>
                  <a:lnTo>
                    <a:pt x="5157" y="8386"/>
                  </a:lnTo>
                  <a:cubicBezTo>
                    <a:pt x="5407" y="9403"/>
                    <a:pt x="6121" y="10260"/>
                    <a:pt x="7120" y="10706"/>
                  </a:cubicBezTo>
                  <a:cubicBezTo>
                    <a:pt x="7156" y="10724"/>
                    <a:pt x="7196" y="10733"/>
                    <a:pt x="7238" y="10733"/>
                  </a:cubicBezTo>
                  <a:cubicBezTo>
                    <a:pt x="7280" y="10733"/>
                    <a:pt x="7325" y="10724"/>
                    <a:pt x="7370" y="10706"/>
                  </a:cubicBezTo>
                  <a:cubicBezTo>
                    <a:pt x="8351" y="10260"/>
                    <a:pt x="9065" y="9403"/>
                    <a:pt x="9332" y="8386"/>
                  </a:cubicBezTo>
                  <a:lnTo>
                    <a:pt x="9778" y="8386"/>
                  </a:lnTo>
                  <a:cubicBezTo>
                    <a:pt x="10296" y="8386"/>
                    <a:pt x="10724" y="7958"/>
                    <a:pt x="10724" y="7441"/>
                  </a:cubicBezTo>
                  <a:lnTo>
                    <a:pt x="10724" y="946"/>
                  </a:lnTo>
                  <a:cubicBezTo>
                    <a:pt x="10724" y="768"/>
                    <a:pt x="10581" y="625"/>
                    <a:pt x="10403" y="625"/>
                  </a:cubicBezTo>
                  <a:lnTo>
                    <a:pt x="3730" y="625"/>
                  </a:lnTo>
                  <a:lnTo>
                    <a:pt x="3533" y="197"/>
                  </a:lnTo>
                  <a:cubicBezTo>
                    <a:pt x="3480" y="72"/>
                    <a:pt x="3373" y="0"/>
                    <a:pt x="32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50"/>
            <p:cNvSpPr/>
            <p:nvPr/>
          </p:nvSpPr>
          <p:spPr>
            <a:xfrm>
              <a:off x="2946175" y="3400025"/>
              <a:ext cx="50875" cy="38050"/>
            </a:xfrm>
            <a:custGeom>
              <a:rect b="b" l="l" r="r" t="t"/>
              <a:pathLst>
                <a:path extrusionOk="0" h="1522" w="2035">
                  <a:moveTo>
                    <a:pt x="1687" y="0"/>
                  </a:moveTo>
                  <a:cubicBezTo>
                    <a:pt x="1607" y="0"/>
                    <a:pt x="1526" y="31"/>
                    <a:pt x="1464" y="94"/>
                  </a:cubicBezTo>
                  <a:lnTo>
                    <a:pt x="786" y="772"/>
                  </a:lnTo>
                  <a:lnTo>
                    <a:pt x="572" y="540"/>
                  </a:lnTo>
                  <a:cubicBezTo>
                    <a:pt x="509" y="477"/>
                    <a:pt x="429" y="446"/>
                    <a:pt x="349" y="446"/>
                  </a:cubicBezTo>
                  <a:cubicBezTo>
                    <a:pt x="268" y="446"/>
                    <a:pt x="188" y="477"/>
                    <a:pt x="126" y="540"/>
                  </a:cubicBezTo>
                  <a:cubicBezTo>
                    <a:pt x="1" y="665"/>
                    <a:pt x="1" y="861"/>
                    <a:pt x="126" y="986"/>
                  </a:cubicBezTo>
                  <a:lnTo>
                    <a:pt x="572" y="1432"/>
                  </a:lnTo>
                  <a:cubicBezTo>
                    <a:pt x="625" y="1485"/>
                    <a:pt x="714" y="1521"/>
                    <a:pt x="786" y="1521"/>
                  </a:cubicBezTo>
                  <a:cubicBezTo>
                    <a:pt x="875" y="1521"/>
                    <a:pt x="964" y="1485"/>
                    <a:pt x="1018" y="1432"/>
                  </a:cubicBezTo>
                  <a:lnTo>
                    <a:pt x="1910" y="540"/>
                  </a:lnTo>
                  <a:cubicBezTo>
                    <a:pt x="2035" y="415"/>
                    <a:pt x="2035" y="219"/>
                    <a:pt x="1910" y="94"/>
                  </a:cubicBezTo>
                  <a:cubicBezTo>
                    <a:pt x="1847" y="31"/>
                    <a:pt x="1767" y="0"/>
                    <a:pt x="16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50"/>
            <p:cNvSpPr/>
            <p:nvPr/>
          </p:nvSpPr>
          <p:spPr>
            <a:xfrm>
              <a:off x="2821725" y="3378725"/>
              <a:ext cx="69175" cy="15625"/>
            </a:xfrm>
            <a:custGeom>
              <a:rect b="b" l="l" r="r" t="t"/>
              <a:pathLst>
                <a:path extrusionOk="0" h="625" w="2767">
                  <a:moveTo>
                    <a:pt x="340" y="0"/>
                  </a:moveTo>
                  <a:cubicBezTo>
                    <a:pt x="179" y="0"/>
                    <a:pt x="36" y="125"/>
                    <a:pt x="18" y="286"/>
                  </a:cubicBezTo>
                  <a:cubicBezTo>
                    <a:pt x="1" y="464"/>
                    <a:pt x="161" y="625"/>
                    <a:pt x="340" y="625"/>
                  </a:cubicBezTo>
                  <a:lnTo>
                    <a:pt x="2427" y="625"/>
                  </a:lnTo>
                  <a:cubicBezTo>
                    <a:pt x="2588" y="625"/>
                    <a:pt x="2731" y="518"/>
                    <a:pt x="2748" y="357"/>
                  </a:cubicBezTo>
                  <a:cubicBezTo>
                    <a:pt x="2766" y="161"/>
                    <a:pt x="2623" y="0"/>
                    <a:pt x="24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50"/>
            <p:cNvSpPr/>
            <p:nvPr/>
          </p:nvSpPr>
          <p:spPr>
            <a:xfrm>
              <a:off x="2821725" y="3347500"/>
              <a:ext cx="69175" cy="15625"/>
            </a:xfrm>
            <a:custGeom>
              <a:rect b="b" l="l" r="r" t="t"/>
              <a:pathLst>
                <a:path extrusionOk="0" h="625" w="2767">
                  <a:moveTo>
                    <a:pt x="340" y="0"/>
                  </a:moveTo>
                  <a:cubicBezTo>
                    <a:pt x="179" y="0"/>
                    <a:pt x="36" y="107"/>
                    <a:pt x="18" y="268"/>
                  </a:cubicBezTo>
                  <a:cubicBezTo>
                    <a:pt x="1" y="464"/>
                    <a:pt x="161" y="625"/>
                    <a:pt x="340" y="625"/>
                  </a:cubicBezTo>
                  <a:lnTo>
                    <a:pt x="2427" y="625"/>
                  </a:lnTo>
                  <a:cubicBezTo>
                    <a:pt x="2588" y="625"/>
                    <a:pt x="2731" y="500"/>
                    <a:pt x="2748" y="339"/>
                  </a:cubicBezTo>
                  <a:cubicBezTo>
                    <a:pt x="2766" y="161"/>
                    <a:pt x="2623" y="0"/>
                    <a:pt x="24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50"/>
            <p:cNvSpPr/>
            <p:nvPr/>
          </p:nvSpPr>
          <p:spPr>
            <a:xfrm>
              <a:off x="1660625" y="3216350"/>
              <a:ext cx="214575" cy="268325"/>
            </a:xfrm>
            <a:custGeom>
              <a:rect b="b" l="l" r="r" t="t"/>
              <a:pathLst>
                <a:path extrusionOk="0" h="10733" w="8583">
                  <a:moveTo>
                    <a:pt x="4298" y="638"/>
                  </a:moveTo>
                  <a:cubicBezTo>
                    <a:pt x="5523" y="638"/>
                    <a:pt x="6745" y="884"/>
                    <a:pt x="7958" y="1374"/>
                  </a:cubicBezTo>
                  <a:lnTo>
                    <a:pt x="7958" y="4711"/>
                  </a:lnTo>
                  <a:cubicBezTo>
                    <a:pt x="7958" y="7066"/>
                    <a:pt x="6495" y="9225"/>
                    <a:pt x="4300" y="10081"/>
                  </a:cubicBezTo>
                  <a:cubicBezTo>
                    <a:pt x="2088" y="9225"/>
                    <a:pt x="625" y="7066"/>
                    <a:pt x="625" y="4711"/>
                  </a:cubicBezTo>
                  <a:lnTo>
                    <a:pt x="625" y="1374"/>
                  </a:lnTo>
                  <a:cubicBezTo>
                    <a:pt x="1847" y="884"/>
                    <a:pt x="3074" y="638"/>
                    <a:pt x="4298" y="638"/>
                  </a:cubicBezTo>
                  <a:close/>
                  <a:moveTo>
                    <a:pt x="4300" y="0"/>
                  </a:moveTo>
                  <a:cubicBezTo>
                    <a:pt x="2926" y="0"/>
                    <a:pt x="1553" y="286"/>
                    <a:pt x="196" y="857"/>
                  </a:cubicBezTo>
                  <a:cubicBezTo>
                    <a:pt x="72" y="910"/>
                    <a:pt x="0" y="1035"/>
                    <a:pt x="0" y="1160"/>
                  </a:cubicBezTo>
                  <a:lnTo>
                    <a:pt x="0" y="4711"/>
                  </a:lnTo>
                  <a:cubicBezTo>
                    <a:pt x="0" y="6013"/>
                    <a:pt x="393" y="7280"/>
                    <a:pt x="1142" y="8369"/>
                  </a:cubicBezTo>
                  <a:cubicBezTo>
                    <a:pt x="1909" y="9439"/>
                    <a:pt x="2944" y="10260"/>
                    <a:pt x="4193" y="10706"/>
                  </a:cubicBezTo>
                  <a:cubicBezTo>
                    <a:pt x="4220" y="10724"/>
                    <a:pt x="4256" y="10733"/>
                    <a:pt x="4294" y="10733"/>
                  </a:cubicBezTo>
                  <a:cubicBezTo>
                    <a:pt x="4332" y="10733"/>
                    <a:pt x="4372" y="10724"/>
                    <a:pt x="4407" y="10706"/>
                  </a:cubicBezTo>
                  <a:cubicBezTo>
                    <a:pt x="5638" y="10260"/>
                    <a:pt x="6691" y="9439"/>
                    <a:pt x="7441" y="8369"/>
                  </a:cubicBezTo>
                  <a:cubicBezTo>
                    <a:pt x="8190" y="7280"/>
                    <a:pt x="8583" y="6013"/>
                    <a:pt x="8583" y="4711"/>
                  </a:cubicBezTo>
                  <a:lnTo>
                    <a:pt x="8583" y="1160"/>
                  </a:lnTo>
                  <a:cubicBezTo>
                    <a:pt x="8583" y="1035"/>
                    <a:pt x="8511" y="910"/>
                    <a:pt x="8404" y="857"/>
                  </a:cubicBezTo>
                  <a:cubicBezTo>
                    <a:pt x="7030" y="286"/>
                    <a:pt x="5656" y="0"/>
                    <a:pt x="43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50"/>
            <p:cNvSpPr/>
            <p:nvPr/>
          </p:nvSpPr>
          <p:spPr>
            <a:xfrm>
              <a:off x="1704325" y="3269875"/>
              <a:ext cx="127600" cy="130725"/>
            </a:xfrm>
            <a:custGeom>
              <a:rect b="b" l="l" r="r" t="t"/>
              <a:pathLst>
                <a:path extrusionOk="0" h="5229" w="5104">
                  <a:moveTo>
                    <a:pt x="2695" y="625"/>
                  </a:moveTo>
                  <a:lnTo>
                    <a:pt x="2749" y="875"/>
                  </a:lnTo>
                  <a:cubicBezTo>
                    <a:pt x="2766" y="982"/>
                    <a:pt x="2856" y="1071"/>
                    <a:pt x="2963" y="1107"/>
                  </a:cubicBezTo>
                  <a:cubicBezTo>
                    <a:pt x="3212" y="1178"/>
                    <a:pt x="3462" y="1303"/>
                    <a:pt x="3641" y="1499"/>
                  </a:cubicBezTo>
                  <a:cubicBezTo>
                    <a:pt x="3706" y="1552"/>
                    <a:pt x="3790" y="1585"/>
                    <a:pt x="3873" y="1585"/>
                  </a:cubicBezTo>
                  <a:cubicBezTo>
                    <a:pt x="3903" y="1585"/>
                    <a:pt x="3933" y="1580"/>
                    <a:pt x="3962" y="1571"/>
                  </a:cubicBezTo>
                  <a:lnTo>
                    <a:pt x="4194" y="1481"/>
                  </a:lnTo>
                  <a:lnTo>
                    <a:pt x="4354" y="1749"/>
                  </a:lnTo>
                  <a:lnTo>
                    <a:pt x="4158" y="1910"/>
                  </a:lnTo>
                  <a:cubicBezTo>
                    <a:pt x="4069" y="1981"/>
                    <a:pt x="4033" y="2106"/>
                    <a:pt x="4069" y="2213"/>
                  </a:cubicBezTo>
                  <a:cubicBezTo>
                    <a:pt x="4105" y="2356"/>
                    <a:pt x="4122" y="2481"/>
                    <a:pt x="4122" y="2606"/>
                  </a:cubicBezTo>
                  <a:cubicBezTo>
                    <a:pt x="4122" y="2748"/>
                    <a:pt x="4105" y="2873"/>
                    <a:pt x="4069" y="3016"/>
                  </a:cubicBezTo>
                  <a:cubicBezTo>
                    <a:pt x="4033" y="3123"/>
                    <a:pt x="4069" y="3230"/>
                    <a:pt x="4158" y="3319"/>
                  </a:cubicBezTo>
                  <a:lnTo>
                    <a:pt x="4354" y="3480"/>
                  </a:lnTo>
                  <a:lnTo>
                    <a:pt x="4194" y="3747"/>
                  </a:lnTo>
                  <a:lnTo>
                    <a:pt x="3962" y="3658"/>
                  </a:lnTo>
                  <a:cubicBezTo>
                    <a:pt x="3933" y="3649"/>
                    <a:pt x="3903" y="3644"/>
                    <a:pt x="3873" y="3644"/>
                  </a:cubicBezTo>
                  <a:cubicBezTo>
                    <a:pt x="3790" y="3644"/>
                    <a:pt x="3706" y="3677"/>
                    <a:pt x="3641" y="3730"/>
                  </a:cubicBezTo>
                  <a:cubicBezTo>
                    <a:pt x="3462" y="3926"/>
                    <a:pt x="3230" y="4051"/>
                    <a:pt x="2963" y="4122"/>
                  </a:cubicBezTo>
                  <a:cubicBezTo>
                    <a:pt x="2856" y="4158"/>
                    <a:pt x="2766" y="4247"/>
                    <a:pt x="2749" y="4372"/>
                  </a:cubicBezTo>
                  <a:lnTo>
                    <a:pt x="2695" y="4604"/>
                  </a:lnTo>
                  <a:lnTo>
                    <a:pt x="2392" y="4604"/>
                  </a:lnTo>
                  <a:lnTo>
                    <a:pt x="2338" y="4354"/>
                  </a:lnTo>
                  <a:cubicBezTo>
                    <a:pt x="2320" y="4247"/>
                    <a:pt x="2231" y="4158"/>
                    <a:pt x="2124" y="4122"/>
                  </a:cubicBezTo>
                  <a:cubicBezTo>
                    <a:pt x="1874" y="4051"/>
                    <a:pt x="1642" y="3926"/>
                    <a:pt x="1446" y="3730"/>
                  </a:cubicBezTo>
                  <a:cubicBezTo>
                    <a:pt x="1381" y="3677"/>
                    <a:pt x="1296" y="3644"/>
                    <a:pt x="1214" y="3644"/>
                  </a:cubicBezTo>
                  <a:cubicBezTo>
                    <a:pt x="1184" y="3644"/>
                    <a:pt x="1154" y="3649"/>
                    <a:pt x="1125" y="3658"/>
                  </a:cubicBezTo>
                  <a:lnTo>
                    <a:pt x="893" y="3747"/>
                  </a:lnTo>
                  <a:lnTo>
                    <a:pt x="750" y="3480"/>
                  </a:lnTo>
                  <a:lnTo>
                    <a:pt x="929" y="3319"/>
                  </a:lnTo>
                  <a:cubicBezTo>
                    <a:pt x="1018" y="3230"/>
                    <a:pt x="1054" y="3123"/>
                    <a:pt x="1036" y="3016"/>
                  </a:cubicBezTo>
                  <a:cubicBezTo>
                    <a:pt x="1000" y="2873"/>
                    <a:pt x="982" y="2748"/>
                    <a:pt x="982" y="2606"/>
                  </a:cubicBezTo>
                  <a:cubicBezTo>
                    <a:pt x="982" y="2481"/>
                    <a:pt x="1000" y="2356"/>
                    <a:pt x="1036" y="2213"/>
                  </a:cubicBezTo>
                  <a:cubicBezTo>
                    <a:pt x="1054" y="2106"/>
                    <a:pt x="1018" y="1981"/>
                    <a:pt x="929" y="1910"/>
                  </a:cubicBezTo>
                  <a:lnTo>
                    <a:pt x="750" y="1749"/>
                  </a:lnTo>
                  <a:lnTo>
                    <a:pt x="893" y="1481"/>
                  </a:lnTo>
                  <a:lnTo>
                    <a:pt x="1125" y="1571"/>
                  </a:lnTo>
                  <a:cubicBezTo>
                    <a:pt x="1154" y="1580"/>
                    <a:pt x="1184" y="1585"/>
                    <a:pt x="1214" y="1585"/>
                  </a:cubicBezTo>
                  <a:cubicBezTo>
                    <a:pt x="1296" y="1585"/>
                    <a:pt x="1381" y="1552"/>
                    <a:pt x="1446" y="1499"/>
                  </a:cubicBezTo>
                  <a:cubicBezTo>
                    <a:pt x="1642" y="1303"/>
                    <a:pt x="1874" y="1178"/>
                    <a:pt x="2124" y="1107"/>
                  </a:cubicBezTo>
                  <a:cubicBezTo>
                    <a:pt x="2231" y="1071"/>
                    <a:pt x="2320" y="982"/>
                    <a:pt x="2338" y="857"/>
                  </a:cubicBezTo>
                  <a:lnTo>
                    <a:pt x="2392" y="625"/>
                  </a:lnTo>
                  <a:close/>
                  <a:moveTo>
                    <a:pt x="2124" y="1"/>
                  </a:moveTo>
                  <a:cubicBezTo>
                    <a:pt x="1981" y="1"/>
                    <a:pt x="1839" y="108"/>
                    <a:pt x="1821" y="250"/>
                  </a:cubicBezTo>
                  <a:lnTo>
                    <a:pt x="1767" y="554"/>
                  </a:lnTo>
                  <a:cubicBezTo>
                    <a:pt x="1535" y="643"/>
                    <a:pt x="1339" y="768"/>
                    <a:pt x="1161" y="910"/>
                  </a:cubicBezTo>
                  <a:lnTo>
                    <a:pt x="857" y="803"/>
                  </a:lnTo>
                  <a:cubicBezTo>
                    <a:pt x="821" y="790"/>
                    <a:pt x="784" y="783"/>
                    <a:pt x="749" y="783"/>
                  </a:cubicBezTo>
                  <a:cubicBezTo>
                    <a:pt x="645" y="783"/>
                    <a:pt x="549" y="840"/>
                    <a:pt x="483" y="946"/>
                  </a:cubicBezTo>
                  <a:lnTo>
                    <a:pt x="72" y="1660"/>
                  </a:lnTo>
                  <a:cubicBezTo>
                    <a:pt x="1" y="1803"/>
                    <a:pt x="19" y="1963"/>
                    <a:pt x="144" y="2070"/>
                  </a:cubicBezTo>
                  <a:lnTo>
                    <a:pt x="375" y="2267"/>
                  </a:lnTo>
                  <a:cubicBezTo>
                    <a:pt x="358" y="2374"/>
                    <a:pt x="340" y="2498"/>
                    <a:pt x="340" y="2606"/>
                  </a:cubicBezTo>
                  <a:cubicBezTo>
                    <a:pt x="340" y="2730"/>
                    <a:pt x="358" y="2837"/>
                    <a:pt x="375" y="2962"/>
                  </a:cubicBezTo>
                  <a:lnTo>
                    <a:pt x="144" y="3159"/>
                  </a:lnTo>
                  <a:cubicBezTo>
                    <a:pt x="19" y="3266"/>
                    <a:pt x="1" y="3426"/>
                    <a:pt x="72" y="3551"/>
                  </a:cubicBezTo>
                  <a:lnTo>
                    <a:pt x="483" y="4283"/>
                  </a:lnTo>
                  <a:cubicBezTo>
                    <a:pt x="549" y="4389"/>
                    <a:pt x="645" y="4446"/>
                    <a:pt x="749" y="4446"/>
                  </a:cubicBezTo>
                  <a:cubicBezTo>
                    <a:pt x="784" y="4446"/>
                    <a:pt x="821" y="4439"/>
                    <a:pt x="857" y="4425"/>
                  </a:cubicBezTo>
                  <a:lnTo>
                    <a:pt x="1161" y="4318"/>
                  </a:lnTo>
                  <a:cubicBezTo>
                    <a:pt x="1339" y="4461"/>
                    <a:pt x="1535" y="4586"/>
                    <a:pt x="1767" y="4657"/>
                  </a:cubicBezTo>
                  <a:lnTo>
                    <a:pt x="1821" y="4979"/>
                  </a:lnTo>
                  <a:cubicBezTo>
                    <a:pt x="1839" y="5121"/>
                    <a:pt x="1981" y="5228"/>
                    <a:pt x="2124" y="5228"/>
                  </a:cubicBezTo>
                  <a:lnTo>
                    <a:pt x="2963" y="5228"/>
                  </a:lnTo>
                  <a:cubicBezTo>
                    <a:pt x="3123" y="5228"/>
                    <a:pt x="3248" y="5121"/>
                    <a:pt x="3266" y="4979"/>
                  </a:cubicBezTo>
                  <a:lnTo>
                    <a:pt x="3337" y="4657"/>
                  </a:lnTo>
                  <a:cubicBezTo>
                    <a:pt x="3551" y="4586"/>
                    <a:pt x="3748" y="4461"/>
                    <a:pt x="3926" y="4318"/>
                  </a:cubicBezTo>
                  <a:lnTo>
                    <a:pt x="4229" y="4425"/>
                  </a:lnTo>
                  <a:cubicBezTo>
                    <a:pt x="4266" y="4439"/>
                    <a:pt x="4304" y="4446"/>
                    <a:pt x="4341" y="4446"/>
                  </a:cubicBezTo>
                  <a:cubicBezTo>
                    <a:pt x="4448" y="4446"/>
                    <a:pt x="4551" y="4389"/>
                    <a:pt x="4604" y="4283"/>
                  </a:cubicBezTo>
                  <a:lnTo>
                    <a:pt x="5015" y="3551"/>
                  </a:lnTo>
                  <a:cubicBezTo>
                    <a:pt x="5104" y="3426"/>
                    <a:pt x="5068" y="3266"/>
                    <a:pt x="4961" y="3159"/>
                  </a:cubicBezTo>
                  <a:lnTo>
                    <a:pt x="4711" y="2962"/>
                  </a:lnTo>
                  <a:cubicBezTo>
                    <a:pt x="4729" y="2837"/>
                    <a:pt x="4747" y="2730"/>
                    <a:pt x="4747" y="2606"/>
                  </a:cubicBezTo>
                  <a:cubicBezTo>
                    <a:pt x="4747" y="2498"/>
                    <a:pt x="4729" y="2374"/>
                    <a:pt x="4711" y="2267"/>
                  </a:cubicBezTo>
                  <a:lnTo>
                    <a:pt x="4961" y="2070"/>
                  </a:lnTo>
                  <a:cubicBezTo>
                    <a:pt x="5068" y="1963"/>
                    <a:pt x="5104" y="1803"/>
                    <a:pt x="5015" y="1660"/>
                  </a:cubicBezTo>
                  <a:lnTo>
                    <a:pt x="4604" y="946"/>
                  </a:lnTo>
                  <a:cubicBezTo>
                    <a:pt x="4551" y="840"/>
                    <a:pt x="4448" y="783"/>
                    <a:pt x="4341" y="783"/>
                  </a:cubicBezTo>
                  <a:cubicBezTo>
                    <a:pt x="4304" y="783"/>
                    <a:pt x="4266" y="790"/>
                    <a:pt x="4229" y="803"/>
                  </a:cubicBezTo>
                  <a:lnTo>
                    <a:pt x="3926" y="910"/>
                  </a:lnTo>
                  <a:cubicBezTo>
                    <a:pt x="3748" y="768"/>
                    <a:pt x="3551" y="643"/>
                    <a:pt x="3337" y="554"/>
                  </a:cubicBezTo>
                  <a:lnTo>
                    <a:pt x="3266" y="250"/>
                  </a:lnTo>
                  <a:cubicBezTo>
                    <a:pt x="3248" y="108"/>
                    <a:pt x="3123" y="1"/>
                    <a:pt x="29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50"/>
            <p:cNvSpPr/>
            <p:nvPr/>
          </p:nvSpPr>
          <p:spPr>
            <a:xfrm>
              <a:off x="1744475" y="3311800"/>
              <a:ext cx="46875" cy="46875"/>
            </a:xfrm>
            <a:custGeom>
              <a:rect b="b" l="l" r="r" t="t"/>
              <a:pathLst>
                <a:path extrusionOk="0" h="1875" w="1875">
                  <a:moveTo>
                    <a:pt x="946" y="625"/>
                  </a:moveTo>
                  <a:cubicBezTo>
                    <a:pt x="1107" y="625"/>
                    <a:pt x="1250" y="768"/>
                    <a:pt x="1250" y="946"/>
                  </a:cubicBezTo>
                  <a:cubicBezTo>
                    <a:pt x="1250" y="1107"/>
                    <a:pt x="1107" y="1250"/>
                    <a:pt x="946" y="1250"/>
                  </a:cubicBezTo>
                  <a:cubicBezTo>
                    <a:pt x="768" y="1250"/>
                    <a:pt x="625" y="1107"/>
                    <a:pt x="625" y="946"/>
                  </a:cubicBezTo>
                  <a:cubicBezTo>
                    <a:pt x="625" y="768"/>
                    <a:pt x="768" y="625"/>
                    <a:pt x="946" y="625"/>
                  </a:cubicBezTo>
                  <a:close/>
                  <a:moveTo>
                    <a:pt x="946" y="1"/>
                  </a:moveTo>
                  <a:cubicBezTo>
                    <a:pt x="429" y="1"/>
                    <a:pt x="1" y="429"/>
                    <a:pt x="1" y="946"/>
                  </a:cubicBezTo>
                  <a:cubicBezTo>
                    <a:pt x="1" y="1464"/>
                    <a:pt x="429" y="1874"/>
                    <a:pt x="946" y="1874"/>
                  </a:cubicBezTo>
                  <a:cubicBezTo>
                    <a:pt x="1464" y="1874"/>
                    <a:pt x="1874" y="1464"/>
                    <a:pt x="1874" y="946"/>
                  </a:cubicBezTo>
                  <a:cubicBezTo>
                    <a:pt x="1874" y="429"/>
                    <a:pt x="1464" y="1"/>
                    <a:pt x="9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50"/>
            <p:cNvSpPr/>
            <p:nvPr/>
          </p:nvSpPr>
          <p:spPr>
            <a:xfrm>
              <a:off x="1158800" y="3364675"/>
              <a:ext cx="61575" cy="45400"/>
            </a:xfrm>
            <a:custGeom>
              <a:rect b="b" l="l" r="r" t="t"/>
              <a:pathLst>
                <a:path extrusionOk="0" h="1816" w="2463">
                  <a:moveTo>
                    <a:pt x="2132" y="0"/>
                  </a:moveTo>
                  <a:cubicBezTo>
                    <a:pt x="2052" y="0"/>
                    <a:pt x="1972" y="27"/>
                    <a:pt x="1909" y="80"/>
                  </a:cubicBezTo>
                  <a:lnTo>
                    <a:pt x="946" y="1044"/>
                  </a:lnTo>
                  <a:lnTo>
                    <a:pt x="571" y="687"/>
                  </a:lnTo>
                  <a:cubicBezTo>
                    <a:pt x="509" y="625"/>
                    <a:pt x="428" y="593"/>
                    <a:pt x="348" y="593"/>
                  </a:cubicBezTo>
                  <a:cubicBezTo>
                    <a:pt x="268" y="593"/>
                    <a:pt x="188" y="625"/>
                    <a:pt x="125" y="687"/>
                  </a:cubicBezTo>
                  <a:cubicBezTo>
                    <a:pt x="0" y="794"/>
                    <a:pt x="0" y="1008"/>
                    <a:pt x="125" y="1115"/>
                  </a:cubicBezTo>
                  <a:lnTo>
                    <a:pt x="714" y="1722"/>
                  </a:lnTo>
                  <a:cubicBezTo>
                    <a:pt x="776" y="1784"/>
                    <a:pt x="857" y="1816"/>
                    <a:pt x="937" y="1816"/>
                  </a:cubicBezTo>
                  <a:cubicBezTo>
                    <a:pt x="1017" y="1816"/>
                    <a:pt x="1098" y="1784"/>
                    <a:pt x="1160" y="1722"/>
                  </a:cubicBezTo>
                  <a:lnTo>
                    <a:pt x="2355" y="526"/>
                  </a:lnTo>
                  <a:cubicBezTo>
                    <a:pt x="2463" y="402"/>
                    <a:pt x="2463" y="205"/>
                    <a:pt x="2355" y="80"/>
                  </a:cubicBezTo>
                  <a:cubicBezTo>
                    <a:pt x="2293" y="27"/>
                    <a:pt x="2213" y="0"/>
                    <a:pt x="21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50"/>
            <p:cNvSpPr/>
            <p:nvPr/>
          </p:nvSpPr>
          <p:spPr>
            <a:xfrm>
              <a:off x="1055750" y="3216350"/>
              <a:ext cx="268125" cy="268100"/>
            </a:xfrm>
            <a:custGeom>
              <a:rect b="b" l="l" r="r" t="t"/>
              <a:pathLst>
                <a:path extrusionOk="0" h="10724" w="10725">
                  <a:moveTo>
                    <a:pt x="5331" y="2335"/>
                  </a:moveTo>
                  <a:cubicBezTo>
                    <a:pt x="5362" y="2335"/>
                    <a:pt x="5393" y="2336"/>
                    <a:pt x="5425" y="2338"/>
                  </a:cubicBezTo>
                  <a:cubicBezTo>
                    <a:pt x="6156" y="2356"/>
                    <a:pt x="6727" y="2980"/>
                    <a:pt x="6727" y="3712"/>
                  </a:cubicBezTo>
                  <a:lnTo>
                    <a:pt x="6727" y="4639"/>
                  </a:lnTo>
                  <a:lnTo>
                    <a:pt x="3997" y="4639"/>
                  </a:lnTo>
                  <a:lnTo>
                    <a:pt x="3997" y="3694"/>
                  </a:lnTo>
                  <a:cubicBezTo>
                    <a:pt x="3997" y="2940"/>
                    <a:pt x="4589" y="2335"/>
                    <a:pt x="5331" y="2335"/>
                  </a:cubicBezTo>
                  <a:close/>
                  <a:moveTo>
                    <a:pt x="7031" y="5264"/>
                  </a:moveTo>
                  <a:cubicBezTo>
                    <a:pt x="7209" y="5264"/>
                    <a:pt x="7352" y="5407"/>
                    <a:pt x="7352" y="5567"/>
                  </a:cubicBezTo>
                  <a:lnTo>
                    <a:pt x="7352" y="8083"/>
                  </a:lnTo>
                  <a:cubicBezTo>
                    <a:pt x="7352" y="8262"/>
                    <a:pt x="7209" y="8404"/>
                    <a:pt x="7031" y="8404"/>
                  </a:cubicBezTo>
                  <a:lnTo>
                    <a:pt x="3676" y="8404"/>
                  </a:lnTo>
                  <a:cubicBezTo>
                    <a:pt x="3516" y="8404"/>
                    <a:pt x="3373" y="8262"/>
                    <a:pt x="3373" y="8083"/>
                  </a:cubicBezTo>
                  <a:lnTo>
                    <a:pt x="3373" y="5567"/>
                  </a:lnTo>
                  <a:cubicBezTo>
                    <a:pt x="3373" y="5407"/>
                    <a:pt x="3516" y="5264"/>
                    <a:pt x="3676" y="5264"/>
                  </a:cubicBezTo>
                  <a:close/>
                  <a:moveTo>
                    <a:pt x="964" y="0"/>
                  </a:moveTo>
                  <a:cubicBezTo>
                    <a:pt x="821" y="0"/>
                    <a:pt x="696" y="90"/>
                    <a:pt x="661" y="215"/>
                  </a:cubicBezTo>
                  <a:cubicBezTo>
                    <a:pt x="589" y="429"/>
                    <a:pt x="750" y="625"/>
                    <a:pt x="964" y="625"/>
                  </a:cubicBezTo>
                  <a:lnTo>
                    <a:pt x="1267" y="625"/>
                  </a:lnTo>
                  <a:lnTo>
                    <a:pt x="1267" y="3694"/>
                  </a:lnTo>
                  <a:cubicBezTo>
                    <a:pt x="1267" y="3854"/>
                    <a:pt x="1410" y="3997"/>
                    <a:pt x="1589" y="3997"/>
                  </a:cubicBezTo>
                  <a:lnTo>
                    <a:pt x="3373" y="3997"/>
                  </a:lnTo>
                  <a:lnTo>
                    <a:pt x="3373" y="4693"/>
                  </a:lnTo>
                  <a:cubicBezTo>
                    <a:pt x="2998" y="4818"/>
                    <a:pt x="2748" y="5157"/>
                    <a:pt x="2748" y="5567"/>
                  </a:cubicBezTo>
                  <a:lnTo>
                    <a:pt x="2748" y="5888"/>
                  </a:lnTo>
                  <a:lnTo>
                    <a:pt x="625" y="5888"/>
                  </a:lnTo>
                  <a:lnTo>
                    <a:pt x="625" y="5567"/>
                  </a:lnTo>
                  <a:cubicBezTo>
                    <a:pt x="625" y="5442"/>
                    <a:pt x="536" y="5318"/>
                    <a:pt x="411" y="5282"/>
                  </a:cubicBezTo>
                  <a:cubicBezTo>
                    <a:pt x="376" y="5270"/>
                    <a:pt x="341" y="5265"/>
                    <a:pt x="307" y="5265"/>
                  </a:cubicBezTo>
                  <a:cubicBezTo>
                    <a:pt x="137" y="5265"/>
                    <a:pt x="1" y="5403"/>
                    <a:pt x="1" y="5567"/>
                  </a:cubicBezTo>
                  <a:lnTo>
                    <a:pt x="1" y="6834"/>
                  </a:lnTo>
                  <a:cubicBezTo>
                    <a:pt x="1" y="6959"/>
                    <a:pt x="90" y="7084"/>
                    <a:pt x="215" y="7137"/>
                  </a:cubicBezTo>
                  <a:cubicBezTo>
                    <a:pt x="243" y="7145"/>
                    <a:pt x="271" y="7148"/>
                    <a:pt x="298" y="7148"/>
                  </a:cubicBezTo>
                  <a:cubicBezTo>
                    <a:pt x="477" y="7148"/>
                    <a:pt x="625" y="7004"/>
                    <a:pt x="625" y="6834"/>
                  </a:cubicBezTo>
                  <a:lnTo>
                    <a:pt x="625" y="6513"/>
                  </a:lnTo>
                  <a:lnTo>
                    <a:pt x="2748" y="6513"/>
                  </a:lnTo>
                  <a:lnTo>
                    <a:pt x="2748" y="7566"/>
                  </a:lnTo>
                  <a:lnTo>
                    <a:pt x="1589" y="7566"/>
                  </a:lnTo>
                  <a:cubicBezTo>
                    <a:pt x="1410" y="7566"/>
                    <a:pt x="1267" y="7708"/>
                    <a:pt x="1267" y="7887"/>
                  </a:cubicBezTo>
                  <a:lnTo>
                    <a:pt x="1267" y="10099"/>
                  </a:lnTo>
                  <a:lnTo>
                    <a:pt x="964" y="10099"/>
                  </a:lnTo>
                  <a:cubicBezTo>
                    <a:pt x="821" y="10099"/>
                    <a:pt x="696" y="10189"/>
                    <a:pt x="661" y="10313"/>
                  </a:cubicBezTo>
                  <a:cubicBezTo>
                    <a:pt x="589" y="10528"/>
                    <a:pt x="750" y="10724"/>
                    <a:pt x="964" y="10724"/>
                  </a:cubicBezTo>
                  <a:lnTo>
                    <a:pt x="2213" y="10724"/>
                  </a:lnTo>
                  <a:cubicBezTo>
                    <a:pt x="2356" y="10724"/>
                    <a:pt x="2481" y="10635"/>
                    <a:pt x="2516" y="10510"/>
                  </a:cubicBezTo>
                  <a:cubicBezTo>
                    <a:pt x="2588" y="10296"/>
                    <a:pt x="2427" y="10099"/>
                    <a:pt x="2213" y="10099"/>
                  </a:cubicBezTo>
                  <a:lnTo>
                    <a:pt x="1910" y="10099"/>
                  </a:lnTo>
                  <a:lnTo>
                    <a:pt x="1910" y="8190"/>
                  </a:lnTo>
                  <a:lnTo>
                    <a:pt x="2748" y="8190"/>
                  </a:lnTo>
                  <a:cubicBezTo>
                    <a:pt x="2802" y="8672"/>
                    <a:pt x="3194" y="9029"/>
                    <a:pt x="3676" y="9029"/>
                  </a:cubicBezTo>
                  <a:lnTo>
                    <a:pt x="7031" y="9029"/>
                  </a:lnTo>
                  <a:cubicBezTo>
                    <a:pt x="7512" y="9029"/>
                    <a:pt x="7923" y="8672"/>
                    <a:pt x="7976" y="8190"/>
                  </a:cubicBezTo>
                  <a:lnTo>
                    <a:pt x="8815" y="8190"/>
                  </a:lnTo>
                  <a:lnTo>
                    <a:pt x="8815" y="10099"/>
                  </a:lnTo>
                  <a:lnTo>
                    <a:pt x="8494" y="10099"/>
                  </a:lnTo>
                  <a:cubicBezTo>
                    <a:pt x="8369" y="10099"/>
                    <a:pt x="8244" y="10189"/>
                    <a:pt x="8208" y="10313"/>
                  </a:cubicBezTo>
                  <a:cubicBezTo>
                    <a:pt x="8137" y="10528"/>
                    <a:pt x="8297" y="10724"/>
                    <a:pt x="8494" y="10724"/>
                  </a:cubicBezTo>
                  <a:lnTo>
                    <a:pt x="9761" y="10724"/>
                  </a:lnTo>
                  <a:cubicBezTo>
                    <a:pt x="9885" y="10724"/>
                    <a:pt x="10010" y="10635"/>
                    <a:pt x="10064" y="10510"/>
                  </a:cubicBezTo>
                  <a:cubicBezTo>
                    <a:pt x="10117" y="10296"/>
                    <a:pt x="9957" y="10099"/>
                    <a:pt x="9761" y="10099"/>
                  </a:cubicBezTo>
                  <a:lnTo>
                    <a:pt x="9439" y="10099"/>
                  </a:lnTo>
                  <a:lnTo>
                    <a:pt x="9439" y="7887"/>
                  </a:lnTo>
                  <a:cubicBezTo>
                    <a:pt x="9439" y="7708"/>
                    <a:pt x="9297" y="7566"/>
                    <a:pt x="9136" y="7566"/>
                  </a:cubicBezTo>
                  <a:lnTo>
                    <a:pt x="7976" y="7566"/>
                  </a:lnTo>
                  <a:lnTo>
                    <a:pt x="7976" y="6513"/>
                  </a:lnTo>
                  <a:lnTo>
                    <a:pt x="10100" y="6513"/>
                  </a:lnTo>
                  <a:lnTo>
                    <a:pt x="10100" y="6834"/>
                  </a:lnTo>
                  <a:cubicBezTo>
                    <a:pt x="10100" y="6959"/>
                    <a:pt x="10171" y="7084"/>
                    <a:pt x="10314" y="7137"/>
                  </a:cubicBezTo>
                  <a:cubicBezTo>
                    <a:pt x="10342" y="7145"/>
                    <a:pt x="10370" y="7148"/>
                    <a:pt x="10397" y="7148"/>
                  </a:cubicBezTo>
                  <a:cubicBezTo>
                    <a:pt x="10576" y="7148"/>
                    <a:pt x="10724" y="7004"/>
                    <a:pt x="10724" y="6834"/>
                  </a:cubicBezTo>
                  <a:lnTo>
                    <a:pt x="10724" y="5567"/>
                  </a:lnTo>
                  <a:cubicBezTo>
                    <a:pt x="10724" y="5442"/>
                    <a:pt x="10635" y="5318"/>
                    <a:pt x="10510" y="5282"/>
                  </a:cubicBezTo>
                  <a:cubicBezTo>
                    <a:pt x="10474" y="5270"/>
                    <a:pt x="10440" y="5265"/>
                    <a:pt x="10406" y="5265"/>
                  </a:cubicBezTo>
                  <a:cubicBezTo>
                    <a:pt x="10236" y="5265"/>
                    <a:pt x="10100" y="5403"/>
                    <a:pt x="10100" y="5567"/>
                  </a:cubicBezTo>
                  <a:lnTo>
                    <a:pt x="10100" y="5888"/>
                  </a:lnTo>
                  <a:lnTo>
                    <a:pt x="7976" y="5888"/>
                  </a:lnTo>
                  <a:lnTo>
                    <a:pt x="7976" y="5567"/>
                  </a:lnTo>
                  <a:cubicBezTo>
                    <a:pt x="7976" y="5157"/>
                    <a:pt x="7709" y="4818"/>
                    <a:pt x="7352" y="4693"/>
                  </a:cubicBezTo>
                  <a:lnTo>
                    <a:pt x="7352" y="3997"/>
                  </a:lnTo>
                  <a:lnTo>
                    <a:pt x="9136" y="3997"/>
                  </a:lnTo>
                  <a:cubicBezTo>
                    <a:pt x="9297" y="3997"/>
                    <a:pt x="9439" y="3854"/>
                    <a:pt x="9439" y="3694"/>
                  </a:cubicBezTo>
                  <a:lnTo>
                    <a:pt x="9439" y="625"/>
                  </a:lnTo>
                  <a:lnTo>
                    <a:pt x="9761" y="625"/>
                  </a:lnTo>
                  <a:cubicBezTo>
                    <a:pt x="9885" y="625"/>
                    <a:pt x="10010" y="554"/>
                    <a:pt x="10064" y="411"/>
                  </a:cubicBezTo>
                  <a:cubicBezTo>
                    <a:pt x="10117" y="197"/>
                    <a:pt x="9957" y="0"/>
                    <a:pt x="9761" y="0"/>
                  </a:cubicBezTo>
                  <a:lnTo>
                    <a:pt x="8494" y="0"/>
                  </a:lnTo>
                  <a:cubicBezTo>
                    <a:pt x="8369" y="0"/>
                    <a:pt x="8244" y="90"/>
                    <a:pt x="8208" y="215"/>
                  </a:cubicBezTo>
                  <a:cubicBezTo>
                    <a:pt x="8137" y="429"/>
                    <a:pt x="8297" y="625"/>
                    <a:pt x="8494" y="625"/>
                  </a:cubicBezTo>
                  <a:lnTo>
                    <a:pt x="8815" y="625"/>
                  </a:lnTo>
                  <a:lnTo>
                    <a:pt x="8815" y="3373"/>
                  </a:lnTo>
                  <a:lnTo>
                    <a:pt x="7316" y="3373"/>
                  </a:lnTo>
                  <a:cubicBezTo>
                    <a:pt x="7173" y="2427"/>
                    <a:pt x="6353" y="1695"/>
                    <a:pt x="5353" y="1695"/>
                  </a:cubicBezTo>
                  <a:cubicBezTo>
                    <a:pt x="4372" y="1695"/>
                    <a:pt x="3551" y="2427"/>
                    <a:pt x="3391" y="3373"/>
                  </a:cubicBezTo>
                  <a:lnTo>
                    <a:pt x="1910" y="3373"/>
                  </a:lnTo>
                  <a:lnTo>
                    <a:pt x="1910" y="625"/>
                  </a:lnTo>
                  <a:lnTo>
                    <a:pt x="2213" y="625"/>
                  </a:lnTo>
                  <a:cubicBezTo>
                    <a:pt x="2356" y="625"/>
                    <a:pt x="2481" y="554"/>
                    <a:pt x="2516" y="411"/>
                  </a:cubicBezTo>
                  <a:cubicBezTo>
                    <a:pt x="2588" y="197"/>
                    <a:pt x="2427" y="0"/>
                    <a:pt x="22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50"/>
            <p:cNvSpPr/>
            <p:nvPr/>
          </p:nvSpPr>
          <p:spPr>
            <a:xfrm>
              <a:off x="2211950" y="2789025"/>
              <a:ext cx="268125" cy="268100"/>
            </a:xfrm>
            <a:custGeom>
              <a:rect b="b" l="l" r="r" t="t"/>
              <a:pathLst>
                <a:path extrusionOk="0" h="10724" w="10725">
                  <a:moveTo>
                    <a:pt x="8298" y="2106"/>
                  </a:moveTo>
                  <a:cubicBezTo>
                    <a:pt x="8476" y="2106"/>
                    <a:pt x="8619" y="2248"/>
                    <a:pt x="8619" y="2427"/>
                  </a:cubicBezTo>
                  <a:lnTo>
                    <a:pt x="8619" y="8297"/>
                  </a:lnTo>
                  <a:cubicBezTo>
                    <a:pt x="8619" y="8458"/>
                    <a:pt x="8476" y="8600"/>
                    <a:pt x="8298" y="8600"/>
                  </a:cubicBezTo>
                  <a:lnTo>
                    <a:pt x="2445" y="8600"/>
                  </a:lnTo>
                  <a:cubicBezTo>
                    <a:pt x="2267" y="8600"/>
                    <a:pt x="2124" y="8458"/>
                    <a:pt x="2124" y="8297"/>
                  </a:cubicBezTo>
                  <a:lnTo>
                    <a:pt x="2124" y="2427"/>
                  </a:lnTo>
                  <a:cubicBezTo>
                    <a:pt x="2124" y="2248"/>
                    <a:pt x="2267" y="2106"/>
                    <a:pt x="2445" y="2106"/>
                  </a:cubicBezTo>
                  <a:close/>
                  <a:moveTo>
                    <a:pt x="2784" y="0"/>
                  </a:moveTo>
                  <a:cubicBezTo>
                    <a:pt x="2731" y="0"/>
                    <a:pt x="2677" y="18"/>
                    <a:pt x="2641" y="54"/>
                  </a:cubicBezTo>
                  <a:cubicBezTo>
                    <a:pt x="2427" y="321"/>
                    <a:pt x="2606" y="625"/>
                    <a:pt x="2856" y="625"/>
                  </a:cubicBezTo>
                  <a:lnTo>
                    <a:pt x="2963" y="625"/>
                  </a:lnTo>
                  <a:lnTo>
                    <a:pt x="2963" y="1481"/>
                  </a:lnTo>
                  <a:lnTo>
                    <a:pt x="2445" y="1481"/>
                  </a:lnTo>
                  <a:cubicBezTo>
                    <a:pt x="1910" y="1481"/>
                    <a:pt x="1500" y="1909"/>
                    <a:pt x="1500" y="2427"/>
                  </a:cubicBezTo>
                  <a:lnTo>
                    <a:pt x="1500" y="2944"/>
                  </a:lnTo>
                  <a:lnTo>
                    <a:pt x="643" y="2944"/>
                  </a:lnTo>
                  <a:lnTo>
                    <a:pt x="643" y="2766"/>
                  </a:lnTo>
                  <a:cubicBezTo>
                    <a:pt x="643" y="2712"/>
                    <a:pt x="607" y="2659"/>
                    <a:pt x="572" y="2641"/>
                  </a:cubicBezTo>
                  <a:cubicBezTo>
                    <a:pt x="484" y="2565"/>
                    <a:pt x="393" y="2533"/>
                    <a:pt x="310" y="2533"/>
                  </a:cubicBezTo>
                  <a:cubicBezTo>
                    <a:pt x="138" y="2533"/>
                    <a:pt x="1" y="2669"/>
                    <a:pt x="1" y="2837"/>
                  </a:cubicBezTo>
                  <a:lnTo>
                    <a:pt x="1" y="3765"/>
                  </a:lnTo>
                  <a:cubicBezTo>
                    <a:pt x="1" y="3818"/>
                    <a:pt x="36" y="3854"/>
                    <a:pt x="72" y="3890"/>
                  </a:cubicBezTo>
                  <a:cubicBezTo>
                    <a:pt x="159" y="3965"/>
                    <a:pt x="249" y="3997"/>
                    <a:pt x="332" y="3997"/>
                  </a:cubicBezTo>
                  <a:cubicBezTo>
                    <a:pt x="504" y="3997"/>
                    <a:pt x="643" y="3857"/>
                    <a:pt x="643" y="3676"/>
                  </a:cubicBezTo>
                  <a:lnTo>
                    <a:pt x="643" y="3587"/>
                  </a:lnTo>
                  <a:lnTo>
                    <a:pt x="1500" y="3587"/>
                  </a:lnTo>
                  <a:lnTo>
                    <a:pt x="1500" y="5050"/>
                  </a:lnTo>
                  <a:lnTo>
                    <a:pt x="643" y="5050"/>
                  </a:lnTo>
                  <a:lnTo>
                    <a:pt x="643" y="4871"/>
                  </a:lnTo>
                  <a:cubicBezTo>
                    <a:pt x="643" y="4818"/>
                    <a:pt x="607" y="4764"/>
                    <a:pt x="572" y="4728"/>
                  </a:cubicBezTo>
                  <a:cubicBezTo>
                    <a:pt x="488" y="4656"/>
                    <a:pt x="400" y="4625"/>
                    <a:pt x="320" y="4625"/>
                  </a:cubicBezTo>
                  <a:cubicBezTo>
                    <a:pt x="143" y="4625"/>
                    <a:pt x="1" y="4771"/>
                    <a:pt x="1" y="4943"/>
                  </a:cubicBezTo>
                  <a:lnTo>
                    <a:pt x="1" y="5853"/>
                  </a:lnTo>
                  <a:cubicBezTo>
                    <a:pt x="1" y="5906"/>
                    <a:pt x="36" y="5960"/>
                    <a:pt x="72" y="5995"/>
                  </a:cubicBezTo>
                  <a:cubicBezTo>
                    <a:pt x="156" y="6062"/>
                    <a:pt x="243" y="6091"/>
                    <a:pt x="323" y="6091"/>
                  </a:cubicBezTo>
                  <a:cubicBezTo>
                    <a:pt x="500" y="6091"/>
                    <a:pt x="643" y="5953"/>
                    <a:pt x="643" y="5781"/>
                  </a:cubicBezTo>
                  <a:lnTo>
                    <a:pt x="643" y="5674"/>
                  </a:lnTo>
                  <a:lnTo>
                    <a:pt x="1500" y="5674"/>
                  </a:lnTo>
                  <a:lnTo>
                    <a:pt x="1500" y="7137"/>
                  </a:lnTo>
                  <a:lnTo>
                    <a:pt x="643" y="7137"/>
                  </a:lnTo>
                  <a:lnTo>
                    <a:pt x="643" y="6959"/>
                  </a:lnTo>
                  <a:cubicBezTo>
                    <a:pt x="643" y="6905"/>
                    <a:pt x="607" y="6852"/>
                    <a:pt x="572" y="6816"/>
                  </a:cubicBezTo>
                  <a:cubicBezTo>
                    <a:pt x="488" y="6749"/>
                    <a:pt x="401" y="6721"/>
                    <a:pt x="320" y="6721"/>
                  </a:cubicBezTo>
                  <a:cubicBezTo>
                    <a:pt x="144" y="6721"/>
                    <a:pt x="1" y="6858"/>
                    <a:pt x="1" y="7030"/>
                  </a:cubicBezTo>
                  <a:lnTo>
                    <a:pt x="1" y="7940"/>
                  </a:lnTo>
                  <a:cubicBezTo>
                    <a:pt x="1" y="7994"/>
                    <a:pt x="36" y="8047"/>
                    <a:pt x="72" y="8083"/>
                  </a:cubicBezTo>
                  <a:cubicBezTo>
                    <a:pt x="156" y="8156"/>
                    <a:pt x="244" y="8186"/>
                    <a:pt x="324" y="8186"/>
                  </a:cubicBezTo>
                  <a:cubicBezTo>
                    <a:pt x="500" y="8186"/>
                    <a:pt x="643" y="8040"/>
                    <a:pt x="643" y="7869"/>
                  </a:cubicBezTo>
                  <a:lnTo>
                    <a:pt x="643" y="7762"/>
                  </a:lnTo>
                  <a:lnTo>
                    <a:pt x="1500" y="7762"/>
                  </a:lnTo>
                  <a:lnTo>
                    <a:pt x="1500" y="8297"/>
                  </a:lnTo>
                  <a:cubicBezTo>
                    <a:pt x="1500" y="8814"/>
                    <a:pt x="1910" y="9243"/>
                    <a:pt x="2445" y="9243"/>
                  </a:cubicBezTo>
                  <a:lnTo>
                    <a:pt x="2963" y="9243"/>
                  </a:lnTo>
                  <a:lnTo>
                    <a:pt x="2963" y="10099"/>
                  </a:lnTo>
                  <a:lnTo>
                    <a:pt x="2784" y="10099"/>
                  </a:lnTo>
                  <a:cubicBezTo>
                    <a:pt x="2731" y="10099"/>
                    <a:pt x="2677" y="10117"/>
                    <a:pt x="2641" y="10153"/>
                  </a:cubicBezTo>
                  <a:cubicBezTo>
                    <a:pt x="2427" y="10420"/>
                    <a:pt x="2606" y="10724"/>
                    <a:pt x="2856" y="10724"/>
                  </a:cubicBezTo>
                  <a:lnTo>
                    <a:pt x="3766" y="10724"/>
                  </a:lnTo>
                  <a:cubicBezTo>
                    <a:pt x="3819" y="10724"/>
                    <a:pt x="3873" y="10706"/>
                    <a:pt x="3908" y="10652"/>
                  </a:cubicBezTo>
                  <a:cubicBezTo>
                    <a:pt x="4140" y="10385"/>
                    <a:pt x="3944" y="10099"/>
                    <a:pt x="3694" y="10099"/>
                  </a:cubicBezTo>
                  <a:lnTo>
                    <a:pt x="3587" y="10099"/>
                  </a:lnTo>
                  <a:lnTo>
                    <a:pt x="3587" y="9243"/>
                  </a:lnTo>
                  <a:lnTo>
                    <a:pt x="5050" y="9243"/>
                  </a:lnTo>
                  <a:lnTo>
                    <a:pt x="5050" y="10099"/>
                  </a:lnTo>
                  <a:lnTo>
                    <a:pt x="4872" y="10099"/>
                  </a:lnTo>
                  <a:cubicBezTo>
                    <a:pt x="4818" y="10099"/>
                    <a:pt x="4765" y="10117"/>
                    <a:pt x="4729" y="10153"/>
                  </a:cubicBezTo>
                  <a:cubicBezTo>
                    <a:pt x="4515" y="10420"/>
                    <a:pt x="4693" y="10724"/>
                    <a:pt x="4943" y="10724"/>
                  </a:cubicBezTo>
                  <a:lnTo>
                    <a:pt x="5871" y="10724"/>
                  </a:lnTo>
                  <a:cubicBezTo>
                    <a:pt x="5924" y="10724"/>
                    <a:pt x="5960" y="10706"/>
                    <a:pt x="5996" y="10652"/>
                  </a:cubicBezTo>
                  <a:cubicBezTo>
                    <a:pt x="6228" y="10385"/>
                    <a:pt x="6049" y="10099"/>
                    <a:pt x="5782" y="10099"/>
                  </a:cubicBezTo>
                  <a:lnTo>
                    <a:pt x="5693" y="10099"/>
                  </a:lnTo>
                  <a:lnTo>
                    <a:pt x="5693" y="9243"/>
                  </a:lnTo>
                  <a:lnTo>
                    <a:pt x="7156" y="9243"/>
                  </a:lnTo>
                  <a:lnTo>
                    <a:pt x="7156" y="10099"/>
                  </a:lnTo>
                  <a:lnTo>
                    <a:pt x="6977" y="10099"/>
                  </a:lnTo>
                  <a:cubicBezTo>
                    <a:pt x="6924" y="10099"/>
                    <a:pt x="6870" y="10117"/>
                    <a:pt x="6834" y="10153"/>
                  </a:cubicBezTo>
                  <a:cubicBezTo>
                    <a:pt x="6602" y="10420"/>
                    <a:pt x="6799" y="10724"/>
                    <a:pt x="7049" y="10724"/>
                  </a:cubicBezTo>
                  <a:lnTo>
                    <a:pt x="7959" y="10724"/>
                  </a:lnTo>
                  <a:cubicBezTo>
                    <a:pt x="8012" y="10724"/>
                    <a:pt x="8066" y="10706"/>
                    <a:pt x="8101" y="10652"/>
                  </a:cubicBezTo>
                  <a:cubicBezTo>
                    <a:pt x="8315" y="10385"/>
                    <a:pt x="8137" y="10099"/>
                    <a:pt x="7887" y="10099"/>
                  </a:cubicBezTo>
                  <a:lnTo>
                    <a:pt x="7780" y="10099"/>
                  </a:lnTo>
                  <a:lnTo>
                    <a:pt x="7780" y="9243"/>
                  </a:lnTo>
                  <a:lnTo>
                    <a:pt x="8298" y="9243"/>
                  </a:lnTo>
                  <a:cubicBezTo>
                    <a:pt x="8815" y="9243"/>
                    <a:pt x="9243" y="8814"/>
                    <a:pt x="9243" y="8297"/>
                  </a:cubicBezTo>
                  <a:lnTo>
                    <a:pt x="9243" y="7762"/>
                  </a:lnTo>
                  <a:lnTo>
                    <a:pt x="10100" y="7762"/>
                  </a:lnTo>
                  <a:lnTo>
                    <a:pt x="10100" y="7940"/>
                  </a:lnTo>
                  <a:cubicBezTo>
                    <a:pt x="10100" y="7994"/>
                    <a:pt x="10135" y="8047"/>
                    <a:pt x="10171" y="8083"/>
                  </a:cubicBezTo>
                  <a:cubicBezTo>
                    <a:pt x="10255" y="8156"/>
                    <a:pt x="10341" y="8186"/>
                    <a:pt x="10419" y="8186"/>
                  </a:cubicBezTo>
                  <a:cubicBezTo>
                    <a:pt x="10590" y="8186"/>
                    <a:pt x="10724" y="8040"/>
                    <a:pt x="10724" y="7869"/>
                  </a:cubicBezTo>
                  <a:lnTo>
                    <a:pt x="10724" y="6959"/>
                  </a:lnTo>
                  <a:cubicBezTo>
                    <a:pt x="10724" y="6905"/>
                    <a:pt x="10706" y="6852"/>
                    <a:pt x="10671" y="6816"/>
                  </a:cubicBezTo>
                  <a:cubicBezTo>
                    <a:pt x="10587" y="6749"/>
                    <a:pt x="10500" y="6721"/>
                    <a:pt x="10419" y="6721"/>
                  </a:cubicBezTo>
                  <a:cubicBezTo>
                    <a:pt x="10243" y="6721"/>
                    <a:pt x="10100" y="6858"/>
                    <a:pt x="10100" y="7030"/>
                  </a:cubicBezTo>
                  <a:lnTo>
                    <a:pt x="10100" y="7137"/>
                  </a:lnTo>
                  <a:lnTo>
                    <a:pt x="9243" y="7137"/>
                  </a:lnTo>
                  <a:lnTo>
                    <a:pt x="9243" y="5674"/>
                  </a:lnTo>
                  <a:lnTo>
                    <a:pt x="10100" y="5674"/>
                  </a:lnTo>
                  <a:lnTo>
                    <a:pt x="10100" y="5853"/>
                  </a:lnTo>
                  <a:cubicBezTo>
                    <a:pt x="10100" y="5906"/>
                    <a:pt x="10135" y="5960"/>
                    <a:pt x="10171" y="5995"/>
                  </a:cubicBezTo>
                  <a:cubicBezTo>
                    <a:pt x="10255" y="6062"/>
                    <a:pt x="10340" y="6091"/>
                    <a:pt x="10418" y="6091"/>
                  </a:cubicBezTo>
                  <a:cubicBezTo>
                    <a:pt x="10589" y="6091"/>
                    <a:pt x="10724" y="5953"/>
                    <a:pt x="10724" y="5781"/>
                  </a:cubicBezTo>
                  <a:lnTo>
                    <a:pt x="10724" y="4871"/>
                  </a:lnTo>
                  <a:cubicBezTo>
                    <a:pt x="10724" y="4818"/>
                    <a:pt x="10706" y="4764"/>
                    <a:pt x="10671" y="4728"/>
                  </a:cubicBezTo>
                  <a:cubicBezTo>
                    <a:pt x="10587" y="4656"/>
                    <a:pt x="10499" y="4625"/>
                    <a:pt x="10418" y="4625"/>
                  </a:cubicBezTo>
                  <a:cubicBezTo>
                    <a:pt x="10242" y="4625"/>
                    <a:pt x="10100" y="4771"/>
                    <a:pt x="10100" y="4943"/>
                  </a:cubicBezTo>
                  <a:lnTo>
                    <a:pt x="10100" y="5050"/>
                  </a:lnTo>
                  <a:lnTo>
                    <a:pt x="9243" y="5050"/>
                  </a:lnTo>
                  <a:lnTo>
                    <a:pt x="9243" y="3587"/>
                  </a:lnTo>
                  <a:lnTo>
                    <a:pt x="10100" y="3587"/>
                  </a:lnTo>
                  <a:lnTo>
                    <a:pt x="10100" y="3765"/>
                  </a:lnTo>
                  <a:cubicBezTo>
                    <a:pt x="10100" y="3818"/>
                    <a:pt x="10135" y="3854"/>
                    <a:pt x="10171" y="3890"/>
                  </a:cubicBezTo>
                  <a:cubicBezTo>
                    <a:pt x="10258" y="3965"/>
                    <a:pt x="10346" y="3997"/>
                    <a:pt x="10426" y="3997"/>
                  </a:cubicBezTo>
                  <a:cubicBezTo>
                    <a:pt x="10594" y="3997"/>
                    <a:pt x="10724" y="3857"/>
                    <a:pt x="10724" y="3676"/>
                  </a:cubicBezTo>
                  <a:lnTo>
                    <a:pt x="10724" y="2766"/>
                  </a:lnTo>
                  <a:cubicBezTo>
                    <a:pt x="10724" y="2712"/>
                    <a:pt x="10706" y="2659"/>
                    <a:pt x="10671" y="2641"/>
                  </a:cubicBezTo>
                  <a:cubicBezTo>
                    <a:pt x="10583" y="2565"/>
                    <a:pt x="10492" y="2533"/>
                    <a:pt x="10409" y="2533"/>
                  </a:cubicBezTo>
                  <a:cubicBezTo>
                    <a:pt x="10237" y="2533"/>
                    <a:pt x="10100" y="2669"/>
                    <a:pt x="10100" y="2837"/>
                  </a:cubicBezTo>
                  <a:lnTo>
                    <a:pt x="10100" y="2944"/>
                  </a:lnTo>
                  <a:lnTo>
                    <a:pt x="9243" y="2944"/>
                  </a:lnTo>
                  <a:lnTo>
                    <a:pt x="9243" y="2427"/>
                  </a:lnTo>
                  <a:cubicBezTo>
                    <a:pt x="9243" y="1909"/>
                    <a:pt x="8815" y="1481"/>
                    <a:pt x="8298" y="1481"/>
                  </a:cubicBezTo>
                  <a:lnTo>
                    <a:pt x="7780" y="1481"/>
                  </a:lnTo>
                  <a:lnTo>
                    <a:pt x="7780" y="625"/>
                  </a:lnTo>
                  <a:lnTo>
                    <a:pt x="7959" y="625"/>
                  </a:lnTo>
                  <a:cubicBezTo>
                    <a:pt x="8012" y="625"/>
                    <a:pt x="8066" y="607"/>
                    <a:pt x="8101" y="553"/>
                  </a:cubicBezTo>
                  <a:cubicBezTo>
                    <a:pt x="8315" y="303"/>
                    <a:pt x="8137" y="0"/>
                    <a:pt x="7887" y="0"/>
                  </a:cubicBezTo>
                  <a:lnTo>
                    <a:pt x="6977" y="0"/>
                  </a:lnTo>
                  <a:cubicBezTo>
                    <a:pt x="6924" y="0"/>
                    <a:pt x="6870" y="18"/>
                    <a:pt x="6834" y="54"/>
                  </a:cubicBezTo>
                  <a:cubicBezTo>
                    <a:pt x="6602" y="321"/>
                    <a:pt x="6799" y="625"/>
                    <a:pt x="7049" y="625"/>
                  </a:cubicBezTo>
                  <a:lnTo>
                    <a:pt x="7156" y="625"/>
                  </a:lnTo>
                  <a:lnTo>
                    <a:pt x="7156" y="1481"/>
                  </a:lnTo>
                  <a:lnTo>
                    <a:pt x="5693" y="1481"/>
                  </a:lnTo>
                  <a:lnTo>
                    <a:pt x="5693" y="625"/>
                  </a:lnTo>
                  <a:lnTo>
                    <a:pt x="5871" y="625"/>
                  </a:lnTo>
                  <a:cubicBezTo>
                    <a:pt x="5924" y="625"/>
                    <a:pt x="5960" y="607"/>
                    <a:pt x="5996" y="553"/>
                  </a:cubicBezTo>
                  <a:cubicBezTo>
                    <a:pt x="6228" y="303"/>
                    <a:pt x="6049" y="0"/>
                    <a:pt x="5782" y="0"/>
                  </a:cubicBezTo>
                  <a:lnTo>
                    <a:pt x="4872" y="0"/>
                  </a:lnTo>
                  <a:cubicBezTo>
                    <a:pt x="4818" y="0"/>
                    <a:pt x="4765" y="18"/>
                    <a:pt x="4729" y="54"/>
                  </a:cubicBezTo>
                  <a:cubicBezTo>
                    <a:pt x="4515" y="321"/>
                    <a:pt x="4693" y="625"/>
                    <a:pt x="4943" y="625"/>
                  </a:cubicBezTo>
                  <a:lnTo>
                    <a:pt x="5050" y="625"/>
                  </a:lnTo>
                  <a:lnTo>
                    <a:pt x="5050" y="1481"/>
                  </a:lnTo>
                  <a:lnTo>
                    <a:pt x="3587" y="1481"/>
                  </a:lnTo>
                  <a:lnTo>
                    <a:pt x="3587" y="625"/>
                  </a:lnTo>
                  <a:lnTo>
                    <a:pt x="3766" y="625"/>
                  </a:lnTo>
                  <a:cubicBezTo>
                    <a:pt x="3819" y="625"/>
                    <a:pt x="3873" y="607"/>
                    <a:pt x="3908" y="553"/>
                  </a:cubicBezTo>
                  <a:cubicBezTo>
                    <a:pt x="4140" y="303"/>
                    <a:pt x="3944" y="0"/>
                    <a:pt x="36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50"/>
            <p:cNvSpPr/>
            <p:nvPr/>
          </p:nvSpPr>
          <p:spPr>
            <a:xfrm>
              <a:off x="2291350" y="2857825"/>
              <a:ext cx="109750" cy="130600"/>
            </a:xfrm>
            <a:custGeom>
              <a:rect b="b" l="l" r="r" t="t"/>
              <a:pathLst>
                <a:path extrusionOk="0" h="5224" w="4390">
                  <a:moveTo>
                    <a:pt x="2195" y="620"/>
                  </a:moveTo>
                  <a:cubicBezTo>
                    <a:pt x="2717" y="620"/>
                    <a:pt x="3239" y="727"/>
                    <a:pt x="3766" y="942"/>
                  </a:cubicBezTo>
                  <a:lnTo>
                    <a:pt x="3766" y="2012"/>
                  </a:lnTo>
                  <a:cubicBezTo>
                    <a:pt x="3766" y="3101"/>
                    <a:pt x="3159" y="4082"/>
                    <a:pt x="2195" y="4564"/>
                  </a:cubicBezTo>
                  <a:cubicBezTo>
                    <a:pt x="1232" y="4082"/>
                    <a:pt x="625" y="3101"/>
                    <a:pt x="625" y="2012"/>
                  </a:cubicBezTo>
                  <a:lnTo>
                    <a:pt x="625" y="942"/>
                  </a:lnTo>
                  <a:cubicBezTo>
                    <a:pt x="1152" y="727"/>
                    <a:pt x="1673" y="620"/>
                    <a:pt x="2195" y="620"/>
                  </a:cubicBezTo>
                  <a:close/>
                  <a:moveTo>
                    <a:pt x="2195" y="0"/>
                  </a:moveTo>
                  <a:cubicBezTo>
                    <a:pt x="1522" y="0"/>
                    <a:pt x="848" y="148"/>
                    <a:pt x="179" y="442"/>
                  </a:cubicBezTo>
                  <a:cubicBezTo>
                    <a:pt x="72" y="496"/>
                    <a:pt x="1" y="603"/>
                    <a:pt x="1" y="727"/>
                  </a:cubicBezTo>
                  <a:lnTo>
                    <a:pt x="1" y="2012"/>
                  </a:lnTo>
                  <a:cubicBezTo>
                    <a:pt x="1" y="3386"/>
                    <a:pt x="804" y="4635"/>
                    <a:pt x="2070" y="5206"/>
                  </a:cubicBezTo>
                  <a:cubicBezTo>
                    <a:pt x="2106" y="5224"/>
                    <a:pt x="2142" y="5224"/>
                    <a:pt x="2195" y="5224"/>
                  </a:cubicBezTo>
                  <a:cubicBezTo>
                    <a:pt x="2231" y="5224"/>
                    <a:pt x="2285" y="5224"/>
                    <a:pt x="2320" y="5206"/>
                  </a:cubicBezTo>
                  <a:cubicBezTo>
                    <a:pt x="3587" y="4635"/>
                    <a:pt x="4390" y="3386"/>
                    <a:pt x="4390" y="2012"/>
                  </a:cubicBezTo>
                  <a:lnTo>
                    <a:pt x="4390" y="620"/>
                  </a:lnTo>
                  <a:cubicBezTo>
                    <a:pt x="4390" y="513"/>
                    <a:pt x="4301" y="442"/>
                    <a:pt x="4212" y="442"/>
                  </a:cubicBezTo>
                  <a:cubicBezTo>
                    <a:pt x="3542" y="148"/>
                    <a:pt x="2869" y="0"/>
                    <a:pt x="219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50"/>
            <p:cNvSpPr/>
            <p:nvPr/>
          </p:nvSpPr>
          <p:spPr>
            <a:xfrm>
              <a:off x="2320800" y="2904000"/>
              <a:ext cx="50875" cy="38050"/>
            </a:xfrm>
            <a:custGeom>
              <a:rect b="b" l="l" r="r" t="t"/>
              <a:pathLst>
                <a:path extrusionOk="0" h="1522" w="2035">
                  <a:moveTo>
                    <a:pt x="1686" y="0"/>
                  </a:moveTo>
                  <a:cubicBezTo>
                    <a:pt x="1606" y="0"/>
                    <a:pt x="1526" y="31"/>
                    <a:pt x="1463" y="94"/>
                  </a:cubicBezTo>
                  <a:lnTo>
                    <a:pt x="785" y="772"/>
                  </a:lnTo>
                  <a:lnTo>
                    <a:pt x="571" y="540"/>
                  </a:lnTo>
                  <a:cubicBezTo>
                    <a:pt x="509" y="477"/>
                    <a:pt x="429" y="446"/>
                    <a:pt x="348" y="446"/>
                  </a:cubicBezTo>
                  <a:cubicBezTo>
                    <a:pt x="268" y="446"/>
                    <a:pt x="188" y="477"/>
                    <a:pt x="125" y="540"/>
                  </a:cubicBezTo>
                  <a:cubicBezTo>
                    <a:pt x="0" y="665"/>
                    <a:pt x="0" y="861"/>
                    <a:pt x="125" y="986"/>
                  </a:cubicBezTo>
                  <a:lnTo>
                    <a:pt x="571" y="1432"/>
                  </a:lnTo>
                  <a:cubicBezTo>
                    <a:pt x="625" y="1485"/>
                    <a:pt x="714" y="1521"/>
                    <a:pt x="785" y="1521"/>
                  </a:cubicBezTo>
                  <a:cubicBezTo>
                    <a:pt x="875" y="1521"/>
                    <a:pt x="964" y="1485"/>
                    <a:pt x="1017" y="1432"/>
                  </a:cubicBezTo>
                  <a:lnTo>
                    <a:pt x="1909" y="540"/>
                  </a:lnTo>
                  <a:cubicBezTo>
                    <a:pt x="2034" y="415"/>
                    <a:pt x="2034" y="219"/>
                    <a:pt x="1909" y="94"/>
                  </a:cubicBezTo>
                  <a:cubicBezTo>
                    <a:pt x="1847" y="31"/>
                    <a:pt x="1767" y="0"/>
                    <a:pt x="16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50"/>
            <p:cNvSpPr/>
            <p:nvPr/>
          </p:nvSpPr>
          <p:spPr>
            <a:xfrm>
              <a:off x="1665525" y="2914800"/>
              <a:ext cx="79425" cy="46875"/>
            </a:xfrm>
            <a:custGeom>
              <a:rect b="b" l="l" r="r" t="t"/>
              <a:pathLst>
                <a:path extrusionOk="0" h="1875" w="3177">
                  <a:moveTo>
                    <a:pt x="2552" y="625"/>
                  </a:moveTo>
                  <a:lnTo>
                    <a:pt x="2552" y="1250"/>
                  </a:lnTo>
                  <a:lnTo>
                    <a:pt x="625" y="1250"/>
                  </a:lnTo>
                  <a:lnTo>
                    <a:pt x="625" y="625"/>
                  </a:lnTo>
                  <a:close/>
                  <a:moveTo>
                    <a:pt x="304" y="1"/>
                  </a:moveTo>
                  <a:cubicBezTo>
                    <a:pt x="125" y="1"/>
                    <a:pt x="0" y="126"/>
                    <a:pt x="0" y="304"/>
                  </a:cubicBezTo>
                  <a:lnTo>
                    <a:pt x="0" y="1571"/>
                  </a:lnTo>
                  <a:cubicBezTo>
                    <a:pt x="0" y="1732"/>
                    <a:pt x="125" y="1874"/>
                    <a:pt x="304" y="1874"/>
                  </a:cubicBezTo>
                  <a:lnTo>
                    <a:pt x="2855" y="1874"/>
                  </a:lnTo>
                  <a:cubicBezTo>
                    <a:pt x="3034" y="1874"/>
                    <a:pt x="3176" y="1732"/>
                    <a:pt x="3176" y="1571"/>
                  </a:cubicBezTo>
                  <a:lnTo>
                    <a:pt x="3176" y="304"/>
                  </a:lnTo>
                  <a:cubicBezTo>
                    <a:pt x="3176" y="126"/>
                    <a:pt x="3034" y="1"/>
                    <a:pt x="285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50"/>
            <p:cNvSpPr/>
            <p:nvPr/>
          </p:nvSpPr>
          <p:spPr>
            <a:xfrm>
              <a:off x="1633850" y="2789025"/>
              <a:ext cx="268125" cy="268100"/>
            </a:xfrm>
            <a:custGeom>
              <a:rect b="b" l="l" r="r" t="t"/>
              <a:pathLst>
                <a:path extrusionOk="0" h="10724" w="10725">
                  <a:moveTo>
                    <a:pt x="9778" y="625"/>
                  </a:moveTo>
                  <a:cubicBezTo>
                    <a:pt x="9957" y="625"/>
                    <a:pt x="10100" y="767"/>
                    <a:pt x="10100" y="946"/>
                  </a:cubicBezTo>
                  <a:lnTo>
                    <a:pt x="10100" y="3462"/>
                  </a:lnTo>
                  <a:cubicBezTo>
                    <a:pt x="10100" y="3622"/>
                    <a:pt x="9957" y="3765"/>
                    <a:pt x="9778" y="3765"/>
                  </a:cubicBezTo>
                  <a:lnTo>
                    <a:pt x="946" y="3765"/>
                  </a:lnTo>
                  <a:cubicBezTo>
                    <a:pt x="768" y="3765"/>
                    <a:pt x="625" y="3622"/>
                    <a:pt x="625" y="3462"/>
                  </a:cubicBezTo>
                  <a:lnTo>
                    <a:pt x="625" y="946"/>
                  </a:lnTo>
                  <a:cubicBezTo>
                    <a:pt x="625" y="767"/>
                    <a:pt x="768" y="625"/>
                    <a:pt x="946" y="625"/>
                  </a:cubicBezTo>
                  <a:close/>
                  <a:moveTo>
                    <a:pt x="7884" y="5691"/>
                  </a:moveTo>
                  <a:cubicBezTo>
                    <a:pt x="8404" y="5691"/>
                    <a:pt x="8833" y="6113"/>
                    <a:pt x="8833" y="6638"/>
                  </a:cubicBezTo>
                  <a:lnTo>
                    <a:pt x="8833" y="7155"/>
                  </a:lnTo>
                  <a:lnTo>
                    <a:pt x="6959" y="7155"/>
                  </a:lnTo>
                  <a:lnTo>
                    <a:pt x="6959" y="6655"/>
                  </a:lnTo>
                  <a:cubicBezTo>
                    <a:pt x="6959" y="6156"/>
                    <a:pt x="7352" y="5728"/>
                    <a:pt x="7851" y="5692"/>
                  </a:cubicBezTo>
                  <a:cubicBezTo>
                    <a:pt x="7862" y="5692"/>
                    <a:pt x="7873" y="5691"/>
                    <a:pt x="7884" y="5691"/>
                  </a:cubicBezTo>
                  <a:close/>
                  <a:moveTo>
                    <a:pt x="9778" y="4389"/>
                  </a:moveTo>
                  <a:cubicBezTo>
                    <a:pt x="9957" y="4389"/>
                    <a:pt x="10100" y="4532"/>
                    <a:pt x="10100" y="4711"/>
                  </a:cubicBezTo>
                  <a:lnTo>
                    <a:pt x="10100" y="7226"/>
                  </a:lnTo>
                  <a:cubicBezTo>
                    <a:pt x="10100" y="7387"/>
                    <a:pt x="9957" y="7530"/>
                    <a:pt x="9796" y="7530"/>
                  </a:cubicBezTo>
                  <a:cubicBezTo>
                    <a:pt x="9725" y="7405"/>
                    <a:pt x="9600" y="7298"/>
                    <a:pt x="9475" y="7226"/>
                  </a:cubicBezTo>
                  <a:lnTo>
                    <a:pt x="9475" y="6655"/>
                  </a:lnTo>
                  <a:cubicBezTo>
                    <a:pt x="9475" y="5817"/>
                    <a:pt x="8797" y="5103"/>
                    <a:pt x="7958" y="5067"/>
                  </a:cubicBezTo>
                  <a:cubicBezTo>
                    <a:pt x="7938" y="5067"/>
                    <a:pt x="7917" y="5066"/>
                    <a:pt x="7896" y="5066"/>
                  </a:cubicBezTo>
                  <a:cubicBezTo>
                    <a:pt x="7032" y="5066"/>
                    <a:pt x="6335" y="5784"/>
                    <a:pt x="6335" y="6638"/>
                  </a:cubicBezTo>
                  <a:lnTo>
                    <a:pt x="6335" y="7226"/>
                  </a:lnTo>
                  <a:cubicBezTo>
                    <a:pt x="6192" y="7298"/>
                    <a:pt x="6067" y="7405"/>
                    <a:pt x="5996" y="7530"/>
                  </a:cubicBezTo>
                  <a:lnTo>
                    <a:pt x="946" y="7530"/>
                  </a:lnTo>
                  <a:cubicBezTo>
                    <a:pt x="768" y="7530"/>
                    <a:pt x="625" y="7405"/>
                    <a:pt x="625" y="7226"/>
                  </a:cubicBezTo>
                  <a:lnTo>
                    <a:pt x="625" y="4711"/>
                  </a:lnTo>
                  <a:cubicBezTo>
                    <a:pt x="625" y="4532"/>
                    <a:pt x="768" y="4389"/>
                    <a:pt x="946" y="4389"/>
                  </a:cubicBezTo>
                  <a:close/>
                  <a:moveTo>
                    <a:pt x="9154" y="7780"/>
                  </a:moveTo>
                  <a:cubicBezTo>
                    <a:pt x="9207" y="7780"/>
                    <a:pt x="9261" y="7833"/>
                    <a:pt x="9261" y="7887"/>
                  </a:cubicBezTo>
                  <a:lnTo>
                    <a:pt x="9261" y="9992"/>
                  </a:lnTo>
                  <a:cubicBezTo>
                    <a:pt x="9261" y="10046"/>
                    <a:pt x="9207" y="10099"/>
                    <a:pt x="9154" y="10099"/>
                  </a:cubicBezTo>
                  <a:lnTo>
                    <a:pt x="6638" y="10099"/>
                  </a:lnTo>
                  <a:cubicBezTo>
                    <a:pt x="6585" y="10099"/>
                    <a:pt x="6531" y="10046"/>
                    <a:pt x="6531" y="9992"/>
                  </a:cubicBezTo>
                  <a:lnTo>
                    <a:pt x="6531" y="7887"/>
                  </a:lnTo>
                  <a:cubicBezTo>
                    <a:pt x="6531" y="7833"/>
                    <a:pt x="6585" y="7780"/>
                    <a:pt x="6638" y="7780"/>
                  </a:cubicBezTo>
                  <a:close/>
                  <a:moveTo>
                    <a:pt x="946" y="0"/>
                  </a:moveTo>
                  <a:cubicBezTo>
                    <a:pt x="429" y="0"/>
                    <a:pt x="1" y="411"/>
                    <a:pt x="1" y="946"/>
                  </a:cubicBezTo>
                  <a:lnTo>
                    <a:pt x="1" y="3462"/>
                  </a:lnTo>
                  <a:cubicBezTo>
                    <a:pt x="1" y="3694"/>
                    <a:pt x="90" y="3908"/>
                    <a:pt x="250" y="4086"/>
                  </a:cubicBezTo>
                  <a:cubicBezTo>
                    <a:pt x="90" y="4247"/>
                    <a:pt x="1" y="4461"/>
                    <a:pt x="1" y="4711"/>
                  </a:cubicBezTo>
                  <a:lnTo>
                    <a:pt x="1" y="7226"/>
                  </a:lnTo>
                  <a:cubicBezTo>
                    <a:pt x="1" y="7744"/>
                    <a:pt x="429" y="8172"/>
                    <a:pt x="946" y="8172"/>
                  </a:cubicBezTo>
                  <a:lnTo>
                    <a:pt x="5907" y="8172"/>
                  </a:lnTo>
                  <a:lnTo>
                    <a:pt x="5907" y="9992"/>
                  </a:lnTo>
                  <a:cubicBezTo>
                    <a:pt x="5907" y="10385"/>
                    <a:pt x="6246" y="10724"/>
                    <a:pt x="6638" y="10724"/>
                  </a:cubicBezTo>
                  <a:lnTo>
                    <a:pt x="9154" y="10724"/>
                  </a:lnTo>
                  <a:cubicBezTo>
                    <a:pt x="9564" y="10724"/>
                    <a:pt x="9885" y="10385"/>
                    <a:pt x="9885" y="9992"/>
                  </a:cubicBezTo>
                  <a:lnTo>
                    <a:pt x="9885" y="8154"/>
                  </a:lnTo>
                  <a:cubicBezTo>
                    <a:pt x="10367" y="8101"/>
                    <a:pt x="10724" y="7708"/>
                    <a:pt x="10724" y="7226"/>
                  </a:cubicBezTo>
                  <a:lnTo>
                    <a:pt x="10724" y="4711"/>
                  </a:lnTo>
                  <a:cubicBezTo>
                    <a:pt x="10724" y="4461"/>
                    <a:pt x="10635" y="4247"/>
                    <a:pt x="10492" y="4086"/>
                  </a:cubicBezTo>
                  <a:cubicBezTo>
                    <a:pt x="10635" y="3908"/>
                    <a:pt x="10724" y="3694"/>
                    <a:pt x="10724" y="3462"/>
                  </a:cubicBezTo>
                  <a:lnTo>
                    <a:pt x="10724" y="946"/>
                  </a:lnTo>
                  <a:cubicBezTo>
                    <a:pt x="10724" y="411"/>
                    <a:pt x="10296" y="0"/>
                    <a:pt x="97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50"/>
            <p:cNvSpPr/>
            <p:nvPr/>
          </p:nvSpPr>
          <p:spPr>
            <a:xfrm>
              <a:off x="1665525" y="2820250"/>
              <a:ext cx="79425" cy="47300"/>
            </a:xfrm>
            <a:custGeom>
              <a:rect b="b" l="l" r="r" t="t"/>
              <a:pathLst>
                <a:path extrusionOk="0" h="1892" w="3177">
                  <a:moveTo>
                    <a:pt x="2552" y="625"/>
                  </a:moveTo>
                  <a:lnTo>
                    <a:pt x="2552" y="1267"/>
                  </a:lnTo>
                  <a:lnTo>
                    <a:pt x="625" y="1267"/>
                  </a:lnTo>
                  <a:lnTo>
                    <a:pt x="625" y="625"/>
                  </a:lnTo>
                  <a:close/>
                  <a:moveTo>
                    <a:pt x="304" y="0"/>
                  </a:moveTo>
                  <a:cubicBezTo>
                    <a:pt x="125" y="0"/>
                    <a:pt x="0" y="143"/>
                    <a:pt x="0" y="321"/>
                  </a:cubicBezTo>
                  <a:lnTo>
                    <a:pt x="0" y="1570"/>
                  </a:lnTo>
                  <a:cubicBezTo>
                    <a:pt x="0" y="1749"/>
                    <a:pt x="125" y="1891"/>
                    <a:pt x="304" y="1891"/>
                  </a:cubicBezTo>
                  <a:lnTo>
                    <a:pt x="2855" y="1891"/>
                  </a:lnTo>
                  <a:cubicBezTo>
                    <a:pt x="3034" y="1891"/>
                    <a:pt x="3176" y="1749"/>
                    <a:pt x="3176" y="1570"/>
                  </a:cubicBezTo>
                  <a:lnTo>
                    <a:pt x="3176" y="321"/>
                  </a:lnTo>
                  <a:cubicBezTo>
                    <a:pt x="3176" y="143"/>
                    <a:pt x="3034" y="0"/>
                    <a:pt x="28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50"/>
            <p:cNvSpPr/>
            <p:nvPr/>
          </p:nvSpPr>
          <p:spPr>
            <a:xfrm>
              <a:off x="1807375" y="2835850"/>
              <a:ext cx="32150" cy="16075"/>
            </a:xfrm>
            <a:custGeom>
              <a:rect b="b" l="l" r="r" t="t"/>
              <a:pathLst>
                <a:path extrusionOk="0" h="643" w="1286">
                  <a:moveTo>
                    <a:pt x="339" y="1"/>
                  </a:moveTo>
                  <a:cubicBezTo>
                    <a:pt x="179" y="1"/>
                    <a:pt x="36" y="126"/>
                    <a:pt x="18" y="286"/>
                  </a:cubicBezTo>
                  <a:cubicBezTo>
                    <a:pt x="0" y="482"/>
                    <a:pt x="143" y="643"/>
                    <a:pt x="322" y="643"/>
                  </a:cubicBezTo>
                  <a:lnTo>
                    <a:pt x="946" y="643"/>
                  </a:lnTo>
                  <a:cubicBezTo>
                    <a:pt x="1107" y="643"/>
                    <a:pt x="1249" y="518"/>
                    <a:pt x="1267" y="357"/>
                  </a:cubicBezTo>
                  <a:cubicBezTo>
                    <a:pt x="1285" y="161"/>
                    <a:pt x="1142" y="1"/>
                    <a:pt x="96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50"/>
            <p:cNvSpPr/>
            <p:nvPr/>
          </p:nvSpPr>
          <p:spPr>
            <a:xfrm>
              <a:off x="1760100" y="2835850"/>
              <a:ext cx="32575" cy="16075"/>
            </a:xfrm>
            <a:custGeom>
              <a:rect b="b" l="l" r="r" t="t"/>
              <a:pathLst>
                <a:path extrusionOk="0" h="643" w="1303">
                  <a:moveTo>
                    <a:pt x="339" y="1"/>
                  </a:moveTo>
                  <a:cubicBezTo>
                    <a:pt x="179" y="1"/>
                    <a:pt x="36" y="126"/>
                    <a:pt x="18" y="286"/>
                  </a:cubicBezTo>
                  <a:cubicBezTo>
                    <a:pt x="0" y="482"/>
                    <a:pt x="143" y="643"/>
                    <a:pt x="339" y="643"/>
                  </a:cubicBezTo>
                  <a:lnTo>
                    <a:pt x="964" y="643"/>
                  </a:lnTo>
                  <a:cubicBezTo>
                    <a:pt x="1124" y="643"/>
                    <a:pt x="1267" y="518"/>
                    <a:pt x="1285" y="357"/>
                  </a:cubicBezTo>
                  <a:cubicBezTo>
                    <a:pt x="1303" y="161"/>
                    <a:pt x="1142" y="1"/>
                    <a:pt x="96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50"/>
            <p:cNvSpPr/>
            <p:nvPr/>
          </p:nvSpPr>
          <p:spPr>
            <a:xfrm>
              <a:off x="1760100" y="2930425"/>
              <a:ext cx="27225" cy="15625"/>
            </a:xfrm>
            <a:custGeom>
              <a:rect b="b" l="l" r="r" t="t"/>
              <a:pathLst>
                <a:path extrusionOk="0" h="625" w="1089">
                  <a:moveTo>
                    <a:pt x="339" y="0"/>
                  </a:moveTo>
                  <a:cubicBezTo>
                    <a:pt x="179" y="0"/>
                    <a:pt x="36" y="107"/>
                    <a:pt x="18" y="268"/>
                  </a:cubicBezTo>
                  <a:cubicBezTo>
                    <a:pt x="0" y="464"/>
                    <a:pt x="143" y="625"/>
                    <a:pt x="339" y="625"/>
                  </a:cubicBezTo>
                  <a:lnTo>
                    <a:pt x="750" y="625"/>
                  </a:lnTo>
                  <a:cubicBezTo>
                    <a:pt x="910" y="625"/>
                    <a:pt x="1053" y="500"/>
                    <a:pt x="1071" y="339"/>
                  </a:cubicBezTo>
                  <a:cubicBezTo>
                    <a:pt x="1089" y="161"/>
                    <a:pt x="946" y="0"/>
                    <a:pt x="7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50"/>
            <p:cNvSpPr/>
            <p:nvPr/>
          </p:nvSpPr>
          <p:spPr>
            <a:xfrm>
              <a:off x="1854650" y="2820550"/>
              <a:ext cx="16100" cy="47025"/>
            </a:xfrm>
            <a:custGeom>
              <a:rect b="b" l="l" r="r" t="t"/>
              <a:pathLst>
                <a:path extrusionOk="0" h="1881" w="644">
                  <a:moveTo>
                    <a:pt x="341" y="1"/>
                  </a:moveTo>
                  <a:cubicBezTo>
                    <a:pt x="323" y="1"/>
                    <a:pt x="305" y="3"/>
                    <a:pt x="286" y="6"/>
                  </a:cubicBezTo>
                  <a:cubicBezTo>
                    <a:pt x="126" y="24"/>
                    <a:pt x="1" y="149"/>
                    <a:pt x="1" y="327"/>
                  </a:cubicBezTo>
                  <a:lnTo>
                    <a:pt x="1" y="1558"/>
                  </a:lnTo>
                  <a:cubicBezTo>
                    <a:pt x="1" y="1719"/>
                    <a:pt x="126" y="1862"/>
                    <a:pt x="286" y="1879"/>
                  </a:cubicBezTo>
                  <a:cubicBezTo>
                    <a:pt x="297" y="1880"/>
                    <a:pt x="308" y="1881"/>
                    <a:pt x="319" y="1881"/>
                  </a:cubicBezTo>
                  <a:cubicBezTo>
                    <a:pt x="500" y="1881"/>
                    <a:pt x="643" y="1744"/>
                    <a:pt x="643" y="1576"/>
                  </a:cubicBezTo>
                  <a:lnTo>
                    <a:pt x="643" y="309"/>
                  </a:lnTo>
                  <a:cubicBezTo>
                    <a:pt x="643" y="148"/>
                    <a:pt x="512" y="1"/>
                    <a:pt x="34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50"/>
            <p:cNvSpPr/>
            <p:nvPr/>
          </p:nvSpPr>
          <p:spPr>
            <a:xfrm>
              <a:off x="1806025" y="2993650"/>
              <a:ext cx="50450" cy="38050"/>
            </a:xfrm>
            <a:custGeom>
              <a:rect b="b" l="l" r="r" t="t"/>
              <a:pathLst>
                <a:path extrusionOk="0" h="1522" w="2018">
                  <a:moveTo>
                    <a:pt x="1678" y="0"/>
                  </a:moveTo>
                  <a:cubicBezTo>
                    <a:pt x="1598" y="0"/>
                    <a:pt x="1518" y="32"/>
                    <a:pt x="1464" y="94"/>
                  </a:cubicBezTo>
                  <a:lnTo>
                    <a:pt x="786" y="754"/>
                  </a:lnTo>
                  <a:lnTo>
                    <a:pt x="572" y="540"/>
                  </a:lnTo>
                  <a:cubicBezTo>
                    <a:pt x="509" y="478"/>
                    <a:pt x="429" y="447"/>
                    <a:pt x="349" y="447"/>
                  </a:cubicBezTo>
                  <a:cubicBezTo>
                    <a:pt x="269" y="447"/>
                    <a:pt x="188" y="478"/>
                    <a:pt x="126" y="540"/>
                  </a:cubicBezTo>
                  <a:cubicBezTo>
                    <a:pt x="1" y="665"/>
                    <a:pt x="1" y="861"/>
                    <a:pt x="126" y="986"/>
                  </a:cubicBezTo>
                  <a:lnTo>
                    <a:pt x="572" y="1432"/>
                  </a:lnTo>
                  <a:cubicBezTo>
                    <a:pt x="625" y="1486"/>
                    <a:pt x="715" y="1522"/>
                    <a:pt x="786" y="1522"/>
                  </a:cubicBezTo>
                  <a:cubicBezTo>
                    <a:pt x="875" y="1522"/>
                    <a:pt x="947" y="1486"/>
                    <a:pt x="1018" y="1432"/>
                  </a:cubicBezTo>
                  <a:lnTo>
                    <a:pt x="1892" y="540"/>
                  </a:lnTo>
                  <a:cubicBezTo>
                    <a:pt x="2017" y="415"/>
                    <a:pt x="2017" y="219"/>
                    <a:pt x="1892" y="94"/>
                  </a:cubicBezTo>
                  <a:cubicBezTo>
                    <a:pt x="1839" y="32"/>
                    <a:pt x="1758" y="0"/>
                    <a:pt x="16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50"/>
            <p:cNvSpPr/>
            <p:nvPr/>
          </p:nvSpPr>
          <p:spPr>
            <a:xfrm>
              <a:off x="1055750" y="2799725"/>
              <a:ext cx="268125" cy="246475"/>
            </a:xfrm>
            <a:custGeom>
              <a:rect b="b" l="l" r="r" t="t"/>
              <a:pathLst>
                <a:path extrusionOk="0" h="9859" w="10725">
                  <a:moveTo>
                    <a:pt x="3712" y="643"/>
                  </a:moveTo>
                  <a:lnTo>
                    <a:pt x="3712" y="1678"/>
                  </a:lnTo>
                  <a:lnTo>
                    <a:pt x="1660" y="1678"/>
                  </a:lnTo>
                  <a:lnTo>
                    <a:pt x="1660" y="643"/>
                  </a:lnTo>
                  <a:close/>
                  <a:moveTo>
                    <a:pt x="6388" y="643"/>
                  </a:moveTo>
                  <a:lnTo>
                    <a:pt x="6388" y="1678"/>
                  </a:lnTo>
                  <a:lnTo>
                    <a:pt x="4336" y="1678"/>
                  </a:lnTo>
                  <a:lnTo>
                    <a:pt x="4336" y="643"/>
                  </a:lnTo>
                  <a:close/>
                  <a:moveTo>
                    <a:pt x="9065" y="643"/>
                  </a:moveTo>
                  <a:lnTo>
                    <a:pt x="9065" y="1678"/>
                  </a:lnTo>
                  <a:lnTo>
                    <a:pt x="7013" y="1678"/>
                  </a:lnTo>
                  <a:lnTo>
                    <a:pt x="7013" y="643"/>
                  </a:lnTo>
                  <a:close/>
                  <a:moveTo>
                    <a:pt x="2534" y="2320"/>
                  </a:moveTo>
                  <a:lnTo>
                    <a:pt x="2534" y="3355"/>
                  </a:lnTo>
                  <a:lnTo>
                    <a:pt x="625" y="3355"/>
                  </a:lnTo>
                  <a:lnTo>
                    <a:pt x="625" y="2320"/>
                  </a:lnTo>
                  <a:close/>
                  <a:moveTo>
                    <a:pt x="5050" y="2320"/>
                  </a:moveTo>
                  <a:lnTo>
                    <a:pt x="5050" y="3355"/>
                  </a:lnTo>
                  <a:lnTo>
                    <a:pt x="3159" y="3355"/>
                  </a:lnTo>
                  <a:lnTo>
                    <a:pt x="3159" y="2320"/>
                  </a:lnTo>
                  <a:close/>
                  <a:moveTo>
                    <a:pt x="7566" y="2320"/>
                  </a:moveTo>
                  <a:lnTo>
                    <a:pt x="7566" y="3355"/>
                  </a:lnTo>
                  <a:lnTo>
                    <a:pt x="5675" y="3355"/>
                  </a:lnTo>
                  <a:lnTo>
                    <a:pt x="5675" y="2320"/>
                  </a:lnTo>
                  <a:close/>
                  <a:moveTo>
                    <a:pt x="10100" y="2320"/>
                  </a:moveTo>
                  <a:lnTo>
                    <a:pt x="10100" y="3355"/>
                  </a:lnTo>
                  <a:lnTo>
                    <a:pt x="8190" y="3355"/>
                  </a:lnTo>
                  <a:lnTo>
                    <a:pt x="8190" y="2320"/>
                  </a:lnTo>
                  <a:close/>
                  <a:moveTo>
                    <a:pt x="3712" y="3997"/>
                  </a:moveTo>
                  <a:lnTo>
                    <a:pt x="3712" y="5032"/>
                  </a:lnTo>
                  <a:lnTo>
                    <a:pt x="1660" y="5032"/>
                  </a:lnTo>
                  <a:lnTo>
                    <a:pt x="1660" y="3997"/>
                  </a:lnTo>
                  <a:close/>
                  <a:moveTo>
                    <a:pt x="6388" y="3997"/>
                  </a:moveTo>
                  <a:lnTo>
                    <a:pt x="6388" y="4622"/>
                  </a:lnTo>
                  <a:cubicBezTo>
                    <a:pt x="5817" y="4657"/>
                    <a:pt x="5228" y="4782"/>
                    <a:pt x="4658" y="5032"/>
                  </a:cubicBezTo>
                  <a:lnTo>
                    <a:pt x="4336" y="5032"/>
                  </a:lnTo>
                  <a:lnTo>
                    <a:pt x="4336" y="3997"/>
                  </a:lnTo>
                  <a:close/>
                  <a:moveTo>
                    <a:pt x="9065" y="3997"/>
                  </a:moveTo>
                  <a:lnTo>
                    <a:pt x="9065" y="5032"/>
                  </a:lnTo>
                  <a:lnTo>
                    <a:pt x="8565" y="5032"/>
                  </a:lnTo>
                  <a:cubicBezTo>
                    <a:pt x="8048" y="4818"/>
                    <a:pt x="7530" y="4675"/>
                    <a:pt x="7013" y="4639"/>
                  </a:cubicBezTo>
                  <a:lnTo>
                    <a:pt x="7013" y="3997"/>
                  </a:lnTo>
                  <a:close/>
                  <a:moveTo>
                    <a:pt x="2534" y="5656"/>
                  </a:moveTo>
                  <a:lnTo>
                    <a:pt x="2534" y="6709"/>
                  </a:lnTo>
                  <a:lnTo>
                    <a:pt x="625" y="6709"/>
                  </a:lnTo>
                  <a:lnTo>
                    <a:pt x="625" y="5656"/>
                  </a:lnTo>
                  <a:close/>
                  <a:moveTo>
                    <a:pt x="4426" y="5656"/>
                  </a:moveTo>
                  <a:cubicBezTo>
                    <a:pt x="4426" y="5692"/>
                    <a:pt x="4408" y="6692"/>
                    <a:pt x="4425" y="6709"/>
                  </a:cubicBezTo>
                  <a:lnTo>
                    <a:pt x="3159" y="6709"/>
                  </a:lnTo>
                  <a:lnTo>
                    <a:pt x="3159" y="5656"/>
                  </a:lnTo>
                  <a:close/>
                  <a:moveTo>
                    <a:pt x="10100" y="5656"/>
                  </a:moveTo>
                  <a:lnTo>
                    <a:pt x="10100" y="6709"/>
                  </a:lnTo>
                  <a:lnTo>
                    <a:pt x="8815" y="6709"/>
                  </a:lnTo>
                  <a:cubicBezTo>
                    <a:pt x="8815" y="6692"/>
                    <a:pt x="8815" y="5692"/>
                    <a:pt x="8815" y="5656"/>
                  </a:cubicBezTo>
                  <a:close/>
                  <a:moveTo>
                    <a:pt x="6620" y="5246"/>
                  </a:moveTo>
                  <a:cubicBezTo>
                    <a:pt x="7142" y="5246"/>
                    <a:pt x="7664" y="5353"/>
                    <a:pt x="8190" y="5567"/>
                  </a:cubicBezTo>
                  <a:lnTo>
                    <a:pt x="8190" y="6638"/>
                  </a:lnTo>
                  <a:cubicBezTo>
                    <a:pt x="8190" y="7726"/>
                    <a:pt x="7566" y="8708"/>
                    <a:pt x="6620" y="9189"/>
                  </a:cubicBezTo>
                  <a:cubicBezTo>
                    <a:pt x="5657" y="8708"/>
                    <a:pt x="5050" y="7726"/>
                    <a:pt x="5050" y="6638"/>
                  </a:cubicBezTo>
                  <a:lnTo>
                    <a:pt x="5050" y="5567"/>
                  </a:lnTo>
                  <a:cubicBezTo>
                    <a:pt x="5576" y="5353"/>
                    <a:pt x="6098" y="5246"/>
                    <a:pt x="6620" y="5246"/>
                  </a:cubicBezTo>
                  <a:close/>
                  <a:moveTo>
                    <a:pt x="1339" y="0"/>
                  </a:moveTo>
                  <a:cubicBezTo>
                    <a:pt x="1160" y="0"/>
                    <a:pt x="1018" y="143"/>
                    <a:pt x="1018" y="322"/>
                  </a:cubicBezTo>
                  <a:lnTo>
                    <a:pt x="1018" y="1678"/>
                  </a:lnTo>
                  <a:lnTo>
                    <a:pt x="304" y="1678"/>
                  </a:lnTo>
                  <a:cubicBezTo>
                    <a:pt x="143" y="1678"/>
                    <a:pt x="1" y="1820"/>
                    <a:pt x="1" y="1999"/>
                  </a:cubicBezTo>
                  <a:lnTo>
                    <a:pt x="1" y="3676"/>
                  </a:lnTo>
                  <a:cubicBezTo>
                    <a:pt x="1" y="3854"/>
                    <a:pt x="143" y="3997"/>
                    <a:pt x="304" y="3997"/>
                  </a:cubicBezTo>
                  <a:lnTo>
                    <a:pt x="1018" y="3997"/>
                  </a:lnTo>
                  <a:lnTo>
                    <a:pt x="1018" y="5032"/>
                  </a:lnTo>
                  <a:lnTo>
                    <a:pt x="304" y="5032"/>
                  </a:lnTo>
                  <a:cubicBezTo>
                    <a:pt x="143" y="5032"/>
                    <a:pt x="1" y="5175"/>
                    <a:pt x="1" y="5353"/>
                  </a:cubicBezTo>
                  <a:lnTo>
                    <a:pt x="1" y="7030"/>
                  </a:lnTo>
                  <a:cubicBezTo>
                    <a:pt x="1" y="7191"/>
                    <a:pt x="143" y="7334"/>
                    <a:pt x="304" y="7334"/>
                  </a:cubicBezTo>
                  <a:lnTo>
                    <a:pt x="4479" y="7334"/>
                  </a:lnTo>
                  <a:cubicBezTo>
                    <a:pt x="4711" y="8422"/>
                    <a:pt x="5443" y="9368"/>
                    <a:pt x="6495" y="9832"/>
                  </a:cubicBezTo>
                  <a:cubicBezTo>
                    <a:pt x="6531" y="9850"/>
                    <a:pt x="6571" y="9858"/>
                    <a:pt x="6614" y="9858"/>
                  </a:cubicBezTo>
                  <a:cubicBezTo>
                    <a:pt x="6656" y="9858"/>
                    <a:pt x="6700" y="9850"/>
                    <a:pt x="6745" y="9832"/>
                  </a:cubicBezTo>
                  <a:cubicBezTo>
                    <a:pt x="7780" y="9368"/>
                    <a:pt x="8512" y="8422"/>
                    <a:pt x="8743" y="7334"/>
                  </a:cubicBezTo>
                  <a:lnTo>
                    <a:pt x="10403" y="7334"/>
                  </a:lnTo>
                  <a:cubicBezTo>
                    <a:pt x="10581" y="7334"/>
                    <a:pt x="10724" y="7191"/>
                    <a:pt x="10724" y="7030"/>
                  </a:cubicBezTo>
                  <a:lnTo>
                    <a:pt x="10724" y="5353"/>
                  </a:lnTo>
                  <a:cubicBezTo>
                    <a:pt x="10724" y="5175"/>
                    <a:pt x="10581" y="5032"/>
                    <a:pt x="10403" y="5032"/>
                  </a:cubicBezTo>
                  <a:lnTo>
                    <a:pt x="9689" y="5032"/>
                  </a:lnTo>
                  <a:lnTo>
                    <a:pt x="9689" y="3997"/>
                  </a:lnTo>
                  <a:lnTo>
                    <a:pt x="10403" y="3997"/>
                  </a:lnTo>
                  <a:cubicBezTo>
                    <a:pt x="10581" y="3997"/>
                    <a:pt x="10724" y="3854"/>
                    <a:pt x="10724" y="3676"/>
                  </a:cubicBezTo>
                  <a:lnTo>
                    <a:pt x="10724" y="1999"/>
                  </a:lnTo>
                  <a:cubicBezTo>
                    <a:pt x="10724" y="1820"/>
                    <a:pt x="10581" y="1678"/>
                    <a:pt x="10403" y="1678"/>
                  </a:cubicBezTo>
                  <a:lnTo>
                    <a:pt x="9689" y="1678"/>
                  </a:lnTo>
                  <a:lnTo>
                    <a:pt x="9689" y="322"/>
                  </a:lnTo>
                  <a:cubicBezTo>
                    <a:pt x="9689" y="143"/>
                    <a:pt x="9546" y="0"/>
                    <a:pt x="93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50"/>
            <p:cNvSpPr/>
            <p:nvPr/>
          </p:nvSpPr>
          <p:spPr>
            <a:xfrm>
              <a:off x="1195825" y="2961525"/>
              <a:ext cx="50425" cy="38175"/>
            </a:xfrm>
            <a:custGeom>
              <a:rect b="b" l="l" r="r" t="t"/>
              <a:pathLst>
                <a:path extrusionOk="0" h="1527" w="2017">
                  <a:moveTo>
                    <a:pt x="1686" y="1"/>
                  </a:moveTo>
                  <a:cubicBezTo>
                    <a:pt x="1606" y="1"/>
                    <a:pt x="1526" y="32"/>
                    <a:pt x="1463" y="94"/>
                  </a:cubicBezTo>
                  <a:lnTo>
                    <a:pt x="785" y="772"/>
                  </a:lnTo>
                  <a:lnTo>
                    <a:pt x="571" y="541"/>
                  </a:lnTo>
                  <a:cubicBezTo>
                    <a:pt x="509" y="478"/>
                    <a:pt x="428" y="447"/>
                    <a:pt x="348" y="447"/>
                  </a:cubicBezTo>
                  <a:cubicBezTo>
                    <a:pt x="268" y="447"/>
                    <a:pt x="188" y="478"/>
                    <a:pt x="125" y="541"/>
                  </a:cubicBezTo>
                  <a:cubicBezTo>
                    <a:pt x="0" y="665"/>
                    <a:pt x="0" y="862"/>
                    <a:pt x="125" y="987"/>
                  </a:cubicBezTo>
                  <a:lnTo>
                    <a:pt x="571" y="1433"/>
                  </a:lnTo>
                  <a:cubicBezTo>
                    <a:pt x="634" y="1495"/>
                    <a:pt x="714" y="1526"/>
                    <a:pt x="794" y="1526"/>
                  </a:cubicBezTo>
                  <a:cubicBezTo>
                    <a:pt x="874" y="1526"/>
                    <a:pt x="955" y="1495"/>
                    <a:pt x="1017" y="1433"/>
                  </a:cubicBezTo>
                  <a:lnTo>
                    <a:pt x="1909" y="541"/>
                  </a:lnTo>
                  <a:cubicBezTo>
                    <a:pt x="2016" y="416"/>
                    <a:pt x="2016" y="219"/>
                    <a:pt x="1909" y="94"/>
                  </a:cubicBezTo>
                  <a:cubicBezTo>
                    <a:pt x="1847" y="32"/>
                    <a:pt x="1767" y="1"/>
                    <a:pt x="16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50"/>
            <p:cNvSpPr/>
            <p:nvPr/>
          </p:nvSpPr>
          <p:spPr>
            <a:xfrm>
              <a:off x="2211950" y="2361650"/>
              <a:ext cx="268125" cy="268150"/>
            </a:xfrm>
            <a:custGeom>
              <a:rect b="b" l="l" r="r" t="t"/>
              <a:pathLst>
                <a:path extrusionOk="0" h="10726" w="10725">
                  <a:moveTo>
                    <a:pt x="4301" y="626"/>
                  </a:moveTo>
                  <a:cubicBezTo>
                    <a:pt x="4586" y="626"/>
                    <a:pt x="4818" y="858"/>
                    <a:pt x="4818" y="1144"/>
                  </a:cubicBezTo>
                  <a:cubicBezTo>
                    <a:pt x="4818" y="1429"/>
                    <a:pt x="4586" y="1679"/>
                    <a:pt x="4301" y="1679"/>
                  </a:cubicBezTo>
                  <a:cubicBezTo>
                    <a:pt x="4015" y="1679"/>
                    <a:pt x="3783" y="1429"/>
                    <a:pt x="3783" y="1144"/>
                  </a:cubicBezTo>
                  <a:cubicBezTo>
                    <a:pt x="3783" y="858"/>
                    <a:pt x="4015" y="626"/>
                    <a:pt x="4301" y="626"/>
                  </a:cubicBezTo>
                  <a:close/>
                  <a:moveTo>
                    <a:pt x="8637" y="3999"/>
                  </a:moveTo>
                  <a:lnTo>
                    <a:pt x="9654" y="5016"/>
                  </a:lnTo>
                  <a:lnTo>
                    <a:pt x="8958" y="5016"/>
                  </a:lnTo>
                  <a:cubicBezTo>
                    <a:pt x="8779" y="5016"/>
                    <a:pt x="8637" y="4873"/>
                    <a:pt x="8637" y="4712"/>
                  </a:cubicBezTo>
                  <a:lnTo>
                    <a:pt x="8637" y="3999"/>
                  </a:lnTo>
                  <a:close/>
                  <a:moveTo>
                    <a:pt x="8012" y="3553"/>
                  </a:moveTo>
                  <a:lnTo>
                    <a:pt x="8012" y="4712"/>
                  </a:lnTo>
                  <a:cubicBezTo>
                    <a:pt x="8012" y="5230"/>
                    <a:pt x="8422" y="5640"/>
                    <a:pt x="8958" y="5640"/>
                  </a:cubicBezTo>
                  <a:lnTo>
                    <a:pt x="10100" y="5640"/>
                  </a:lnTo>
                  <a:lnTo>
                    <a:pt x="10100" y="9780"/>
                  </a:lnTo>
                  <a:cubicBezTo>
                    <a:pt x="10100" y="9940"/>
                    <a:pt x="9957" y="10083"/>
                    <a:pt x="9796" y="10083"/>
                  </a:cubicBezTo>
                  <a:lnTo>
                    <a:pt x="946" y="10083"/>
                  </a:lnTo>
                  <a:cubicBezTo>
                    <a:pt x="786" y="10083"/>
                    <a:pt x="643" y="9940"/>
                    <a:pt x="643" y="9780"/>
                  </a:cubicBezTo>
                  <a:lnTo>
                    <a:pt x="643" y="3874"/>
                  </a:lnTo>
                  <a:cubicBezTo>
                    <a:pt x="643" y="3695"/>
                    <a:pt x="786" y="3553"/>
                    <a:pt x="946" y="3553"/>
                  </a:cubicBezTo>
                  <a:lnTo>
                    <a:pt x="3980" y="3553"/>
                  </a:lnTo>
                  <a:lnTo>
                    <a:pt x="3980" y="5533"/>
                  </a:lnTo>
                  <a:cubicBezTo>
                    <a:pt x="3980" y="5926"/>
                    <a:pt x="3694" y="6247"/>
                    <a:pt x="3302" y="6283"/>
                  </a:cubicBezTo>
                  <a:cubicBezTo>
                    <a:pt x="3291" y="6283"/>
                    <a:pt x="3280" y="6283"/>
                    <a:pt x="3269" y="6283"/>
                  </a:cubicBezTo>
                  <a:cubicBezTo>
                    <a:pt x="2856" y="6283"/>
                    <a:pt x="2517" y="5951"/>
                    <a:pt x="2517" y="5551"/>
                  </a:cubicBezTo>
                  <a:lnTo>
                    <a:pt x="2517" y="4498"/>
                  </a:lnTo>
                  <a:cubicBezTo>
                    <a:pt x="2517" y="4409"/>
                    <a:pt x="2481" y="4302"/>
                    <a:pt x="2392" y="4248"/>
                  </a:cubicBezTo>
                  <a:cubicBezTo>
                    <a:pt x="2338" y="4210"/>
                    <a:pt x="2274" y="4191"/>
                    <a:pt x="2210" y="4191"/>
                  </a:cubicBezTo>
                  <a:cubicBezTo>
                    <a:pt x="2126" y="4191"/>
                    <a:pt x="2042" y="4223"/>
                    <a:pt x="1981" y="4284"/>
                  </a:cubicBezTo>
                  <a:lnTo>
                    <a:pt x="1357" y="4909"/>
                  </a:lnTo>
                  <a:cubicBezTo>
                    <a:pt x="1250" y="5016"/>
                    <a:pt x="1232" y="5194"/>
                    <a:pt x="1339" y="5319"/>
                  </a:cubicBezTo>
                  <a:cubicBezTo>
                    <a:pt x="1396" y="5404"/>
                    <a:pt x="1488" y="5444"/>
                    <a:pt x="1581" y="5444"/>
                  </a:cubicBezTo>
                  <a:cubicBezTo>
                    <a:pt x="1662" y="5444"/>
                    <a:pt x="1744" y="5413"/>
                    <a:pt x="1803" y="5355"/>
                  </a:cubicBezTo>
                  <a:lnTo>
                    <a:pt x="1892" y="5266"/>
                  </a:lnTo>
                  <a:lnTo>
                    <a:pt x="1892" y="5515"/>
                  </a:lnTo>
                  <a:cubicBezTo>
                    <a:pt x="1892" y="6247"/>
                    <a:pt x="2463" y="6871"/>
                    <a:pt x="3195" y="6907"/>
                  </a:cubicBezTo>
                  <a:cubicBezTo>
                    <a:pt x="3216" y="6908"/>
                    <a:pt x="3236" y="6908"/>
                    <a:pt x="3257" y="6908"/>
                  </a:cubicBezTo>
                  <a:cubicBezTo>
                    <a:pt x="3997" y="6908"/>
                    <a:pt x="4622" y="6297"/>
                    <a:pt x="4622" y="5551"/>
                  </a:cubicBezTo>
                  <a:lnTo>
                    <a:pt x="4622" y="3553"/>
                  </a:lnTo>
                  <a:close/>
                  <a:moveTo>
                    <a:pt x="4290" y="0"/>
                  </a:moveTo>
                  <a:cubicBezTo>
                    <a:pt x="3659" y="0"/>
                    <a:pt x="3141" y="505"/>
                    <a:pt x="3141" y="1144"/>
                  </a:cubicBezTo>
                  <a:cubicBezTo>
                    <a:pt x="3141" y="1679"/>
                    <a:pt x="3498" y="2107"/>
                    <a:pt x="3980" y="2250"/>
                  </a:cubicBezTo>
                  <a:lnTo>
                    <a:pt x="3980" y="2928"/>
                  </a:lnTo>
                  <a:lnTo>
                    <a:pt x="946" y="2928"/>
                  </a:lnTo>
                  <a:cubicBezTo>
                    <a:pt x="429" y="2928"/>
                    <a:pt x="1" y="3338"/>
                    <a:pt x="1" y="3874"/>
                  </a:cubicBezTo>
                  <a:lnTo>
                    <a:pt x="1" y="9780"/>
                  </a:lnTo>
                  <a:cubicBezTo>
                    <a:pt x="1" y="10297"/>
                    <a:pt x="429" y="10725"/>
                    <a:pt x="946" y="10725"/>
                  </a:cubicBezTo>
                  <a:lnTo>
                    <a:pt x="9796" y="10725"/>
                  </a:lnTo>
                  <a:cubicBezTo>
                    <a:pt x="10314" y="10725"/>
                    <a:pt x="10724" y="10297"/>
                    <a:pt x="10724" y="9780"/>
                  </a:cubicBezTo>
                  <a:lnTo>
                    <a:pt x="10724" y="5337"/>
                  </a:lnTo>
                  <a:cubicBezTo>
                    <a:pt x="10724" y="5248"/>
                    <a:pt x="10706" y="5176"/>
                    <a:pt x="10635" y="5105"/>
                  </a:cubicBezTo>
                  <a:lnTo>
                    <a:pt x="8547" y="3017"/>
                  </a:lnTo>
                  <a:cubicBezTo>
                    <a:pt x="8494" y="2964"/>
                    <a:pt x="8405" y="2928"/>
                    <a:pt x="8315" y="2928"/>
                  </a:cubicBezTo>
                  <a:lnTo>
                    <a:pt x="4622" y="2928"/>
                  </a:lnTo>
                  <a:lnTo>
                    <a:pt x="4622" y="2250"/>
                  </a:lnTo>
                  <a:cubicBezTo>
                    <a:pt x="5122" y="2107"/>
                    <a:pt x="5478" y="1643"/>
                    <a:pt x="5461" y="1090"/>
                  </a:cubicBezTo>
                  <a:cubicBezTo>
                    <a:pt x="5425" y="502"/>
                    <a:pt x="4943" y="20"/>
                    <a:pt x="4354" y="2"/>
                  </a:cubicBezTo>
                  <a:cubicBezTo>
                    <a:pt x="4333" y="1"/>
                    <a:pt x="4311" y="0"/>
                    <a:pt x="42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50"/>
            <p:cNvSpPr/>
            <p:nvPr/>
          </p:nvSpPr>
          <p:spPr>
            <a:xfrm>
              <a:off x="2343550" y="2497725"/>
              <a:ext cx="89225" cy="99500"/>
            </a:xfrm>
            <a:custGeom>
              <a:rect b="b" l="l" r="r" t="t"/>
              <a:pathLst>
                <a:path extrusionOk="0" h="3980" w="3569">
                  <a:moveTo>
                    <a:pt x="1785" y="625"/>
                  </a:moveTo>
                  <a:cubicBezTo>
                    <a:pt x="2070" y="625"/>
                    <a:pt x="2302" y="857"/>
                    <a:pt x="2302" y="1143"/>
                  </a:cubicBezTo>
                  <a:cubicBezTo>
                    <a:pt x="2302" y="1446"/>
                    <a:pt x="2070" y="1678"/>
                    <a:pt x="1785" y="1678"/>
                  </a:cubicBezTo>
                  <a:cubicBezTo>
                    <a:pt x="1499" y="1678"/>
                    <a:pt x="1249" y="1446"/>
                    <a:pt x="1249" y="1143"/>
                  </a:cubicBezTo>
                  <a:cubicBezTo>
                    <a:pt x="1249" y="857"/>
                    <a:pt x="1499" y="625"/>
                    <a:pt x="1785" y="625"/>
                  </a:cubicBezTo>
                  <a:close/>
                  <a:moveTo>
                    <a:pt x="1785" y="2303"/>
                  </a:moveTo>
                  <a:cubicBezTo>
                    <a:pt x="2373" y="2303"/>
                    <a:pt x="2873" y="2767"/>
                    <a:pt x="2926" y="3355"/>
                  </a:cubicBezTo>
                  <a:lnTo>
                    <a:pt x="643" y="3355"/>
                  </a:lnTo>
                  <a:cubicBezTo>
                    <a:pt x="696" y="2767"/>
                    <a:pt x="1178" y="2303"/>
                    <a:pt x="1785" y="2303"/>
                  </a:cubicBezTo>
                  <a:close/>
                  <a:moveTo>
                    <a:pt x="1785" y="1"/>
                  </a:moveTo>
                  <a:cubicBezTo>
                    <a:pt x="1142" y="1"/>
                    <a:pt x="625" y="518"/>
                    <a:pt x="625" y="1143"/>
                  </a:cubicBezTo>
                  <a:cubicBezTo>
                    <a:pt x="625" y="1428"/>
                    <a:pt x="732" y="1696"/>
                    <a:pt x="910" y="1892"/>
                  </a:cubicBezTo>
                  <a:cubicBezTo>
                    <a:pt x="375" y="2213"/>
                    <a:pt x="0" y="2784"/>
                    <a:pt x="0" y="3445"/>
                  </a:cubicBezTo>
                  <a:lnTo>
                    <a:pt x="0" y="3659"/>
                  </a:lnTo>
                  <a:cubicBezTo>
                    <a:pt x="0" y="3837"/>
                    <a:pt x="143" y="3980"/>
                    <a:pt x="321" y="3980"/>
                  </a:cubicBezTo>
                  <a:lnTo>
                    <a:pt x="3248" y="3980"/>
                  </a:lnTo>
                  <a:cubicBezTo>
                    <a:pt x="3426" y="3980"/>
                    <a:pt x="3569" y="3837"/>
                    <a:pt x="3569" y="3659"/>
                  </a:cubicBezTo>
                  <a:lnTo>
                    <a:pt x="3569" y="3445"/>
                  </a:lnTo>
                  <a:cubicBezTo>
                    <a:pt x="3569" y="2784"/>
                    <a:pt x="3194" y="2213"/>
                    <a:pt x="2659" y="1892"/>
                  </a:cubicBezTo>
                  <a:cubicBezTo>
                    <a:pt x="2819" y="1696"/>
                    <a:pt x="2926" y="1428"/>
                    <a:pt x="2926" y="1143"/>
                  </a:cubicBezTo>
                  <a:cubicBezTo>
                    <a:pt x="2926" y="518"/>
                    <a:pt x="2409" y="1"/>
                    <a:pt x="17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50"/>
            <p:cNvSpPr/>
            <p:nvPr/>
          </p:nvSpPr>
          <p:spPr>
            <a:xfrm>
              <a:off x="2243625" y="2581600"/>
              <a:ext cx="84775" cy="15625"/>
            </a:xfrm>
            <a:custGeom>
              <a:rect b="b" l="l" r="r" t="t"/>
              <a:pathLst>
                <a:path extrusionOk="0" h="625" w="3391">
                  <a:moveTo>
                    <a:pt x="340" y="0"/>
                  </a:moveTo>
                  <a:cubicBezTo>
                    <a:pt x="179" y="0"/>
                    <a:pt x="36" y="107"/>
                    <a:pt x="18" y="268"/>
                  </a:cubicBezTo>
                  <a:cubicBezTo>
                    <a:pt x="1" y="464"/>
                    <a:pt x="143" y="625"/>
                    <a:pt x="340" y="625"/>
                  </a:cubicBezTo>
                  <a:lnTo>
                    <a:pt x="3052" y="625"/>
                  </a:lnTo>
                  <a:cubicBezTo>
                    <a:pt x="3212" y="625"/>
                    <a:pt x="3355" y="500"/>
                    <a:pt x="3373" y="339"/>
                  </a:cubicBezTo>
                  <a:cubicBezTo>
                    <a:pt x="3391" y="161"/>
                    <a:pt x="3248" y="0"/>
                    <a:pt x="30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50"/>
            <p:cNvSpPr/>
            <p:nvPr/>
          </p:nvSpPr>
          <p:spPr>
            <a:xfrm>
              <a:off x="2243625" y="2549925"/>
              <a:ext cx="84775" cy="15625"/>
            </a:xfrm>
            <a:custGeom>
              <a:rect b="b" l="l" r="r" t="t"/>
              <a:pathLst>
                <a:path extrusionOk="0" h="625" w="3391">
                  <a:moveTo>
                    <a:pt x="340" y="1"/>
                  </a:moveTo>
                  <a:cubicBezTo>
                    <a:pt x="179" y="1"/>
                    <a:pt x="36" y="125"/>
                    <a:pt x="18" y="286"/>
                  </a:cubicBezTo>
                  <a:cubicBezTo>
                    <a:pt x="1" y="464"/>
                    <a:pt x="143" y="625"/>
                    <a:pt x="340" y="625"/>
                  </a:cubicBezTo>
                  <a:lnTo>
                    <a:pt x="3052" y="625"/>
                  </a:lnTo>
                  <a:cubicBezTo>
                    <a:pt x="3212" y="625"/>
                    <a:pt x="3355" y="518"/>
                    <a:pt x="3373" y="357"/>
                  </a:cubicBezTo>
                  <a:cubicBezTo>
                    <a:pt x="3391" y="161"/>
                    <a:pt x="3248" y="1"/>
                    <a:pt x="30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50"/>
            <p:cNvSpPr/>
            <p:nvPr/>
          </p:nvSpPr>
          <p:spPr>
            <a:xfrm>
              <a:off x="1681575" y="2361250"/>
              <a:ext cx="172650" cy="268550"/>
            </a:xfrm>
            <a:custGeom>
              <a:rect b="b" l="l" r="r" t="t"/>
              <a:pathLst>
                <a:path extrusionOk="0" h="10742" w="6906">
                  <a:moveTo>
                    <a:pt x="5960" y="642"/>
                  </a:moveTo>
                  <a:cubicBezTo>
                    <a:pt x="6139" y="642"/>
                    <a:pt x="6281" y="785"/>
                    <a:pt x="6281" y="946"/>
                  </a:cubicBezTo>
                  <a:lnTo>
                    <a:pt x="6281" y="8850"/>
                  </a:lnTo>
                  <a:lnTo>
                    <a:pt x="625" y="8850"/>
                  </a:lnTo>
                  <a:lnTo>
                    <a:pt x="625" y="946"/>
                  </a:lnTo>
                  <a:cubicBezTo>
                    <a:pt x="625" y="785"/>
                    <a:pt x="768" y="642"/>
                    <a:pt x="946" y="642"/>
                  </a:cubicBezTo>
                  <a:close/>
                  <a:moveTo>
                    <a:pt x="6281" y="9475"/>
                  </a:moveTo>
                  <a:lnTo>
                    <a:pt x="6281" y="9796"/>
                  </a:lnTo>
                  <a:cubicBezTo>
                    <a:pt x="6281" y="9956"/>
                    <a:pt x="6139" y="10099"/>
                    <a:pt x="5960" y="10099"/>
                  </a:cubicBezTo>
                  <a:lnTo>
                    <a:pt x="946" y="10099"/>
                  </a:lnTo>
                  <a:cubicBezTo>
                    <a:pt x="768" y="10099"/>
                    <a:pt x="625" y="9956"/>
                    <a:pt x="625" y="9796"/>
                  </a:cubicBezTo>
                  <a:lnTo>
                    <a:pt x="625" y="9475"/>
                  </a:lnTo>
                  <a:close/>
                  <a:moveTo>
                    <a:pt x="946" y="0"/>
                  </a:moveTo>
                  <a:cubicBezTo>
                    <a:pt x="429" y="0"/>
                    <a:pt x="1" y="428"/>
                    <a:pt x="1" y="946"/>
                  </a:cubicBezTo>
                  <a:lnTo>
                    <a:pt x="1" y="9796"/>
                  </a:lnTo>
                  <a:cubicBezTo>
                    <a:pt x="1" y="10313"/>
                    <a:pt x="429" y="10741"/>
                    <a:pt x="946" y="10741"/>
                  </a:cubicBezTo>
                  <a:lnTo>
                    <a:pt x="5960" y="10741"/>
                  </a:lnTo>
                  <a:cubicBezTo>
                    <a:pt x="6496" y="10741"/>
                    <a:pt x="6906" y="10313"/>
                    <a:pt x="6906" y="9796"/>
                  </a:cubicBezTo>
                  <a:lnTo>
                    <a:pt x="6906" y="946"/>
                  </a:lnTo>
                  <a:cubicBezTo>
                    <a:pt x="6906" y="428"/>
                    <a:pt x="6496" y="0"/>
                    <a:pt x="59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50"/>
            <p:cNvSpPr/>
            <p:nvPr/>
          </p:nvSpPr>
          <p:spPr>
            <a:xfrm>
              <a:off x="1744025" y="2392900"/>
              <a:ext cx="48200" cy="15650"/>
            </a:xfrm>
            <a:custGeom>
              <a:rect b="b" l="l" r="r" t="t"/>
              <a:pathLst>
                <a:path extrusionOk="0" h="626" w="1928">
                  <a:moveTo>
                    <a:pt x="340" y="1"/>
                  </a:moveTo>
                  <a:cubicBezTo>
                    <a:pt x="179" y="1"/>
                    <a:pt x="36" y="126"/>
                    <a:pt x="19" y="286"/>
                  </a:cubicBezTo>
                  <a:cubicBezTo>
                    <a:pt x="1" y="465"/>
                    <a:pt x="144" y="625"/>
                    <a:pt x="322" y="625"/>
                  </a:cubicBezTo>
                  <a:lnTo>
                    <a:pt x="1571" y="625"/>
                  </a:lnTo>
                  <a:cubicBezTo>
                    <a:pt x="1732" y="625"/>
                    <a:pt x="1874" y="518"/>
                    <a:pt x="1892" y="358"/>
                  </a:cubicBezTo>
                  <a:cubicBezTo>
                    <a:pt x="1928" y="161"/>
                    <a:pt x="1767" y="1"/>
                    <a:pt x="15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50"/>
            <p:cNvSpPr/>
            <p:nvPr/>
          </p:nvSpPr>
          <p:spPr>
            <a:xfrm>
              <a:off x="1718150" y="2425450"/>
              <a:ext cx="99500" cy="141450"/>
            </a:xfrm>
            <a:custGeom>
              <a:rect b="b" l="l" r="r" t="t"/>
              <a:pathLst>
                <a:path extrusionOk="0" h="5658" w="3980">
                  <a:moveTo>
                    <a:pt x="1991" y="624"/>
                  </a:moveTo>
                  <a:cubicBezTo>
                    <a:pt x="2011" y="624"/>
                    <a:pt x="2032" y="625"/>
                    <a:pt x="2053" y="626"/>
                  </a:cubicBezTo>
                  <a:cubicBezTo>
                    <a:pt x="2535" y="644"/>
                    <a:pt x="2927" y="1090"/>
                    <a:pt x="2927" y="1589"/>
                  </a:cubicBezTo>
                  <a:lnTo>
                    <a:pt x="2927" y="2089"/>
                  </a:lnTo>
                  <a:lnTo>
                    <a:pt x="1054" y="2089"/>
                  </a:lnTo>
                  <a:lnTo>
                    <a:pt x="1054" y="1572"/>
                  </a:lnTo>
                  <a:cubicBezTo>
                    <a:pt x="1054" y="1056"/>
                    <a:pt x="1467" y="624"/>
                    <a:pt x="1991" y="624"/>
                  </a:cubicBezTo>
                  <a:close/>
                  <a:moveTo>
                    <a:pt x="3248" y="2714"/>
                  </a:moveTo>
                  <a:cubicBezTo>
                    <a:pt x="3302" y="2714"/>
                    <a:pt x="3355" y="2767"/>
                    <a:pt x="3355" y="2821"/>
                  </a:cubicBezTo>
                  <a:lnTo>
                    <a:pt x="3355" y="4926"/>
                  </a:lnTo>
                  <a:cubicBezTo>
                    <a:pt x="3355" y="4980"/>
                    <a:pt x="3302" y="5015"/>
                    <a:pt x="3248" y="5015"/>
                  </a:cubicBezTo>
                  <a:lnTo>
                    <a:pt x="732" y="5015"/>
                  </a:lnTo>
                  <a:cubicBezTo>
                    <a:pt x="679" y="5015"/>
                    <a:pt x="625" y="4980"/>
                    <a:pt x="625" y="4926"/>
                  </a:cubicBezTo>
                  <a:lnTo>
                    <a:pt x="625" y="2821"/>
                  </a:lnTo>
                  <a:cubicBezTo>
                    <a:pt x="625" y="2767"/>
                    <a:pt x="679" y="2714"/>
                    <a:pt x="732" y="2714"/>
                  </a:cubicBezTo>
                  <a:close/>
                  <a:moveTo>
                    <a:pt x="1989" y="0"/>
                  </a:moveTo>
                  <a:cubicBezTo>
                    <a:pt x="1126" y="0"/>
                    <a:pt x="429" y="701"/>
                    <a:pt x="429" y="1572"/>
                  </a:cubicBezTo>
                  <a:lnTo>
                    <a:pt x="429" y="2160"/>
                  </a:lnTo>
                  <a:cubicBezTo>
                    <a:pt x="179" y="2285"/>
                    <a:pt x="1" y="2535"/>
                    <a:pt x="1" y="2821"/>
                  </a:cubicBezTo>
                  <a:lnTo>
                    <a:pt x="1" y="4926"/>
                  </a:lnTo>
                  <a:cubicBezTo>
                    <a:pt x="1" y="5319"/>
                    <a:pt x="340" y="5658"/>
                    <a:pt x="732" y="5658"/>
                  </a:cubicBezTo>
                  <a:lnTo>
                    <a:pt x="3248" y="5658"/>
                  </a:lnTo>
                  <a:cubicBezTo>
                    <a:pt x="3659" y="5658"/>
                    <a:pt x="3980" y="5319"/>
                    <a:pt x="3980" y="4926"/>
                  </a:cubicBezTo>
                  <a:lnTo>
                    <a:pt x="3980" y="2821"/>
                  </a:lnTo>
                  <a:cubicBezTo>
                    <a:pt x="3980" y="2535"/>
                    <a:pt x="3819" y="2285"/>
                    <a:pt x="3569" y="2160"/>
                  </a:cubicBezTo>
                  <a:lnTo>
                    <a:pt x="3569" y="1589"/>
                  </a:lnTo>
                  <a:cubicBezTo>
                    <a:pt x="3569" y="733"/>
                    <a:pt x="2891" y="37"/>
                    <a:pt x="2053" y="1"/>
                  </a:cubicBezTo>
                  <a:cubicBezTo>
                    <a:pt x="2031" y="1"/>
                    <a:pt x="2010" y="0"/>
                    <a:pt x="19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50"/>
            <p:cNvSpPr/>
            <p:nvPr/>
          </p:nvSpPr>
          <p:spPr>
            <a:xfrm>
              <a:off x="1742700" y="2503425"/>
              <a:ext cx="50425" cy="37725"/>
            </a:xfrm>
            <a:custGeom>
              <a:rect b="b" l="l" r="r" t="t"/>
              <a:pathLst>
                <a:path extrusionOk="0" h="1509" w="2017">
                  <a:moveTo>
                    <a:pt x="1677" y="0"/>
                  </a:moveTo>
                  <a:cubicBezTo>
                    <a:pt x="1597" y="0"/>
                    <a:pt x="1517" y="32"/>
                    <a:pt x="1463" y="94"/>
                  </a:cubicBezTo>
                  <a:lnTo>
                    <a:pt x="785" y="754"/>
                  </a:lnTo>
                  <a:lnTo>
                    <a:pt x="571" y="540"/>
                  </a:lnTo>
                  <a:cubicBezTo>
                    <a:pt x="509" y="478"/>
                    <a:pt x="428" y="446"/>
                    <a:pt x="348" y="446"/>
                  </a:cubicBezTo>
                  <a:cubicBezTo>
                    <a:pt x="268" y="446"/>
                    <a:pt x="188" y="478"/>
                    <a:pt x="125" y="540"/>
                  </a:cubicBezTo>
                  <a:cubicBezTo>
                    <a:pt x="0" y="647"/>
                    <a:pt x="0" y="861"/>
                    <a:pt x="125" y="986"/>
                  </a:cubicBezTo>
                  <a:lnTo>
                    <a:pt x="571" y="1414"/>
                  </a:lnTo>
                  <a:cubicBezTo>
                    <a:pt x="625" y="1477"/>
                    <a:pt x="705" y="1508"/>
                    <a:pt x="788" y="1508"/>
                  </a:cubicBezTo>
                  <a:cubicBezTo>
                    <a:pt x="870" y="1508"/>
                    <a:pt x="955" y="1477"/>
                    <a:pt x="1017" y="1414"/>
                  </a:cubicBezTo>
                  <a:lnTo>
                    <a:pt x="1892" y="540"/>
                  </a:lnTo>
                  <a:cubicBezTo>
                    <a:pt x="2016" y="415"/>
                    <a:pt x="2016" y="219"/>
                    <a:pt x="1892" y="94"/>
                  </a:cubicBezTo>
                  <a:cubicBezTo>
                    <a:pt x="1838" y="32"/>
                    <a:pt x="1758" y="0"/>
                    <a:pt x="16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273" name="Shape 2273"/>
        <p:cNvGrpSpPr/>
        <p:nvPr/>
      </p:nvGrpSpPr>
      <p:grpSpPr>
        <a:xfrm>
          <a:off x="0" y="0"/>
          <a:ext cx="0" cy="0"/>
          <a:chOff x="0" y="0"/>
          <a:chExt cx="0" cy="0"/>
        </a:xfrm>
      </p:grpSpPr>
      <p:sp>
        <p:nvSpPr>
          <p:cNvPr id="2274" name="Google Shape;2274;p51"/>
          <p:cNvSpPr/>
          <p:nvPr/>
        </p:nvSpPr>
        <p:spPr>
          <a:xfrm>
            <a:off x="720000" y="2912479"/>
            <a:ext cx="127500" cy="1275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51"/>
          <p:cNvSpPr txBox="1"/>
          <p:nvPr>
            <p:ph type="ctrTitle"/>
          </p:nvPr>
        </p:nvSpPr>
        <p:spPr>
          <a:xfrm>
            <a:off x="720000" y="3394700"/>
            <a:ext cx="4999500" cy="1312200"/>
          </a:xfrm>
          <a:prstGeom prst="rect">
            <a:avLst/>
          </a:prstGeom>
        </p:spPr>
        <p:txBody>
          <a:bodyPr anchorCtr="0" anchor="b" bIns="0" lIns="0" spcFirstLastPara="1" rIns="0" wrap="square" tIns="0">
            <a:noAutofit/>
          </a:bodyPr>
          <a:lstStyle/>
          <a:p>
            <a:pPr indent="0" lvl="0" marL="0" rtl="0" algn="l">
              <a:spcBef>
                <a:spcPts val="0"/>
              </a:spcBef>
              <a:spcAft>
                <a:spcPts val="200"/>
              </a:spcAft>
              <a:buNone/>
            </a:pPr>
            <a:r>
              <a:rPr lang="en"/>
              <a:t>Alternative resources</a:t>
            </a:r>
            <a:endParaRPr/>
          </a:p>
        </p:txBody>
      </p:sp>
      <p:sp>
        <p:nvSpPr>
          <p:cNvPr id="2276" name="Google Shape;2276;p51"/>
          <p:cNvSpPr/>
          <p:nvPr/>
        </p:nvSpPr>
        <p:spPr>
          <a:xfrm>
            <a:off x="720000" y="436500"/>
            <a:ext cx="127500" cy="1275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51"/>
          <p:cNvSpPr txBox="1"/>
          <p:nvPr>
            <p:ph idx="1" type="body"/>
          </p:nvPr>
        </p:nvSpPr>
        <p:spPr>
          <a:xfrm>
            <a:off x="720000" y="436500"/>
            <a:ext cx="7045200" cy="18756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b="1" lang="en" sz="2000">
                <a:latin typeface="Space Mono"/>
                <a:ea typeface="Space Mono"/>
                <a:cs typeface="Space Mono"/>
                <a:sym typeface="Space Mono"/>
              </a:rPr>
              <a:t>Photos</a:t>
            </a:r>
            <a:endParaRPr b="1" sz="2000">
              <a:latin typeface="Space Mono"/>
              <a:ea typeface="Space Mono"/>
              <a:cs typeface="Space Mono"/>
              <a:sym typeface="Space Mono"/>
            </a:endParaRPr>
          </a:p>
          <a:p>
            <a:pPr indent="-292100" lvl="0" marL="457200" rtl="0" algn="l">
              <a:spcBef>
                <a:spcPts val="1000"/>
              </a:spcBef>
              <a:spcAft>
                <a:spcPts val="0"/>
              </a:spcAft>
              <a:buClr>
                <a:schemeClr val="dk1"/>
              </a:buClr>
              <a:buSzPts val="1000"/>
              <a:buFont typeface="Quicksand Medium"/>
              <a:buChar char="●"/>
            </a:pPr>
            <a:r>
              <a:rPr lang="en">
                <a:solidFill>
                  <a:schemeClr val="hlink"/>
                </a:solidFill>
                <a:uFill>
                  <a:noFill/>
                </a:uFill>
                <a:hlinkClick r:id="rId3"/>
              </a:rPr>
              <a:t>Top view of lock on keyboard</a:t>
            </a:r>
            <a:endParaRPr/>
          </a:p>
          <a:p>
            <a:pPr indent="-292100" lvl="0" marL="457200" rtl="0" algn="l">
              <a:spcBef>
                <a:spcPts val="1000"/>
              </a:spcBef>
              <a:spcAft>
                <a:spcPts val="1000"/>
              </a:spcAft>
              <a:buClr>
                <a:schemeClr val="dk1"/>
              </a:buClr>
              <a:buSzPts val="1000"/>
              <a:buFont typeface="Quicksand Medium"/>
              <a:buChar char="●"/>
            </a:pPr>
            <a:r>
              <a:rPr lang="en">
                <a:solidFill>
                  <a:schemeClr val="hlink"/>
                </a:solidFill>
                <a:uFill>
                  <a:noFill/>
                </a:uFill>
                <a:hlinkClick r:id="rId4"/>
              </a:rPr>
              <a:t>Top view of lock with key and password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5"/>
          <p:cNvSpPr txBox="1"/>
          <p:nvPr>
            <p:ph type="ctrTitle"/>
          </p:nvPr>
        </p:nvSpPr>
        <p:spPr>
          <a:xfrm>
            <a:off x="3726450" y="2441875"/>
            <a:ext cx="4697400" cy="2265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Intro-</a:t>
            </a:r>
            <a:endParaRPr/>
          </a:p>
          <a:p>
            <a:pPr indent="0" lvl="0" marL="0" rtl="0" algn="l">
              <a:spcBef>
                <a:spcPts val="200"/>
              </a:spcBef>
              <a:spcAft>
                <a:spcPts val="200"/>
              </a:spcAft>
              <a:buNone/>
            </a:pPr>
            <a:r>
              <a:rPr lang="en"/>
              <a:t>duction</a:t>
            </a:r>
            <a:endParaRPr/>
          </a:p>
        </p:txBody>
      </p:sp>
      <p:sp>
        <p:nvSpPr>
          <p:cNvPr id="172" name="Google Shape;172;p25"/>
          <p:cNvSpPr txBox="1"/>
          <p:nvPr>
            <p:ph idx="1" type="subTitle"/>
          </p:nvPr>
        </p:nvSpPr>
        <p:spPr>
          <a:xfrm>
            <a:off x="3726450" y="752925"/>
            <a:ext cx="2576700" cy="597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The 2 man team from Hwa Chong Institution</a:t>
            </a:r>
            <a:endParaRPr/>
          </a:p>
        </p:txBody>
      </p:sp>
      <p:sp>
        <p:nvSpPr>
          <p:cNvPr id="173" name="Google Shape;173;p25"/>
          <p:cNvSpPr txBox="1"/>
          <p:nvPr>
            <p:ph idx="2" type="title"/>
          </p:nvPr>
        </p:nvSpPr>
        <p:spPr>
          <a:xfrm>
            <a:off x="222000" y="1256400"/>
            <a:ext cx="1067400" cy="1204500"/>
          </a:xfrm>
          <a:prstGeom prst="rect">
            <a:avLst/>
          </a:prstGeom>
        </p:spPr>
        <p:txBody>
          <a:bodyPr anchorCtr="0" anchor="b" bIns="91425" lIns="0" spcFirstLastPara="1" rIns="0" wrap="square" tIns="0">
            <a:noAutofit/>
          </a:bodyPr>
          <a:lstStyle/>
          <a:p>
            <a:pPr indent="0" lvl="0" marL="0" rtl="0" algn="r">
              <a:spcBef>
                <a:spcPts val="0"/>
              </a:spcBef>
              <a:spcAft>
                <a:spcPts val="0"/>
              </a:spcAft>
              <a:buNone/>
            </a:pPr>
            <a:r>
              <a:rPr lang="en">
                <a:latin typeface="Space Mono"/>
                <a:ea typeface="Space Mono"/>
                <a:cs typeface="Space Mono"/>
                <a:sym typeface="Space Mono"/>
              </a:rPr>
              <a:t>1/</a:t>
            </a:r>
            <a:endParaRPr>
              <a:latin typeface="Space Mono"/>
              <a:ea typeface="Space Mono"/>
              <a:cs typeface="Space Mono"/>
              <a:sym typeface="Space Mono"/>
            </a:endParaRPr>
          </a:p>
        </p:txBody>
      </p:sp>
      <p:sp>
        <p:nvSpPr>
          <p:cNvPr id="174" name="Google Shape;174;p25"/>
          <p:cNvSpPr/>
          <p:nvPr/>
        </p:nvSpPr>
        <p:spPr>
          <a:xfrm>
            <a:off x="720000" y="436500"/>
            <a:ext cx="127500" cy="127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5"/>
          <p:cNvSpPr/>
          <p:nvPr/>
        </p:nvSpPr>
        <p:spPr>
          <a:xfrm>
            <a:off x="3726450" y="436500"/>
            <a:ext cx="127500" cy="1275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281" name="Shape 2281"/>
        <p:cNvGrpSpPr/>
        <p:nvPr/>
      </p:nvGrpSpPr>
      <p:grpSpPr>
        <a:xfrm>
          <a:off x="0" y="0"/>
          <a:ext cx="0" cy="0"/>
          <a:chOff x="0" y="0"/>
          <a:chExt cx="0" cy="0"/>
        </a:xfrm>
      </p:grpSpPr>
      <p:sp>
        <p:nvSpPr>
          <p:cNvPr id="2282" name="Google Shape;2282;p52"/>
          <p:cNvSpPr txBox="1"/>
          <p:nvPr>
            <p:ph type="ctrTitle"/>
          </p:nvPr>
        </p:nvSpPr>
        <p:spPr>
          <a:xfrm>
            <a:off x="720000" y="3394700"/>
            <a:ext cx="4999500" cy="1312200"/>
          </a:xfrm>
          <a:prstGeom prst="rect">
            <a:avLst/>
          </a:prstGeom>
        </p:spPr>
        <p:txBody>
          <a:bodyPr anchorCtr="0" anchor="b" bIns="0" lIns="0" spcFirstLastPara="1" rIns="0" wrap="square" tIns="0">
            <a:noAutofit/>
          </a:bodyPr>
          <a:lstStyle/>
          <a:p>
            <a:pPr indent="0" lvl="0" marL="0" rtl="0" algn="l">
              <a:spcBef>
                <a:spcPts val="0"/>
              </a:spcBef>
              <a:spcAft>
                <a:spcPts val="200"/>
              </a:spcAft>
              <a:buNone/>
            </a:pPr>
            <a:r>
              <a:rPr lang="en">
                <a:solidFill>
                  <a:schemeClr val="dk1"/>
                </a:solidFill>
              </a:rPr>
              <a:t>Resources</a:t>
            </a:r>
            <a:r>
              <a:rPr lang="en"/>
              <a:t> of this template</a:t>
            </a:r>
            <a:endParaRPr>
              <a:solidFill>
                <a:schemeClr val="dk1"/>
              </a:solidFill>
            </a:endParaRPr>
          </a:p>
        </p:txBody>
      </p:sp>
      <p:sp>
        <p:nvSpPr>
          <p:cNvPr id="2283" name="Google Shape;2283;p52"/>
          <p:cNvSpPr/>
          <p:nvPr/>
        </p:nvSpPr>
        <p:spPr>
          <a:xfrm>
            <a:off x="720000" y="2912479"/>
            <a:ext cx="127500" cy="1275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52"/>
          <p:cNvSpPr txBox="1"/>
          <p:nvPr>
            <p:ph idx="1" type="body"/>
          </p:nvPr>
        </p:nvSpPr>
        <p:spPr>
          <a:xfrm>
            <a:off x="720000" y="436500"/>
            <a:ext cx="7045200" cy="18756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b="1" lang="en" sz="2000">
                <a:latin typeface="Space Mono"/>
                <a:ea typeface="Space Mono"/>
                <a:cs typeface="Space Mono"/>
                <a:sym typeface="Space Mono"/>
              </a:rPr>
              <a:t>Icon pack</a:t>
            </a:r>
            <a:endParaRPr b="1" sz="2000">
              <a:latin typeface="Space Mono"/>
              <a:ea typeface="Space Mono"/>
              <a:cs typeface="Space Mono"/>
              <a:sym typeface="Space Mono"/>
            </a:endParaRPr>
          </a:p>
          <a:p>
            <a:pPr indent="-292100" lvl="0" marL="457200" rtl="0" algn="l">
              <a:spcBef>
                <a:spcPts val="1000"/>
              </a:spcBef>
              <a:spcAft>
                <a:spcPts val="0"/>
              </a:spcAft>
              <a:buClr>
                <a:schemeClr val="dk1"/>
              </a:buClr>
              <a:buSzPts val="1000"/>
              <a:buFont typeface="Quicksand Medium"/>
              <a:buChar char="●"/>
            </a:pPr>
            <a:r>
              <a:rPr lang="en">
                <a:solidFill>
                  <a:schemeClr val="hlink"/>
                </a:solidFill>
                <a:uFill>
                  <a:noFill/>
                </a:uFill>
                <a:hlinkClick r:id="rId3"/>
              </a:rPr>
              <a:t>Icon Pack: Data Protection Lineal</a:t>
            </a:r>
            <a:endParaRPr/>
          </a:p>
          <a:p>
            <a:pPr indent="0" lvl="0" marL="0" rtl="0" algn="l">
              <a:spcBef>
                <a:spcPts val="1000"/>
              </a:spcBef>
              <a:spcAft>
                <a:spcPts val="0"/>
              </a:spcAft>
              <a:buNone/>
            </a:pPr>
            <a:r>
              <a:rPr b="1" lang="en" sz="2000">
                <a:latin typeface="Space Mono"/>
                <a:ea typeface="Space Mono"/>
                <a:cs typeface="Space Mono"/>
                <a:sym typeface="Space Mono"/>
              </a:rPr>
              <a:t>Photos</a:t>
            </a:r>
            <a:endParaRPr b="1" sz="2000">
              <a:latin typeface="Space Mono"/>
              <a:ea typeface="Space Mono"/>
              <a:cs typeface="Space Mono"/>
              <a:sym typeface="Space Mono"/>
            </a:endParaRPr>
          </a:p>
          <a:p>
            <a:pPr indent="-292100" lvl="0" marL="457200" rtl="0" algn="l">
              <a:spcBef>
                <a:spcPts val="1000"/>
              </a:spcBef>
              <a:spcAft>
                <a:spcPts val="0"/>
              </a:spcAft>
              <a:buClr>
                <a:schemeClr val="dk1"/>
              </a:buClr>
              <a:buSzPts val="1000"/>
              <a:buFont typeface="Quicksand Medium"/>
              <a:buChar char="●"/>
            </a:pPr>
            <a:r>
              <a:rPr lang="en">
                <a:solidFill>
                  <a:schemeClr val="hlink"/>
                </a:solidFill>
                <a:uFill>
                  <a:noFill/>
                </a:uFill>
                <a:hlinkClick r:id="rId4"/>
              </a:rPr>
              <a:t>Flat lay of hands holding notebook with password and laptop</a:t>
            </a:r>
            <a:endParaRPr/>
          </a:p>
          <a:p>
            <a:pPr indent="-292100" lvl="0" marL="457200" rtl="0" algn="l">
              <a:spcBef>
                <a:spcPts val="1000"/>
              </a:spcBef>
              <a:spcAft>
                <a:spcPts val="1000"/>
              </a:spcAft>
              <a:buClr>
                <a:schemeClr val="dk1"/>
              </a:buClr>
              <a:buSzPts val="1000"/>
              <a:buFont typeface="Quicksand Medium"/>
              <a:buChar char="●"/>
            </a:pPr>
            <a:r>
              <a:rPr lang="en">
                <a:solidFill>
                  <a:schemeClr val="hlink"/>
                </a:solidFill>
                <a:uFill>
                  <a:noFill/>
                </a:uFill>
                <a:hlinkClick r:id="rId5"/>
              </a:rPr>
              <a:t>Flat lay of laptop with hands and notebook with password information</a:t>
            </a:r>
            <a:endParaRPr/>
          </a:p>
        </p:txBody>
      </p:sp>
      <p:sp>
        <p:nvSpPr>
          <p:cNvPr id="2285" name="Google Shape;2285;p52"/>
          <p:cNvSpPr/>
          <p:nvPr/>
        </p:nvSpPr>
        <p:spPr>
          <a:xfrm>
            <a:off x="720000" y="436500"/>
            <a:ext cx="127500" cy="1275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6"/>
          <p:cNvSpPr txBox="1"/>
          <p:nvPr>
            <p:ph type="ctrTitle"/>
          </p:nvPr>
        </p:nvSpPr>
        <p:spPr>
          <a:xfrm>
            <a:off x="3726450" y="2441875"/>
            <a:ext cx="4697400" cy="2265300"/>
          </a:xfrm>
          <a:prstGeom prst="rect">
            <a:avLst/>
          </a:prstGeom>
        </p:spPr>
        <p:txBody>
          <a:bodyPr anchorCtr="0" anchor="b" bIns="0" lIns="0" spcFirstLastPara="1" rIns="0" wrap="square" tIns="0">
            <a:noAutofit/>
          </a:bodyPr>
          <a:lstStyle/>
          <a:p>
            <a:pPr indent="0" lvl="0" marL="0" rtl="0" algn="l">
              <a:spcBef>
                <a:spcPts val="0"/>
              </a:spcBef>
              <a:spcAft>
                <a:spcPts val="200"/>
              </a:spcAft>
              <a:buNone/>
            </a:pPr>
            <a:r>
              <a:rPr lang="en"/>
              <a:t>Mechanical</a:t>
            </a:r>
            <a:endParaRPr/>
          </a:p>
        </p:txBody>
      </p:sp>
      <p:sp>
        <p:nvSpPr>
          <p:cNvPr id="181" name="Google Shape;181;p26"/>
          <p:cNvSpPr txBox="1"/>
          <p:nvPr>
            <p:ph idx="1" type="subTitle"/>
          </p:nvPr>
        </p:nvSpPr>
        <p:spPr>
          <a:xfrm>
            <a:off x="3726450" y="752925"/>
            <a:ext cx="2576700" cy="597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Mechanism</a:t>
            </a:r>
            <a:r>
              <a:rPr lang="en"/>
              <a:t> and elements of our robot</a:t>
            </a:r>
            <a:endParaRPr/>
          </a:p>
        </p:txBody>
      </p:sp>
      <p:sp>
        <p:nvSpPr>
          <p:cNvPr id="182" name="Google Shape;182;p26"/>
          <p:cNvSpPr txBox="1"/>
          <p:nvPr>
            <p:ph idx="2" type="title"/>
          </p:nvPr>
        </p:nvSpPr>
        <p:spPr>
          <a:xfrm>
            <a:off x="222000" y="1256400"/>
            <a:ext cx="1067400" cy="1204500"/>
          </a:xfrm>
          <a:prstGeom prst="rect">
            <a:avLst/>
          </a:prstGeom>
        </p:spPr>
        <p:txBody>
          <a:bodyPr anchorCtr="0" anchor="b" bIns="91425" lIns="0" spcFirstLastPara="1" rIns="0" wrap="square" tIns="0">
            <a:noAutofit/>
          </a:bodyPr>
          <a:lstStyle/>
          <a:p>
            <a:pPr indent="0" lvl="0" marL="0" rtl="0" algn="r">
              <a:spcBef>
                <a:spcPts val="0"/>
              </a:spcBef>
              <a:spcAft>
                <a:spcPts val="0"/>
              </a:spcAft>
              <a:buNone/>
            </a:pPr>
            <a:r>
              <a:rPr lang="en">
                <a:latin typeface="Space Mono"/>
                <a:ea typeface="Space Mono"/>
                <a:cs typeface="Space Mono"/>
                <a:sym typeface="Space Mono"/>
              </a:rPr>
              <a:t>2</a:t>
            </a:r>
            <a:r>
              <a:rPr lang="en">
                <a:latin typeface="Space Mono"/>
                <a:ea typeface="Space Mono"/>
                <a:cs typeface="Space Mono"/>
                <a:sym typeface="Space Mono"/>
              </a:rPr>
              <a:t>/</a:t>
            </a:r>
            <a:endParaRPr>
              <a:latin typeface="Space Mono"/>
              <a:ea typeface="Space Mono"/>
              <a:cs typeface="Space Mono"/>
              <a:sym typeface="Space Mono"/>
            </a:endParaRPr>
          </a:p>
        </p:txBody>
      </p:sp>
      <p:sp>
        <p:nvSpPr>
          <p:cNvPr id="183" name="Google Shape;183;p26"/>
          <p:cNvSpPr/>
          <p:nvPr/>
        </p:nvSpPr>
        <p:spPr>
          <a:xfrm>
            <a:off x="720000" y="436500"/>
            <a:ext cx="127500" cy="127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6"/>
          <p:cNvSpPr/>
          <p:nvPr/>
        </p:nvSpPr>
        <p:spPr>
          <a:xfrm>
            <a:off x="3726450" y="436500"/>
            <a:ext cx="127500" cy="1275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7"/>
          <p:cNvSpPr txBox="1"/>
          <p:nvPr>
            <p:ph type="ctrTitle"/>
          </p:nvPr>
        </p:nvSpPr>
        <p:spPr>
          <a:xfrm>
            <a:off x="720000" y="3315650"/>
            <a:ext cx="3289800" cy="1391400"/>
          </a:xfrm>
          <a:prstGeom prst="rect">
            <a:avLst/>
          </a:prstGeom>
        </p:spPr>
        <p:txBody>
          <a:bodyPr anchorCtr="0" anchor="b" bIns="0" lIns="0" spcFirstLastPara="1" rIns="0" wrap="square" tIns="0">
            <a:noAutofit/>
          </a:bodyPr>
          <a:lstStyle/>
          <a:p>
            <a:pPr indent="0" lvl="0" marL="0" rtl="0" algn="l">
              <a:spcBef>
                <a:spcPts val="0"/>
              </a:spcBef>
              <a:spcAft>
                <a:spcPts val="200"/>
              </a:spcAft>
              <a:buNone/>
            </a:pPr>
            <a:r>
              <a:rPr lang="en"/>
              <a:t>Layer 1</a:t>
            </a:r>
            <a:endParaRPr/>
          </a:p>
        </p:txBody>
      </p:sp>
      <p:sp>
        <p:nvSpPr>
          <p:cNvPr id="190" name="Google Shape;190;p27"/>
          <p:cNvSpPr txBox="1"/>
          <p:nvPr>
            <p:ph idx="1" type="subTitle"/>
          </p:nvPr>
        </p:nvSpPr>
        <p:spPr>
          <a:xfrm>
            <a:off x="720000" y="752925"/>
            <a:ext cx="3134100" cy="1339500"/>
          </a:xfrm>
          <a:prstGeom prst="rect">
            <a:avLst/>
          </a:prstGeom>
        </p:spPr>
        <p:txBody>
          <a:bodyPr anchorCtr="0" anchor="t" bIns="0" lIns="0" spcFirstLastPara="1" rIns="0" wrap="square" tIns="0">
            <a:noAutofit/>
          </a:bodyPr>
          <a:lstStyle/>
          <a:p>
            <a:pPr indent="-279400" lvl="0" marL="457200" rtl="0" algn="l">
              <a:spcBef>
                <a:spcPts val="0"/>
              </a:spcBef>
              <a:spcAft>
                <a:spcPts val="0"/>
              </a:spcAft>
              <a:buSzPts val="800"/>
              <a:buChar char="-"/>
            </a:pPr>
            <a:r>
              <a:rPr lang="en"/>
              <a:t>Motor</a:t>
            </a:r>
            <a:endParaRPr/>
          </a:p>
          <a:p>
            <a:pPr indent="-279400" lvl="0" marL="457200" rtl="0" algn="l">
              <a:spcBef>
                <a:spcPts val="0"/>
              </a:spcBef>
              <a:spcAft>
                <a:spcPts val="0"/>
              </a:spcAft>
              <a:buSzPts val="800"/>
              <a:buChar char="-"/>
            </a:pPr>
            <a:r>
              <a:rPr lang="en"/>
              <a:t>Slope</a:t>
            </a:r>
            <a:endParaRPr/>
          </a:p>
        </p:txBody>
      </p:sp>
      <p:sp>
        <p:nvSpPr>
          <p:cNvPr id="191" name="Google Shape;191;p27"/>
          <p:cNvSpPr/>
          <p:nvPr/>
        </p:nvSpPr>
        <p:spPr>
          <a:xfrm>
            <a:off x="720000" y="436500"/>
            <a:ext cx="127500" cy="1275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2" name="Google Shape;192;p27"/>
          <p:cNvPicPr preferRelativeResize="0"/>
          <p:nvPr/>
        </p:nvPicPr>
        <p:blipFill rotWithShape="1">
          <a:blip r:embed="rId3">
            <a:alphaModFix/>
          </a:blip>
          <a:srcRect b="0" l="15845" r="16728" t="0"/>
          <a:stretch/>
        </p:blipFill>
        <p:spPr>
          <a:xfrm>
            <a:off x="4793025" y="595313"/>
            <a:ext cx="4007500" cy="3952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8"/>
          <p:cNvSpPr txBox="1"/>
          <p:nvPr>
            <p:ph type="ctrTitle"/>
          </p:nvPr>
        </p:nvSpPr>
        <p:spPr>
          <a:xfrm>
            <a:off x="5172400" y="3315650"/>
            <a:ext cx="3289800" cy="1391400"/>
          </a:xfrm>
          <a:prstGeom prst="rect">
            <a:avLst/>
          </a:prstGeom>
        </p:spPr>
        <p:txBody>
          <a:bodyPr anchorCtr="0" anchor="b" bIns="0" lIns="0" spcFirstLastPara="1" rIns="0" wrap="square" tIns="0">
            <a:noAutofit/>
          </a:bodyPr>
          <a:lstStyle/>
          <a:p>
            <a:pPr indent="0" lvl="0" marL="0" rtl="0" algn="l">
              <a:spcBef>
                <a:spcPts val="0"/>
              </a:spcBef>
              <a:spcAft>
                <a:spcPts val="200"/>
              </a:spcAft>
              <a:buNone/>
            </a:pPr>
            <a:r>
              <a:rPr lang="en"/>
              <a:t>Motor Layout</a:t>
            </a:r>
            <a:endParaRPr/>
          </a:p>
        </p:txBody>
      </p:sp>
      <p:sp>
        <p:nvSpPr>
          <p:cNvPr id="198" name="Google Shape;198;p28"/>
          <p:cNvSpPr txBox="1"/>
          <p:nvPr>
            <p:ph idx="2" type="ctrTitle"/>
          </p:nvPr>
        </p:nvSpPr>
        <p:spPr>
          <a:xfrm>
            <a:off x="720000" y="749375"/>
            <a:ext cx="2798400" cy="318600"/>
          </a:xfrm>
          <a:prstGeom prst="rect">
            <a:avLst/>
          </a:prstGeom>
        </p:spPr>
        <p:txBody>
          <a:bodyPr anchorCtr="0" anchor="b" bIns="0" lIns="0" spcFirstLastPara="1" rIns="0" wrap="square" tIns="0">
            <a:noAutofit/>
          </a:bodyPr>
          <a:lstStyle/>
          <a:p>
            <a:pPr indent="0" lvl="0" marL="0" rtl="0" algn="l">
              <a:spcBef>
                <a:spcPts val="0"/>
              </a:spcBef>
              <a:spcAft>
                <a:spcPts val="200"/>
              </a:spcAft>
              <a:buNone/>
            </a:pPr>
            <a:r>
              <a:rPr lang="en"/>
              <a:t>Omni-directional</a:t>
            </a:r>
            <a:endParaRPr/>
          </a:p>
        </p:txBody>
      </p:sp>
      <p:sp>
        <p:nvSpPr>
          <p:cNvPr id="199" name="Google Shape;199;p28"/>
          <p:cNvSpPr txBox="1"/>
          <p:nvPr>
            <p:ph idx="1" type="subTitle"/>
          </p:nvPr>
        </p:nvSpPr>
        <p:spPr>
          <a:xfrm>
            <a:off x="720000" y="1152775"/>
            <a:ext cx="2113800" cy="948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Wheels are 3D printed, with rubber rollers perpendicular to the wheel to make it omnidirectional</a:t>
            </a:r>
            <a:endParaRPr/>
          </a:p>
        </p:txBody>
      </p:sp>
      <p:sp>
        <p:nvSpPr>
          <p:cNvPr id="200" name="Google Shape;200;p28"/>
          <p:cNvSpPr txBox="1"/>
          <p:nvPr>
            <p:ph idx="3" type="ctrTitle"/>
          </p:nvPr>
        </p:nvSpPr>
        <p:spPr>
          <a:xfrm>
            <a:off x="720000" y="3196324"/>
            <a:ext cx="2113800" cy="318600"/>
          </a:xfrm>
          <a:prstGeom prst="rect">
            <a:avLst/>
          </a:prstGeom>
        </p:spPr>
        <p:txBody>
          <a:bodyPr anchorCtr="0" anchor="b" bIns="0" lIns="0" spcFirstLastPara="1" rIns="0" wrap="square" tIns="0">
            <a:noAutofit/>
          </a:bodyPr>
          <a:lstStyle/>
          <a:p>
            <a:pPr indent="0" lvl="0" marL="0" rtl="0" algn="l">
              <a:spcBef>
                <a:spcPts val="0"/>
              </a:spcBef>
              <a:spcAft>
                <a:spcPts val="200"/>
              </a:spcAft>
              <a:buNone/>
            </a:pPr>
            <a:r>
              <a:rPr lang="en"/>
              <a:t>45° Layout</a:t>
            </a:r>
            <a:endParaRPr/>
          </a:p>
        </p:txBody>
      </p:sp>
      <p:sp>
        <p:nvSpPr>
          <p:cNvPr id="201" name="Google Shape;201;p28"/>
          <p:cNvSpPr txBox="1"/>
          <p:nvPr>
            <p:ph idx="4" type="subTitle"/>
          </p:nvPr>
        </p:nvSpPr>
        <p:spPr>
          <a:xfrm>
            <a:off x="720000" y="3599725"/>
            <a:ext cx="2113800" cy="948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Such a layout allows the robot to move in all directions by controlling speed, power and direction of each individual wheel.</a:t>
            </a:r>
            <a:endParaRPr/>
          </a:p>
        </p:txBody>
      </p:sp>
      <p:sp>
        <p:nvSpPr>
          <p:cNvPr id="202" name="Google Shape;202;p28"/>
          <p:cNvSpPr/>
          <p:nvPr/>
        </p:nvSpPr>
        <p:spPr>
          <a:xfrm>
            <a:off x="5172400" y="436500"/>
            <a:ext cx="127500" cy="1275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8"/>
          <p:cNvSpPr/>
          <p:nvPr/>
        </p:nvSpPr>
        <p:spPr>
          <a:xfrm>
            <a:off x="720000" y="436500"/>
            <a:ext cx="127500" cy="127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8"/>
          <p:cNvSpPr/>
          <p:nvPr/>
        </p:nvSpPr>
        <p:spPr>
          <a:xfrm>
            <a:off x="720000" y="2880700"/>
            <a:ext cx="127500" cy="127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9"/>
          <p:cNvSpPr txBox="1"/>
          <p:nvPr>
            <p:ph type="ctrTitle"/>
          </p:nvPr>
        </p:nvSpPr>
        <p:spPr>
          <a:xfrm>
            <a:off x="720000" y="3315650"/>
            <a:ext cx="3289800" cy="1391400"/>
          </a:xfrm>
          <a:prstGeom prst="rect">
            <a:avLst/>
          </a:prstGeom>
        </p:spPr>
        <p:txBody>
          <a:bodyPr anchorCtr="0" anchor="b" bIns="0" lIns="0" spcFirstLastPara="1" rIns="0" wrap="square" tIns="0">
            <a:noAutofit/>
          </a:bodyPr>
          <a:lstStyle/>
          <a:p>
            <a:pPr indent="0" lvl="0" marL="0" rtl="0" algn="l">
              <a:spcBef>
                <a:spcPts val="0"/>
              </a:spcBef>
              <a:spcAft>
                <a:spcPts val="200"/>
              </a:spcAft>
              <a:buNone/>
            </a:pPr>
            <a:r>
              <a:rPr lang="en"/>
              <a:t>Layer 2</a:t>
            </a:r>
            <a:endParaRPr/>
          </a:p>
        </p:txBody>
      </p:sp>
      <p:sp>
        <p:nvSpPr>
          <p:cNvPr id="210" name="Google Shape;210;p29"/>
          <p:cNvSpPr txBox="1"/>
          <p:nvPr>
            <p:ph idx="1" type="subTitle"/>
          </p:nvPr>
        </p:nvSpPr>
        <p:spPr>
          <a:xfrm>
            <a:off x="720000" y="752925"/>
            <a:ext cx="3134100" cy="2189700"/>
          </a:xfrm>
          <a:prstGeom prst="rect">
            <a:avLst/>
          </a:prstGeom>
        </p:spPr>
        <p:txBody>
          <a:bodyPr anchorCtr="0" anchor="t" bIns="0" lIns="0" spcFirstLastPara="1" rIns="0" wrap="square" tIns="0">
            <a:noAutofit/>
          </a:bodyPr>
          <a:lstStyle/>
          <a:p>
            <a:pPr indent="-279400" lvl="0" marL="457200" rtl="0" algn="l">
              <a:spcBef>
                <a:spcPts val="0"/>
              </a:spcBef>
              <a:spcAft>
                <a:spcPts val="0"/>
              </a:spcAft>
              <a:buSzPts val="800"/>
              <a:buChar char="-"/>
            </a:pPr>
            <a:r>
              <a:rPr lang="en"/>
              <a:t>Dribbler with </a:t>
            </a:r>
            <a:r>
              <a:rPr lang="en"/>
              <a:t>catchment</a:t>
            </a:r>
            <a:r>
              <a:rPr lang="en"/>
              <a:t> area in front</a:t>
            </a:r>
            <a:endParaRPr/>
          </a:p>
          <a:p>
            <a:pPr indent="-279400" lvl="0" marL="457200" rtl="0" algn="l">
              <a:spcBef>
                <a:spcPts val="0"/>
              </a:spcBef>
              <a:spcAft>
                <a:spcPts val="0"/>
              </a:spcAft>
              <a:buSzPts val="800"/>
              <a:buChar char="-"/>
            </a:pPr>
            <a:r>
              <a:rPr lang="en"/>
              <a:t>Rec. hole on left for jumper cable</a:t>
            </a:r>
            <a:endParaRPr/>
          </a:p>
          <a:p>
            <a:pPr indent="-279400" lvl="0" marL="457200" rtl="0" algn="l">
              <a:spcBef>
                <a:spcPts val="0"/>
              </a:spcBef>
              <a:spcAft>
                <a:spcPts val="0"/>
              </a:spcAft>
              <a:buSzPts val="800"/>
              <a:buChar char="-"/>
            </a:pPr>
            <a:r>
              <a:rPr lang="en"/>
              <a:t>Rec. hole in center for kicker rack</a:t>
            </a:r>
            <a:endParaRPr/>
          </a:p>
          <a:p>
            <a:pPr indent="-279400" lvl="0" marL="457200" rtl="0" algn="l">
              <a:spcBef>
                <a:spcPts val="0"/>
              </a:spcBef>
              <a:spcAft>
                <a:spcPts val="0"/>
              </a:spcAft>
              <a:buSzPts val="800"/>
              <a:buChar char="-"/>
            </a:pPr>
            <a:r>
              <a:rPr lang="en"/>
              <a:t>Rec. hole on right for servo</a:t>
            </a:r>
            <a:endParaRPr/>
          </a:p>
          <a:p>
            <a:pPr indent="-279400" lvl="0" marL="457200" rtl="0" algn="l">
              <a:spcBef>
                <a:spcPts val="0"/>
              </a:spcBef>
              <a:spcAft>
                <a:spcPts val="0"/>
              </a:spcAft>
              <a:buSzPts val="800"/>
              <a:buChar char="-"/>
            </a:pPr>
            <a:r>
              <a:rPr lang="en"/>
              <a:t>Hole at the back for battery mount</a:t>
            </a:r>
            <a:endParaRPr/>
          </a:p>
        </p:txBody>
      </p:sp>
      <p:sp>
        <p:nvSpPr>
          <p:cNvPr id="211" name="Google Shape;211;p29"/>
          <p:cNvSpPr/>
          <p:nvPr/>
        </p:nvSpPr>
        <p:spPr>
          <a:xfrm>
            <a:off x="720000" y="436500"/>
            <a:ext cx="127500" cy="1275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2" name="Google Shape;212;p29"/>
          <p:cNvPicPr preferRelativeResize="0"/>
          <p:nvPr/>
        </p:nvPicPr>
        <p:blipFill rotWithShape="1">
          <a:blip r:embed="rId3">
            <a:alphaModFix/>
          </a:blip>
          <a:srcRect b="0" l="15093" r="15481" t="0"/>
          <a:stretch/>
        </p:blipFill>
        <p:spPr>
          <a:xfrm>
            <a:off x="5143475" y="901850"/>
            <a:ext cx="3352750" cy="3219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0"/>
          <p:cNvSpPr txBox="1"/>
          <p:nvPr>
            <p:ph type="ctrTitle"/>
          </p:nvPr>
        </p:nvSpPr>
        <p:spPr>
          <a:xfrm>
            <a:off x="720000" y="3315650"/>
            <a:ext cx="3289800" cy="1391400"/>
          </a:xfrm>
          <a:prstGeom prst="rect">
            <a:avLst/>
          </a:prstGeom>
        </p:spPr>
        <p:txBody>
          <a:bodyPr anchorCtr="0" anchor="b" bIns="0" lIns="0" spcFirstLastPara="1" rIns="0" wrap="square" tIns="0">
            <a:noAutofit/>
          </a:bodyPr>
          <a:lstStyle/>
          <a:p>
            <a:pPr indent="0" lvl="0" marL="0" rtl="0" algn="l">
              <a:spcBef>
                <a:spcPts val="0"/>
              </a:spcBef>
              <a:spcAft>
                <a:spcPts val="200"/>
              </a:spcAft>
              <a:buNone/>
            </a:pPr>
            <a:r>
              <a:rPr lang="en"/>
              <a:t>Layer 3</a:t>
            </a:r>
            <a:endParaRPr/>
          </a:p>
        </p:txBody>
      </p:sp>
      <p:sp>
        <p:nvSpPr>
          <p:cNvPr id="218" name="Google Shape;218;p30"/>
          <p:cNvSpPr txBox="1"/>
          <p:nvPr>
            <p:ph idx="1" type="subTitle"/>
          </p:nvPr>
        </p:nvSpPr>
        <p:spPr>
          <a:xfrm>
            <a:off x="720000" y="752925"/>
            <a:ext cx="3134100" cy="1339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Houses our brains</a:t>
            </a:r>
            <a:endParaRPr/>
          </a:p>
          <a:p>
            <a:pPr indent="0" lvl="0" marL="0" rtl="0" algn="l">
              <a:spcBef>
                <a:spcPts val="0"/>
              </a:spcBef>
              <a:spcAft>
                <a:spcPts val="0"/>
              </a:spcAft>
              <a:buNone/>
            </a:pPr>
            <a:r>
              <a:rPr lang="en"/>
              <a:t>Teensy 4.0 located h</a:t>
            </a:r>
            <a:r>
              <a:rPr lang="en"/>
              <a:t>ere </a:t>
            </a:r>
            <a:endParaRPr/>
          </a:p>
          <a:p>
            <a:pPr indent="0" lvl="0" marL="0" rtl="0" algn="l">
              <a:spcBef>
                <a:spcPts val="0"/>
              </a:spcBef>
              <a:spcAft>
                <a:spcPts val="0"/>
              </a:spcAft>
              <a:buNone/>
            </a:pPr>
            <a:r>
              <a:rPr lang="en"/>
              <a:t>IR Sensor placed here for the highest point of the ball</a:t>
            </a:r>
            <a:endParaRPr/>
          </a:p>
          <a:p>
            <a:pPr indent="0" lvl="0" marL="0" rtl="0" algn="l">
              <a:spcBef>
                <a:spcPts val="0"/>
              </a:spcBef>
              <a:spcAft>
                <a:spcPts val="0"/>
              </a:spcAft>
              <a:buNone/>
            </a:pPr>
            <a:r>
              <a:rPr lang="en"/>
              <a:t>Camera is also located here </a:t>
            </a:r>
            <a:endParaRPr/>
          </a:p>
          <a:p>
            <a:pPr indent="0" lvl="0" marL="0" rtl="0" algn="l">
              <a:spcBef>
                <a:spcPts val="0"/>
              </a:spcBef>
              <a:spcAft>
                <a:spcPts val="0"/>
              </a:spcAft>
              <a:buNone/>
            </a:pPr>
            <a:r>
              <a:rPr lang="en"/>
              <a:t>Have a 5 point connection to layer 2 so that the camera won't be shakey</a:t>
            </a:r>
            <a:endParaRPr/>
          </a:p>
        </p:txBody>
      </p:sp>
      <p:sp>
        <p:nvSpPr>
          <p:cNvPr id="219" name="Google Shape;219;p30"/>
          <p:cNvSpPr/>
          <p:nvPr/>
        </p:nvSpPr>
        <p:spPr>
          <a:xfrm>
            <a:off x="720000" y="436500"/>
            <a:ext cx="127500" cy="1275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30"/>
          <p:cNvSpPr txBox="1"/>
          <p:nvPr>
            <p:ph idx="4294967295" type="subTitle"/>
          </p:nvPr>
        </p:nvSpPr>
        <p:spPr>
          <a:xfrm>
            <a:off x="5073750" y="564000"/>
            <a:ext cx="3446100" cy="40590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SzPts val="1000"/>
              <a:buChar char="-"/>
            </a:pPr>
            <a:r>
              <a:rPr lang="en"/>
              <a:t>Copy this slide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1"/>
          <p:cNvSpPr txBox="1"/>
          <p:nvPr>
            <p:ph type="ctrTitle"/>
          </p:nvPr>
        </p:nvSpPr>
        <p:spPr>
          <a:xfrm>
            <a:off x="720000" y="2441875"/>
            <a:ext cx="4041000" cy="2265300"/>
          </a:xfrm>
          <a:prstGeom prst="rect">
            <a:avLst/>
          </a:prstGeom>
        </p:spPr>
        <p:txBody>
          <a:bodyPr anchorCtr="0" anchor="b" bIns="0" lIns="0" spcFirstLastPara="1" rIns="0" wrap="square" tIns="0">
            <a:noAutofit/>
          </a:bodyPr>
          <a:lstStyle/>
          <a:p>
            <a:pPr indent="0" lvl="0" marL="0" rtl="0" algn="l">
              <a:spcBef>
                <a:spcPts val="0"/>
              </a:spcBef>
              <a:spcAft>
                <a:spcPts val="200"/>
              </a:spcAft>
              <a:buNone/>
            </a:pPr>
            <a:r>
              <a:rPr lang="en"/>
              <a:t>Problems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World Password Day Minitheme by Slidesgo">
  <a:themeElements>
    <a:clrScheme name="Simple Light">
      <a:dk1>
        <a:srgbClr val="141414"/>
      </a:dk1>
      <a:lt1>
        <a:srgbClr val="3C3C3C"/>
      </a:lt1>
      <a:dk2>
        <a:srgbClr val="ACACAC"/>
      </a:dk2>
      <a:lt2>
        <a:srgbClr val="FFFFFF"/>
      </a:lt2>
      <a:accent1>
        <a:srgbClr val="DCDCDC"/>
      </a:accent1>
      <a:accent2>
        <a:srgbClr val="F0F0F0"/>
      </a:accent2>
      <a:accent3>
        <a:srgbClr val="F8F8F8"/>
      </a:accent3>
      <a:accent4>
        <a:srgbClr val="00C3B1"/>
      </a:accent4>
      <a:accent5>
        <a:srgbClr val="FFFFFF"/>
      </a:accent5>
      <a:accent6>
        <a:srgbClr val="FFFFFF"/>
      </a:accent6>
      <a:hlink>
        <a:srgbClr val="14141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