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08/07/2017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pmvietnam.com/democc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5688495" cy="2560320"/>
          </a:xfrm>
        </p:spPr>
        <p:txBody>
          <a:bodyPr/>
          <a:lstStyle/>
          <a:p>
            <a:r>
              <a:rPr lang="en-US" b="1"/>
              <a:t>HỆ THỐNG</a:t>
            </a:r>
            <a:br>
              <a:rPr lang="en-US" b="1"/>
            </a:br>
            <a:r>
              <a:rPr lang="en-US" b="1"/>
              <a:t>QUẢN LÝ BÁN HÀNG</a:t>
            </a:r>
            <a:endParaRPr lang="en-US" b="1" dirty="0"/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Online và Offline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11A64-71B1-4D9E-87F8-5F81F1BAC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101645"/>
            <a:ext cx="2385391" cy="23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FFA4-BC70-47B7-8925-130FB2B2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Chức năng các nhóm ng</a:t>
            </a:r>
            <a:r>
              <a:rPr lang="vi-VN"/>
              <a:t>ười sử dụng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73AE7-BE52-4CBE-81DB-E65BD8A50230}"/>
              </a:ext>
            </a:extLst>
          </p:cNvPr>
          <p:cNvSpPr txBox="1"/>
          <p:nvPr/>
        </p:nvSpPr>
        <p:spPr>
          <a:xfrm>
            <a:off x="1295400" y="1639433"/>
            <a:ext cx="2505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</a:rPr>
              <a:t>6. Nhóm Giám sát</a:t>
            </a:r>
            <a:endParaRPr lang="vi-VN" sz="2200" b="1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570B1-C732-4EB7-828F-F445B58E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21FC57-87DD-4763-9EBB-B008D441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463" y="2070320"/>
            <a:ext cx="5788424" cy="40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FFA4-BC70-47B7-8925-130FB2B2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Chức năng các nhóm ng</a:t>
            </a:r>
            <a:r>
              <a:rPr lang="vi-VN"/>
              <a:t>ười sử dụng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73AE7-BE52-4CBE-81DB-E65BD8A50230}"/>
              </a:ext>
            </a:extLst>
          </p:cNvPr>
          <p:cNvSpPr txBox="1"/>
          <p:nvPr/>
        </p:nvSpPr>
        <p:spPr>
          <a:xfrm>
            <a:off x="1295400" y="1639433"/>
            <a:ext cx="22894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</a:rPr>
              <a:t>7. Ban Giám đốc</a:t>
            </a:r>
            <a:endParaRPr lang="vi-VN" sz="2200" b="1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570B1-C732-4EB7-828F-F445B58E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D2FC9-340D-4BF6-8479-6A59F024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43" y="1639433"/>
            <a:ext cx="7514652" cy="51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1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90DD-EB90-45C2-BDF6-3DFF24C6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V. Mô hình triển khai</a:t>
            </a:r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EB78C-84C7-4B90-B6A7-3C23ABE8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0A92F-48E9-446B-93B6-A7A03DE2B7A1}"/>
              </a:ext>
            </a:extLst>
          </p:cNvPr>
          <p:cNvSpPr txBox="1"/>
          <p:nvPr/>
        </p:nvSpPr>
        <p:spPr>
          <a:xfrm>
            <a:off x="1295400" y="1639433"/>
            <a:ext cx="35750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</a:rPr>
              <a:t>1. Mô hình Client – Server</a:t>
            </a:r>
            <a:endParaRPr lang="vi-VN" sz="2200" b="1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C7FC6-3009-4082-9CD0-EE6C2120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70" y="2417769"/>
            <a:ext cx="8764260" cy="41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90DD-EB90-45C2-BDF6-3DFF24C6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V. Mô hình triển khai</a:t>
            </a:r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EB78C-84C7-4B90-B6A7-3C23ABE8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0A92F-48E9-446B-93B6-A7A03DE2B7A1}"/>
              </a:ext>
            </a:extLst>
          </p:cNvPr>
          <p:cNvSpPr txBox="1"/>
          <p:nvPr/>
        </p:nvSpPr>
        <p:spPr>
          <a:xfrm>
            <a:off x="1295400" y="1639433"/>
            <a:ext cx="3757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</a:rPr>
              <a:t>2. Mô hình Server tập trung</a:t>
            </a:r>
            <a:endParaRPr lang="vi-VN" sz="2200" b="1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0F468-0F96-4AE9-8F25-26AB42E8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73356"/>
            <a:ext cx="7671637" cy="43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90DD-EB90-45C2-BDF6-3DFF24C6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VI. Hệ thống Demo</a:t>
            </a:r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EB78C-84C7-4B90-B6A7-3C23ABE8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9B9D56-0D01-42F3-9E17-F14C925A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799"/>
            <a:ext cx="10114722" cy="4625009"/>
          </a:xfrm>
          <a:noFill/>
        </p:spPr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en-US"/>
              <a:t>Đ</a:t>
            </a:r>
            <a:r>
              <a:rPr lang="vi-VN"/>
              <a:t>ường dẫn: </a:t>
            </a:r>
            <a:r>
              <a:rPr lang="vi-VN">
                <a:hlinkClick r:id="rId3"/>
              </a:rPr>
              <a:t>http://gpmvietnam.com/democcv</a:t>
            </a:r>
            <a:endParaRPr lang="vi-VN"/>
          </a:p>
          <a:p>
            <a:pPr marL="0" indent="0">
              <a:buClr>
                <a:srgbClr val="0070C0"/>
              </a:buClr>
              <a:buNone/>
            </a:pPr>
            <a:r>
              <a:rPr lang="vi-VN" b="1">
                <a:solidFill>
                  <a:srgbClr val="0070C0"/>
                </a:solidFill>
              </a:rPr>
              <a:t>Tên đăng nhập</a:t>
            </a:r>
          </a:p>
          <a:p>
            <a:pPr marL="274320" lvl="1" indent="0">
              <a:buClr>
                <a:srgbClr val="0070C0"/>
              </a:buClr>
              <a:buNone/>
            </a:pPr>
            <a:r>
              <a:rPr lang="vi-VN"/>
              <a:t>Bán hàng: 			banhang</a:t>
            </a:r>
          </a:p>
          <a:p>
            <a:pPr marL="274320" lvl="1" indent="0">
              <a:buClr>
                <a:srgbClr val="0070C0"/>
              </a:buClr>
              <a:buNone/>
            </a:pPr>
            <a:r>
              <a:rPr lang="vi-VN"/>
              <a:t>Thu mua: 			thumua</a:t>
            </a:r>
          </a:p>
          <a:p>
            <a:pPr marL="274320" lvl="1" indent="0">
              <a:buClr>
                <a:srgbClr val="0070C0"/>
              </a:buClr>
              <a:buNone/>
            </a:pPr>
            <a:r>
              <a:rPr lang="vi-VN"/>
              <a:t>Kho: 				kho</a:t>
            </a:r>
          </a:p>
          <a:p>
            <a:pPr marL="274320" lvl="1" indent="0">
              <a:buClr>
                <a:srgbClr val="0070C0"/>
              </a:buClr>
              <a:buNone/>
            </a:pPr>
            <a:r>
              <a:rPr lang="vi-VN"/>
              <a:t>Kế toán:			ketoan</a:t>
            </a:r>
          </a:p>
          <a:p>
            <a:pPr marL="274320" lvl="1" indent="0">
              <a:buClr>
                <a:srgbClr val="0070C0"/>
              </a:buClr>
              <a:buNone/>
            </a:pPr>
            <a:r>
              <a:rPr lang="vi-VN"/>
              <a:t>Giám sát:			giamsat</a:t>
            </a:r>
          </a:p>
          <a:p>
            <a:pPr marL="274320" lvl="1" indent="0">
              <a:buClr>
                <a:srgbClr val="0070C0"/>
              </a:buClr>
              <a:buNone/>
            </a:pPr>
            <a:r>
              <a:rPr lang="vi-VN"/>
              <a:t>IT:				it</a:t>
            </a:r>
          </a:p>
          <a:p>
            <a:pPr marL="274320" lvl="1" indent="0">
              <a:buClr>
                <a:srgbClr val="0070C0"/>
              </a:buClr>
              <a:buNone/>
            </a:pPr>
            <a:r>
              <a:rPr lang="vi-VN"/>
              <a:t>Ban Giám đốc:		giamdoc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vi-VN" b="1">
                <a:solidFill>
                  <a:srgbClr val="0070C0"/>
                </a:solidFill>
              </a:rPr>
              <a:t>Mật khẩu: 			</a:t>
            </a:r>
            <a:r>
              <a:rPr lang="vi-VN" b="1"/>
              <a:t>1</a:t>
            </a:r>
          </a:p>
          <a:p>
            <a:pPr marL="0" indent="0">
              <a:buClr>
                <a:srgbClr val="0070C0"/>
              </a:buClr>
              <a:buNone/>
            </a:pPr>
            <a:endParaRPr lang="vi-VN"/>
          </a:p>
          <a:p>
            <a:pPr marL="0" indent="0">
              <a:buClr>
                <a:srgbClr val="0070C0"/>
              </a:buClr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83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331" y="1436263"/>
            <a:ext cx="6400800" cy="2560320"/>
          </a:xfrm>
        </p:spPr>
        <p:txBody>
          <a:bodyPr/>
          <a:lstStyle/>
          <a:p>
            <a:r>
              <a:rPr lang="en-US" b="1"/>
              <a:t>CÁM </a:t>
            </a:r>
            <a:r>
              <a:rPr lang="vi-VN" b="1"/>
              <a:t>Ơ</a:t>
            </a:r>
            <a:r>
              <a:rPr lang="en-US" b="1"/>
              <a:t>N!!!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71330" y="4134679"/>
            <a:ext cx="9425609" cy="1600200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Công ty TNHH Thiết bị và Phần mềm GPM Việt Nam</a:t>
            </a:r>
          </a:p>
          <a:p>
            <a:r>
              <a:rPr lang="en-US"/>
              <a:t>ĐT: 02966 275 595</a:t>
            </a:r>
          </a:p>
          <a:p>
            <a:r>
              <a:rPr lang="en-US"/>
              <a:t>Email: contact@gpm.vn</a:t>
            </a:r>
          </a:p>
          <a:p>
            <a:r>
              <a:rPr lang="en-US"/>
              <a:t>Website: www.gpm.vn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8C31B-AA67-4BAF-A271-2600446E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30" y="1192422"/>
            <a:ext cx="2385391" cy="23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BC6-5FFB-4CF7-AAB5-9C6BCDB5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Giới thiệu về Hệ thống phần mềm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7FCD-CCB7-419A-BB8F-E7033EF2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10114722" cy="4343400"/>
          </a:xfrm>
          <a:noFill/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/>
              <a:t> Mã nguồn tự Xây dựng trên công nghệ .NET, CSDL MS SQL Server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/>
              <a:t> Hoạt động Online, Offline hoặc kết hợp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/>
              <a:t> Chi phí đầu t</a:t>
            </a:r>
            <a:r>
              <a:rPr lang="vi-VN"/>
              <a:t>ư</a:t>
            </a:r>
            <a:r>
              <a:rPr lang="en-US"/>
              <a:t> hạ tầng thấp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/>
              <a:t> Có hệ thống Server dự phòng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/>
              <a:t> Hỗ trợ vận hành, kỹ thuật trong suốt thời gian sử dụng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B7AA9-9D7D-47E7-9925-1C7F625E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8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9B6A-AB50-4A69-A1DC-E548DAB1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Các chức năng của Phần mềm</a:t>
            </a:r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A583DD-01B8-4237-A25D-125B75C0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89DD4D-1324-4A37-A490-85C09D92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7" y="1664141"/>
            <a:ext cx="11622768" cy="42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90DD-EB90-45C2-BDF6-3DFF24C6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Các nhóm ng</a:t>
            </a:r>
            <a:r>
              <a:rPr lang="vi-VN"/>
              <a:t>ười sử dụng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EB78C-84C7-4B90-B6A7-3C23ABE8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7FDF8-2006-48AF-B530-62D0C7BC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748" y="1548436"/>
            <a:ext cx="7663070" cy="51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FFA4-BC70-47B7-8925-130FB2B2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Chức năng các nhóm ng</a:t>
            </a:r>
            <a:r>
              <a:rPr lang="vi-VN"/>
              <a:t>ười sử dụng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4C13DB-8680-4A4D-B720-020C89E0A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75" y="1934524"/>
            <a:ext cx="7559377" cy="4850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9999A7-FCA0-4448-AF0E-4790C25F9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6B310-4B55-4B46-9F72-3D69E155BBDE}"/>
              </a:ext>
            </a:extLst>
          </p:cNvPr>
          <p:cNvSpPr txBox="1"/>
          <p:nvPr/>
        </p:nvSpPr>
        <p:spPr>
          <a:xfrm>
            <a:off x="1295400" y="1639433"/>
            <a:ext cx="2569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</a:rPr>
              <a:t>1. Nhóm Bán hàng</a:t>
            </a:r>
            <a:endParaRPr lang="vi-VN" sz="2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FFA4-BC70-47B7-8925-130FB2B2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Chức năng các nhóm ng</a:t>
            </a:r>
            <a:r>
              <a:rPr lang="vi-VN"/>
              <a:t>ười sử dụng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73AE7-BE52-4CBE-81DB-E65BD8A50230}"/>
              </a:ext>
            </a:extLst>
          </p:cNvPr>
          <p:cNvSpPr txBox="1"/>
          <p:nvPr/>
        </p:nvSpPr>
        <p:spPr>
          <a:xfrm>
            <a:off x="1295400" y="1639433"/>
            <a:ext cx="2521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</a:rPr>
              <a:t>2. Nhóm Thu mua</a:t>
            </a:r>
            <a:endParaRPr lang="vi-VN" sz="2200" b="1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817EA-471B-4607-8881-A3F823B0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56" y="1639433"/>
            <a:ext cx="7451427" cy="4814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570B1-C732-4EB7-828F-F445B58E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FFA4-BC70-47B7-8925-130FB2B2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Chức năng các nhóm ng</a:t>
            </a:r>
            <a:r>
              <a:rPr lang="vi-VN"/>
              <a:t>ười sử dụng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73AE7-BE52-4CBE-81DB-E65BD8A50230}"/>
              </a:ext>
            </a:extLst>
          </p:cNvPr>
          <p:cNvSpPr txBox="1"/>
          <p:nvPr/>
        </p:nvSpPr>
        <p:spPr>
          <a:xfrm>
            <a:off x="1295400" y="1639433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</a:rPr>
              <a:t>3. Nhóm Kho</a:t>
            </a:r>
            <a:endParaRPr lang="vi-VN" sz="2200" b="1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570B1-C732-4EB7-828F-F445B58E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BB75A-9686-4099-819D-E45B729D7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98" y="2703444"/>
            <a:ext cx="7497714" cy="29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7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FFA4-BC70-47B7-8925-130FB2B2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Chức năng các nhóm ng</a:t>
            </a:r>
            <a:r>
              <a:rPr lang="vi-VN"/>
              <a:t>ười sử dụng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73AE7-BE52-4CBE-81DB-E65BD8A50230}"/>
              </a:ext>
            </a:extLst>
          </p:cNvPr>
          <p:cNvSpPr txBox="1"/>
          <p:nvPr/>
        </p:nvSpPr>
        <p:spPr>
          <a:xfrm>
            <a:off x="1295400" y="1639433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</a:rPr>
              <a:t>4. Nhóm Kế toán</a:t>
            </a:r>
            <a:endParaRPr lang="vi-VN" sz="2200" b="1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570B1-C732-4EB7-828F-F445B58E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2B612-D3E8-479D-B354-929A63B02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39433"/>
            <a:ext cx="8709992" cy="49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FFA4-BC70-47B7-8925-130FB2B2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Chức năng các nhóm ng</a:t>
            </a:r>
            <a:r>
              <a:rPr lang="vi-VN"/>
              <a:t>ười sử dụng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73AE7-BE52-4CBE-81DB-E65BD8A50230}"/>
              </a:ext>
            </a:extLst>
          </p:cNvPr>
          <p:cNvSpPr txBox="1"/>
          <p:nvPr/>
        </p:nvSpPr>
        <p:spPr>
          <a:xfrm>
            <a:off x="1295400" y="1639433"/>
            <a:ext cx="1649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</a:rPr>
              <a:t>5. Nhóm IT</a:t>
            </a:r>
            <a:endParaRPr lang="vi-VN" sz="2200" b="1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570B1-C732-4EB7-828F-F445B58E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5826045"/>
            <a:ext cx="1031955" cy="1031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F6E20A-8155-4CD3-B1FA-17F505032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39434"/>
            <a:ext cx="8206409" cy="48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115</TotalTime>
  <Words>300</Words>
  <Application>Microsoft Office PowerPoint</Application>
  <PresentationFormat>Widescreen</PresentationFormat>
  <Paragraphs>46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 Antiqua</vt:lpstr>
      <vt:lpstr>Wingdings</vt:lpstr>
      <vt:lpstr>Sales Direction 16X9</vt:lpstr>
      <vt:lpstr>HỆ THỐNG QUẢN LÝ BÁN HÀNG</vt:lpstr>
      <vt:lpstr>I. Giới thiệu về Hệ thống phần mềm</vt:lpstr>
      <vt:lpstr>II. Các chức năng của Phần mềm</vt:lpstr>
      <vt:lpstr>III. Các nhóm người sử dụng</vt:lpstr>
      <vt:lpstr>IV. Chức năng các nhóm người sử dụng</vt:lpstr>
      <vt:lpstr>IV. Chức năng các nhóm người sử dụng</vt:lpstr>
      <vt:lpstr>IV. Chức năng các nhóm người sử dụng</vt:lpstr>
      <vt:lpstr>IV. Chức năng các nhóm người sử dụng</vt:lpstr>
      <vt:lpstr>IV. Chức năng các nhóm người sử dụng</vt:lpstr>
      <vt:lpstr>IV. Chức năng các nhóm người sử dụng</vt:lpstr>
      <vt:lpstr>IV. Chức năng các nhóm người sử dụng</vt:lpstr>
      <vt:lpstr>V. Mô hình triển khai</vt:lpstr>
      <vt:lpstr>V. Mô hình triển khai</vt:lpstr>
      <vt:lpstr>VI. Hệ thống Demo</vt:lpstr>
      <vt:lpstr>CÁM ƠN!!!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BÁN HÀNG</dc:title>
  <dc:creator>Tuan Bui Thanh</dc:creator>
  <cp:lastModifiedBy>Tuan Bui Thanh</cp:lastModifiedBy>
  <cp:revision>21</cp:revision>
  <dcterms:created xsi:type="dcterms:W3CDTF">2017-07-08T12:11:28Z</dcterms:created>
  <dcterms:modified xsi:type="dcterms:W3CDTF">2017-07-08T14:09:59Z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