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1FEE1-B525-4432-8D81-8D42E89BE5E0}" v="97" dt="2020-07-20T09:11:04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승기" userId="9788ebb3-bd34-4b77-a7dc-cb1f38dc5b67" providerId="ADAL" clId="{4151FEE1-B525-4432-8D81-8D42E89BE5E0}"/>
    <pc:docChg chg="custSel addSld modSld modMainMaster">
      <pc:chgData name="김승기" userId="9788ebb3-bd34-4b77-a7dc-cb1f38dc5b67" providerId="ADAL" clId="{4151FEE1-B525-4432-8D81-8D42E89BE5E0}" dt="2020-07-20T09:11:24.405" v="1125" actId="1076"/>
      <pc:docMkLst>
        <pc:docMk/>
      </pc:docMkLst>
      <pc:sldChg chg="addSp modSp">
        <pc:chgData name="김승기" userId="9788ebb3-bd34-4b77-a7dc-cb1f38dc5b67" providerId="ADAL" clId="{4151FEE1-B525-4432-8D81-8D42E89BE5E0}" dt="2020-07-20T09:05:15.713" v="663" actId="20577"/>
        <pc:sldMkLst>
          <pc:docMk/>
          <pc:sldMk cId="3403514776" sldId="256"/>
        </pc:sldMkLst>
        <pc:spChg chg="mod">
          <ac:chgData name="김승기" userId="9788ebb3-bd34-4b77-a7dc-cb1f38dc5b67" providerId="ADAL" clId="{4151FEE1-B525-4432-8D81-8D42E89BE5E0}" dt="2020-07-20T09:04:10.203" v="497"/>
          <ac:spMkLst>
            <pc:docMk/>
            <pc:sldMk cId="3403514776" sldId="256"/>
            <ac:spMk id="4" creationId="{A810FC1D-2EA2-47B2-90D7-2958169E8513}"/>
          </ac:spMkLst>
        </pc:spChg>
        <pc:spChg chg="mod">
          <ac:chgData name="김승기" userId="9788ebb3-bd34-4b77-a7dc-cb1f38dc5b67" providerId="ADAL" clId="{4151FEE1-B525-4432-8D81-8D42E89BE5E0}" dt="2020-07-20T09:04:25.830" v="546" actId="20577"/>
          <ac:spMkLst>
            <pc:docMk/>
            <pc:sldMk cId="3403514776" sldId="256"/>
            <ac:spMk id="5" creationId="{01471F2E-A2F5-4FC4-8F10-0485262EDCFE}"/>
          </ac:spMkLst>
        </pc:spChg>
        <pc:spChg chg="add mod">
          <ac:chgData name="김승기" userId="9788ebb3-bd34-4b77-a7dc-cb1f38dc5b67" providerId="ADAL" clId="{4151FEE1-B525-4432-8D81-8D42E89BE5E0}" dt="2020-07-20T09:05:15.713" v="663" actId="20577"/>
          <ac:spMkLst>
            <pc:docMk/>
            <pc:sldMk cId="3403514776" sldId="256"/>
            <ac:spMk id="6" creationId="{6B3E5F1F-F521-46C4-A64D-E2821F04CF39}"/>
          </ac:spMkLst>
        </pc:spChg>
      </pc:sldChg>
      <pc:sldChg chg="modSp add">
        <pc:chgData name="김승기" userId="9788ebb3-bd34-4b77-a7dc-cb1f38dc5b67" providerId="ADAL" clId="{4151FEE1-B525-4432-8D81-8D42E89BE5E0}" dt="2020-07-20T09:03:47.466" v="459" actId="20577"/>
        <pc:sldMkLst>
          <pc:docMk/>
          <pc:sldMk cId="743925910" sldId="257"/>
        </pc:sldMkLst>
        <pc:spChg chg="mod">
          <ac:chgData name="김승기" userId="9788ebb3-bd34-4b77-a7dc-cb1f38dc5b67" providerId="ADAL" clId="{4151FEE1-B525-4432-8D81-8D42E89BE5E0}" dt="2020-07-20T09:02:57.449" v="271"/>
          <ac:spMkLst>
            <pc:docMk/>
            <pc:sldMk cId="743925910" sldId="257"/>
            <ac:spMk id="2" creationId="{9660D38B-D89B-4DE9-886E-D906E108228C}"/>
          </ac:spMkLst>
        </pc:spChg>
        <pc:spChg chg="mod">
          <ac:chgData name="김승기" userId="9788ebb3-bd34-4b77-a7dc-cb1f38dc5b67" providerId="ADAL" clId="{4151FEE1-B525-4432-8D81-8D42E89BE5E0}" dt="2020-07-20T09:03:47.466" v="459" actId="20577"/>
          <ac:spMkLst>
            <pc:docMk/>
            <pc:sldMk cId="743925910" sldId="257"/>
            <ac:spMk id="3" creationId="{CB0FA096-0E83-450F-94F9-C8449F6B4453}"/>
          </ac:spMkLst>
        </pc:spChg>
      </pc:sldChg>
      <pc:sldChg chg="addSp delSp modSp add">
        <pc:chgData name="김승기" userId="9788ebb3-bd34-4b77-a7dc-cb1f38dc5b67" providerId="ADAL" clId="{4151FEE1-B525-4432-8D81-8D42E89BE5E0}" dt="2020-07-20T09:06:33.626" v="775" actId="20577"/>
        <pc:sldMkLst>
          <pc:docMk/>
          <pc:sldMk cId="32865199" sldId="258"/>
        </pc:sldMkLst>
        <pc:spChg chg="del">
          <ac:chgData name="김승기" userId="9788ebb3-bd34-4b77-a7dc-cb1f38dc5b67" providerId="ADAL" clId="{4151FEE1-B525-4432-8D81-8D42E89BE5E0}" dt="2020-07-20T09:03:53.253" v="461"/>
          <ac:spMkLst>
            <pc:docMk/>
            <pc:sldMk cId="32865199" sldId="258"/>
            <ac:spMk id="2" creationId="{DAE43936-B962-431D-8A01-498A2E417CB0}"/>
          </ac:spMkLst>
        </pc:spChg>
        <pc:spChg chg="del">
          <ac:chgData name="김승기" userId="9788ebb3-bd34-4b77-a7dc-cb1f38dc5b67" providerId="ADAL" clId="{4151FEE1-B525-4432-8D81-8D42E89BE5E0}" dt="2020-07-20T09:03:53.253" v="461"/>
          <ac:spMkLst>
            <pc:docMk/>
            <pc:sldMk cId="32865199" sldId="258"/>
            <ac:spMk id="3" creationId="{0DACDA77-6F5D-4336-B539-C2FFD909B35C}"/>
          </ac:spMkLst>
        </pc:spChg>
        <pc:spChg chg="add mod">
          <ac:chgData name="김승기" userId="9788ebb3-bd34-4b77-a7dc-cb1f38dc5b67" providerId="ADAL" clId="{4151FEE1-B525-4432-8D81-8D42E89BE5E0}" dt="2020-07-20T09:04:04.170" v="482"/>
          <ac:spMkLst>
            <pc:docMk/>
            <pc:sldMk cId="32865199" sldId="258"/>
            <ac:spMk id="4" creationId="{B8FE8673-02A2-48D7-9B39-80D70EA5ED5A}"/>
          </ac:spMkLst>
        </pc:spChg>
        <pc:spChg chg="add mod">
          <ac:chgData name="김승기" userId="9788ebb3-bd34-4b77-a7dc-cb1f38dc5b67" providerId="ADAL" clId="{4151FEE1-B525-4432-8D81-8D42E89BE5E0}" dt="2020-07-20T09:05:41.836" v="728" actId="20577"/>
          <ac:spMkLst>
            <pc:docMk/>
            <pc:sldMk cId="32865199" sldId="258"/>
            <ac:spMk id="5" creationId="{39315980-E176-40DA-8222-86B3ECDB54B1}"/>
          </ac:spMkLst>
        </pc:spChg>
        <pc:spChg chg="add mod">
          <ac:chgData name="김승기" userId="9788ebb3-bd34-4b77-a7dc-cb1f38dc5b67" providerId="ADAL" clId="{4151FEE1-B525-4432-8D81-8D42E89BE5E0}" dt="2020-07-20T09:06:33.626" v="775" actId="20577"/>
          <ac:spMkLst>
            <pc:docMk/>
            <pc:sldMk cId="32865199" sldId="258"/>
            <ac:spMk id="6" creationId="{30329A1A-B586-4765-8A46-C2EDC5584933}"/>
          </ac:spMkLst>
        </pc:spChg>
      </pc:sldChg>
      <pc:sldChg chg="addSp delSp modSp add">
        <pc:chgData name="김승기" userId="9788ebb3-bd34-4b77-a7dc-cb1f38dc5b67" providerId="ADAL" clId="{4151FEE1-B525-4432-8D81-8D42E89BE5E0}" dt="2020-07-20T09:07:16.975" v="875" actId="1076"/>
        <pc:sldMkLst>
          <pc:docMk/>
          <pc:sldMk cId="1243668744" sldId="259"/>
        </pc:sldMkLst>
        <pc:spChg chg="del">
          <ac:chgData name="김승기" userId="9788ebb3-bd34-4b77-a7dc-cb1f38dc5b67" providerId="ADAL" clId="{4151FEE1-B525-4432-8D81-8D42E89BE5E0}" dt="2020-07-20T09:06:37.532" v="777"/>
          <ac:spMkLst>
            <pc:docMk/>
            <pc:sldMk cId="1243668744" sldId="259"/>
            <ac:spMk id="2" creationId="{E007F0D9-8426-49CD-931B-9A6BDA3133AC}"/>
          </ac:spMkLst>
        </pc:spChg>
        <pc:spChg chg="del">
          <ac:chgData name="김승기" userId="9788ebb3-bd34-4b77-a7dc-cb1f38dc5b67" providerId="ADAL" clId="{4151FEE1-B525-4432-8D81-8D42E89BE5E0}" dt="2020-07-20T09:06:37.532" v="777"/>
          <ac:spMkLst>
            <pc:docMk/>
            <pc:sldMk cId="1243668744" sldId="259"/>
            <ac:spMk id="3" creationId="{3FBF4CD9-D5DC-4D1B-900E-70E5AAE12B05}"/>
          </ac:spMkLst>
        </pc:spChg>
        <pc:spChg chg="del">
          <ac:chgData name="김승기" userId="9788ebb3-bd34-4b77-a7dc-cb1f38dc5b67" providerId="ADAL" clId="{4151FEE1-B525-4432-8D81-8D42E89BE5E0}" dt="2020-07-20T09:06:37.532" v="777"/>
          <ac:spMkLst>
            <pc:docMk/>
            <pc:sldMk cId="1243668744" sldId="259"/>
            <ac:spMk id="4" creationId="{5429B482-275B-4B65-8AC2-D99938838181}"/>
          </ac:spMkLst>
        </pc:spChg>
        <pc:spChg chg="add mod">
          <ac:chgData name="김승기" userId="9788ebb3-bd34-4b77-a7dc-cb1f38dc5b67" providerId="ADAL" clId="{4151FEE1-B525-4432-8D81-8D42E89BE5E0}" dt="2020-07-20T09:06:46.714" v="834" actId="20577"/>
          <ac:spMkLst>
            <pc:docMk/>
            <pc:sldMk cId="1243668744" sldId="259"/>
            <ac:spMk id="5" creationId="{F9F9E349-FB08-46DA-B46E-2209715E1A08}"/>
          </ac:spMkLst>
        </pc:spChg>
        <pc:spChg chg="add mod">
          <ac:chgData name="김승기" userId="9788ebb3-bd34-4b77-a7dc-cb1f38dc5b67" providerId="ADAL" clId="{4151FEE1-B525-4432-8D81-8D42E89BE5E0}" dt="2020-07-20T09:07:16.975" v="875" actId="1076"/>
          <ac:spMkLst>
            <pc:docMk/>
            <pc:sldMk cId="1243668744" sldId="259"/>
            <ac:spMk id="6" creationId="{19005E3C-76BE-46A3-B2F9-47AAE076A558}"/>
          </ac:spMkLst>
        </pc:spChg>
      </pc:sldChg>
      <pc:sldChg chg="addSp delSp modSp add">
        <pc:chgData name="김승기" userId="9788ebb3-bd34-4b77-a7dc-cb1f38dc5b67" providerId="ADAL" clId="{4151FEE1-B525-4432-8D81-8D42E89BE5E0}" dt="2020-07-20T09:11:24.405" v="1125" actId="1076"/>
        <pc:sldMkLst>
          <pc:docMk/>
          <pc:sldMk cId="94093252" sldId="260"/>
        </pc:sldMkLst>
        <pc:spChg chg="add mod">
          <ac:chgData name="김승기" userId="9788ebb3-bd34-4b77-a7dc-cb1f38dc5b67" providerId="ADAL" clId="{4151FEE1-B525-4432-8D81-8D42E89BE5E0}" dt="2020-07-20T09:08:29.804" v="909" actId="20577"/>
          <ac:spMkLst>
            <pc:docMk/>
            <pc:sldMk cId="94093252" sldId="260"/>
            <ac:spMk id="2" creationId="{1407E660-2896-4C1C-8047-18823AC0355C}"/>
          </ac:spMkLst>
        </pc:spChg>
        <pc:spChg chg="add mod">
          <ac:chgData name="김승기" userId="9788ebb3-bd34-4b77-a7dc-cb1f38dc5b67" providerId="ADAL" clId="{4151FEE1-B525-4432-8D81-8D42E89BE5E0}" dt="2020-07-20T09:11:04.012" v="1122" actId="164"/>
          <ac:spMkLst>
            <pc:docMk/>
            <pc:sldMk cId="94093252" sldId="260"/>
            <ac:spMk id="3" creationId="{B8759F70-22A0-465A-96AE-1D2E911DDEAA}"/>
          </ac:spMkLst>
        </pc:spChg>
        <pc:spChg chg="add mod">
          <ac:chgData name="김승기" userId="9788ebb3-bd34-4b77-a7dc-cb1f38dc5b67" providerId="ADAL" clId="{4151FEE1-B525-4432-8D81-8D42E89BE5E0}" dt="2020-07-20T09:11:04.012" v="1122" actId="164"/>
          <ac:spMkLst>
            <pc:docMk/>
            <pc:sldMk cId="94093252" sldId="260"/>
            <ac:spMk id="9" creationId="{59656488-2478-4FB4-BE03-068B3BEE819D}"/>
          </ac:spMkLst>
        </pc:spChg>
        <pc:grpChg chg="add mod">
          <ac:chgData name="김승기" userId="9788ebb3-bd34-4b77-a7dc-cb1f38dc5b67" providerId="ADAL" clId="{4151FEE1-B525-4432-8D81-8D42E89BE5E0}" dt="2020-07-20T09:11:24.405" v="1125" actId="1076"/>
          <ac:grpSpMkLst>
            <pc:docMk/>
            <pc:sldMk cId="94093252" sldId="260"/>
            <ac:grpSpMk id="10" creationId="{7375950B-26C2-4E7F-BCC3-0C1730D6809A}"/>
          </ac:grpSpMkLst>
        </pc:grpChg>
        <pc:picChg chg="add mod">
          <ac:chgData name="김승기" userId="9788ebb3-bd34-4b77-a7dc-cb1f38dc5b67" providerId="ADAL" clId="{4151FEE1-B525-4432-8D81-8D42E89BE5E0}" dt="2020-07-20T09:11:04.012" v="1122" actId="164"/>
          <ac:picMkLst>
            <pc:docMk/>
            <pc:sldMk cId="94093252" sldId="260"/>
            <ac:picMk id="4" creationId="{A7E383B4-BE2D-4203-924E-23F6740726C7}"/>
          </ac:picMkLst>
        </pc:picChg>
        <pc:picChg chg="add mod">
          <ac:chgData name="김승기" userId="9788ebb3-bd34-4b77-a7dc-cb1f38dc5b67" providerId="ADAL" clId="{4151FEE1-B525-4432-8D81-8D42E89BE5E0}" dt="2020-07-20T09:11:04.012" v="1122" actId="164"/>
          <ac:picMkLst>
            <pc:docMk/>
            <pc:sldMk cId="94093252" sldId="260"/>
            <ac:picMk id="5" creationId="{0F6025FB-F0D3-4004-96BB-9F349EE095A9}"/>
          </ac:picMkLst>
        </pc:picChg>
        <pc:picChg chg="add mod">
          <ac:chgData name="김승기" userId="9788ebb3-bd34-4b77-a7dc-cb1f38dc5b67" providerId="ADAL" clId="{4151FEE1-B525-4432-8D81-8D42E89BE5E0}" dt="2020-07-20T09:11:04.012" v="1122" actId="164"/>
          <ac:picMkLst>
            <pc:docMk/>
            <pc:sldMk cId="94093252" sldId="260"/>
            <ac:picMk id="6" creationId="{AC760401-9A89-40AA-B890-572D1F843D16}"/>
          </ac:picMkLst>
        </pc:picChg>
        <pc:picChg chg="add del">
          <ac:chgData name="김승기" userId="9788ebb3-bd34-4b77-a7dc-cb1f38dc5b67" providerId="ADAL" clId="{4151FEE1-B525-4432-8D81-8D42E89BE5E0}" dt="2020-07-20T09:09:48.028" v="955"/>
          <ac:picMkLst>
            <pc:docMk/>
            <pc:sldMk cId="94093252" sldId="260"/>
            <ac:picMk id="7" creationId="{A3FA48C9-2D1C-43BD-8242-6957D122E7D8}"/>
          </ac:picMkLst>
        </pc:picChg>
        <pc:picChg chg="add mod">
          <ac:chgData name="김승기" userId="9788ebb3-bd34-4b77-a7dc-cb1f38dc5b67" providerId="ADAL" clId="{4151FEE1-B525-4432-8D81-8D42E89BE5E0}" dt="2020-07-20T09:11:04.012" v="1122" actId="164"/>
          <ac:picMkLst>
            <pc:docMk/>
            <pc:sldMk cId="94093252" sldId="260"/>
            <ac:picMk id="8" creationId="{4E7D5074-F212-4831-8655-60FEEFDC4E41}"/>
          </ac:picMkLst>
        </pc:picChg>
      </pc:sldChg>
      <pc:sldMasterChg chg="modSldLayout">
        <pc:chgData name="김승기" userId="9788ebb3-bd34-4b77-a7dc-cb1f38dc5b67" providerId="ADAL" clId="{4151FEE1-B525-4432-8D81-8D42E89BE5E0}" dt="2020-07-20T09:08:18.346" v="893" actId="2711"/>
        <pc:sldMasterMkLst>
          <pc:docMk/>
          <pc:sldMasterMk cId="1227751558" sldId="2147483648"/>
        </pc:sldMasterMkLst>
        <pc:sldLayoutChg chg="addSp modSp setBg">
          <pc:chgData name="김승기" userId="9788ebb3-bd34-4b77-a7dc-cb1f38dc5b67" providerId="ADAL" clId="{4151FEE1-B525-4432-8D81-8D42E89BE5E0}" dt="2020-07-20T09:08:18.346" v="893" actId="2711"/>
          <pc:sldLayoutMkLst>
            <pc:docMk/>
            <pc:sldMasterMk cId="1227751558" sldId="2147483648"/>
            <pc:sldLayoutMk cId="3400782075" sldId="2147483654"/>
          </pc:sldLayoutMkLst>
          <pc:spChg chg="mod">
            <ac:chgData name="김승기" userId="9788ebb3-bd34-4b77-a7dc-cb1f38dc5b67" providerId="ADAL" clId="{4151FEE1-B525-4432-8D81-8D42E89BE5E0}" dt="2020-07-20T09:08:18.346" v="893" actId="2711"/>
            <ac:spMkLst>
              <pc:docMk/>
              <pc:sldMasterMk cId="1227751558" sldId="2147483648"/>
              <pc:sldLayoutMk cId="3400782075" sldId="2147483654"/>
              <ac:spMk id="2" creationId="{B7B8DA0A-20A7-4C19-9AF5-B554F94CC8BE}"/>
            </ac:spMkLst>
          </pc:spChg>
          <pc:spChg chg="add mod ord">
            <ac:chgData name="김승기" userId="9788ebb3-bd34-4b77-a7dc-cb1f38dc5b67" providerId="ADAL" clId="{4151FEE1-B525-4432-8D81-8D42E89BE5E0}" dt="2020-07-20T09:07:59.613" v="881"/>
            <ac:spMkLst>
              <pc:docMk/>
              <pc:sldMasterMk cId="1227751558" sldId="2147483648"/>
              <pc:sldLayoutMk cId="3400782075" sldId="2147483654"/>
              <ac:spMk id="6" creationId="{EB363CA0-0857-48BB-9FDC-DE30C25E0CD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AF85039-D5CB-4416-9D5D-4778907C6FF1}"/>
              </a:ext>
            </a:extLst>
          </p:cNvPr>
          <p:cNvSpPr/>
          <p:nvPr userDrawn="1"/>
        </p:nvSpPr>
        <p:spPr>
          <a:xfrm>
            <a:off x="1271847" y="931025"/>
            <a:ext cx="9601200" cy="4688379"/>
          </a:xfrm>
          <a:custGeom>
            <a:avLst/>
            <a:gdLst>
              <a:gd name="connsiteX0" fmla="*/ 0 w 9601200"/>
              <a:gd name="connsiteY0" fmla="*/ 0 h 4688379"/>
              <a:gd name="connsiteX1" fmla="*/ 589788 w 9601200"/>
              <a:gd name="connsiteY1" fmla="*/ 0 h 4688379"/>
              <a:gd name="connsiteX2" fmla="*/ 1083564 w 9601200"/>
              <a:gd name="connsiteY2" fmla="*/ 0 h 4688379"/>
              <a:gd name="connsiteX3" fmla="*/ 1865376 w 9601200"/>
              <a:gd name="connsiteY3" fmla="*/ 0 h 4688379"/>
              <a:gd name="connsiteX4" fmla="*/ 2743200 w 9601200"/>
              <a:gd name="connsiteY4" fmla="*/ 0 h 4688379"/>
              <a:gd name="connsiteX5" fmla="*/ 3140964 w 9601200"/>
              <a:gd name="connsiteY5" fmla="*/ 0 h 4688379"/>
              <a:gd name="connsiteX6" fmla="*/ 4018788 w 9601200"/>
              <a:gd name="connsiteY6" fmla="*/ 0 h 4688379"/>
              <a:gd name="connsiteX7" fmla="*/ 4704588 w 9601200"/>
              <a:gd name="connsiteY7" fmla="*/ 0 h 4688379"/>
              <a:gd name="connsiteX8" fmla="*/ 5294376 w 9601200"/>
              <a:gd name="connsiteY8" fmla="*/ 0 h 4688379"/>
              <a:gd name="connsiteX9" fmla="*/ 6076188 w 9601200"/>
              <a:gd name="connsiteY9" fmla="*/ 0 h 4688379"/>
              <a:gd name="connsiteX10" fmla="*/ 6858000 w 9601200"/>
              <a:gd name="connsiteY10" fmla="*/ 0 h 4688379"/>
              <a:gd name="connsiteX11" fmla="*/ 7735824 w 9601200"/>
              <a:gd name="connsiteY11" fmla="*/ 0 h 4688379"/>
              <a:gd name="connsiteX12" fmla="*/ 8421624 w 9601200"/>
              <a:gd name="connsiteY12" fmla="*/ 0 h 4688379"/>
              <a:gd name="connsiteX13" fmla="*/ 9601200 w 9601200"/>
              <a:gd name="connsiteY13" fmla="*/ 0 h 4688379"/>
              <a:gd name="connsiteX14" fmla="*/ 9601200 w 9601200"/>
              <a:gd name="connsiteY14" fmla="*/ 622885 h 4688379"/>
              <a:gd name="connsiteX15" fmla="*/ 9601200 w 9601200"/>
              <a:gd name="connsiteY15" fmla="*/ 1386421 h 4688379"/>
              <a:gd name="connsiteX16" fmla="*/ 9601200 w 9601200"/>
              <a:gd name="connsiteY16" fmla="*/ 2056189 h 4688379"/>
              <a:gd name="connsiteX17" fmla="*/ 9601200 w 9601200"/>
              <a:gd name="connsiteY17" fmla="*/ 2679074 h 4688379"/>
              <a:gd name="connsiteX18" fmla="*/ 9601200 w 9601200"/>
              <a:gd name="connsiteY18" fmla="*/ 3255075 h 4688379"/>
              <a:gd name="connsiteX19" fmla="*/ 9601200 w 9601200"/>
              <a:gd name="connsiteY19" fmla="*/ 3971727 h 4688379"/>
              <a:gd name="connsiteX20" fmla="*/ 9601200 w 9601200"/>
              <a:gd name="connsiteY20" fmla="*/ 4688379 h 4688379"/>
              <a:gd name="connsiteX21" fmla="*/ 8723376 w 9601200"/>
              <a:gd name="connsiteY21" fmla="*/ 4688379 h 4688379"/>
              <a:gd name="connsiteX22" fmla="*/ 7941564 w 9601200"/>
              <a:gd name="connsiteY22" fmla="*/ 4688379 h 4688379"/>
              <a:gd name="connsiteX23" fmla="*/ 7351776 w 9601200"/>
              <a:gd name="connsiteY23" fmla="*/ 4688379 h 4688379"/>
              <a:gd name="connsiteX24" fmla="*/ 6954012 w 9601200"/>
              <a:gd name="connsiteY24" fmla="*/ 4688379 h 4688379"/>
              <a:gd name="connsiteX25" fmla="*/ 6172200 w 9601200"/>
              <a:gd name="connsiteY25" fmla="*/ 4688379 h 4688379"/>
              <a:gd name="connsiteX26" fmla="*/ 5678424 w 9601200"/>
              <a:gd name="connsiteY26" fmla="*/ 4688379 h 4688379"/>
              <a:gd name="connsiteX27" fmla="*/ 4800600 w 9601200"/>
              <a:gd name="connsiteY27" fmla="*/ 4688379 h 4688379"/>
              <a:gd name="connsiteX28" fmla="*/ 4210812 w 9601200"/>
              <a:gd name="connsiteY28" fmla="*/ 4688379 h 4688379"/>
              <a:gd name="connsiteX29" fmla="*/ 3621024 w 9601200"/>
              <a:gd name="connsiteY29" fmla="*/ 4688379 h 4688379"/>
              <a:gd name="connsiteX30" fmla="*/ 3127248 w 9601200"/>
              <a:gd name="connsiteY30" fmla="*/ 4688379 h 4688379"/>
              <a:gd name="connsiteX31" fmla="*/ 2249424 w 9601200"/>
              <a:gd name="connsiteY31" fmla="*/ 4688379 h 4688379"/>
              <a:gd name="connsiteX32" fmla="*/ 1563624 w 9601200"/>
              <a:gd name="connsiteY32" fmla="*/ 4688379 h 4688379"/>
              <a:gd name="connsiteX33" fmla="*/ 781812 w 9601200"/>
              <a:gd name="connsiteY33" fmla="*/ 4688379 h 4688379"/>
              <a:gd name="connsiteX34" fmla="*/ 0 w 9601200"/>
              <a:gd name="connsiteY34" fmla="*/ 4688379 h 4688379"/>
              <a:gd name="connsiteX35" fmla="*/ 0 w 9601200"/>
              <a:gd name="connsiteY35" fmla="*/ 4159262 h 4688379"/>
              <a:gd name="connsiteX36" fmla="*/ 0 w 9601200"/>
              <a:gd name="connsiteY36" fmla="*/ 3442610 h 4688379"/>
              <a:gd name="connsiteX37" fmla="*/ 0 w 9601200"/>
              <a:gd name="connsiteY37" fmla="*/ 2866609 h 4688379"/>
              <a:gd name="connsiteX38" fmla="*/ 0 w 9601200"/>
              <a:gd name="connsiteY38" fmla="*/ 2196840 h 4688379"/>
              <a:gd name="connsiteX39" fmla="*/ 0 w 9601200"/>
              <a:gd name="connsiteY39" fmla="*/ 1480188 h 4688379"/>
              <a:gd name="connsiteX40" fmla="*/ 0 w 9601200"/>
              <a:gd name="connsiteY40" fmla="*/ 810420 h 4688379"/>
              <a:gd name="connsiteX41" fmla="*/ 0 w 9601200"/>
              <a:gd name="connsiteY41" fmla="*/ 0 h 468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9601200" h="4688379" fill="none" extrusionOk="0">
                <a:moveTo>
                  <a:pt x="0" y="0"/>
                </a:moveTo>
                <a:cubicBezTo>
                  <a:pt x="124405" y="-12634"/>
                  <a:pt x="383063" y="28855"/>
                  <a:pt x="589788" y="0"/>
                </a:cubicBezTo>
                <a:cubicBezTo>
                  <a:pt x="796513" y="-28855"/>
                  <a:pt x="878727" y="-2004"/>
                  <a:pt x="1083564" y="0"/>
                </a:cubicBezTo>
                <a:cubicBezTo>
                  <a:pt x="1288401" y="2004"/>
                  <a:pt x="1622189" y="-28064"/>
                  <a:pt x="1865376" y="0"/>
                </a:cubicBezTo>
                <a:cubicBezTo>
                  <a:pt x="2108563" y="28064"/>
                  <a:pt x="2557089" y="-40982"/>
                  <a:pt x="2743200" y="0"/>
                </a:cubicBezTo>
                <a:cubicBezTo>
                  <a:pt x="2929311" y="40982"/>
                  <a:pt x="2958135" y="-7841"/>
                  <a:pt x="3140964" y="0"/>
                </a:cubicBezTo>
                <a:cubicBezTo>
                  <a:pt x="3323793" y="7841"/>
                  <a:pt x="3806252" y="-16046"/>
                  <a:pt x="4018788" y="0"/>
                </a:cubicBezTo>
                <a:cubicBezTo>
                  <a:pt x="4231324" y="16046"/>
                  <a:pt x="4521530" y="7271"/>
                  <a:pt x="4704588" y="0"/>
                </a:cubicBezTo>
                <a:cubicBezTo>
                  <a:pt x="4887646" y="-7271"/>
                  <a:pt x="5089407" y="-15448"/>
                  <a:pt x="5294376" y="0"/>
                </a:cubicBezTo>
                <a:cubicBezTo>
                  <a:pt x="5499345" y="15448"/>
                  <a:pt x="5832677" y="-7737"/>
                  <a:pt x="6076188" y="0"/>
                </a:cubicBezTo>
                <a:cubicBezTo>
                  <a:pt x="6319699" y="7737"/>
                  <a:pt x="6548610" y="-16835"/>
                  <a:pt x="6858000" y="0"/>
                </a:cubicBezTo>
                <a:cubicBezTo>
                  <a:pt x="7167390" y="16835"/>
                  <a:pt x="7508183" y="-33399"/>
                  <a:pt x="7735824" y="0"/>
                </a:cubicBezTo>
                <a:cubicBezTo>
                  <a:pt x="7963465" y="33399"/>
                  <a:pt x="8228593" y="33193"/>
                  <a:pt x="8421624" y="0"/>
                </a:cubicBezTo>
                <a:cubicBezTo>
                  <a:pt x="8614655" y="-33193"/>
                  <a:pt x="9085996" y="-57608"/>
                  <a:pt x="9601200" y="0"/>
                </a:cubicBezTo>
                <a:cubicBezTo>
                  <a:pt x="9602617" y="197968"/>
                  <a:pt x="9585485" y="439168"/>
                  <a:pt x="9601200" y="622885"/>
                </a:cubicBezTo>
                <a:cubicBezTo>
                  <a:pt x="9616915" y="806603"/>
                  <a:pt x="9598110" y="1111403"/>
                  <a:pt x="9601200" y="1386421"/>
                </a:cubicBezTo>
                <a:cubicBezTo>
                  <a:pt x="9604290" y="1661439"/>
                  <a:pt x="9587385" y="1793813"/>
                  <a:pt x="9601200" y="2056189"/>
                </a:cubicBezTo>
                <a:cubicBezTo>
                  <a:pt x="9615015" y="2318565"/>
                  <a:pt x="9593799" y="2411318"/>
                  <a:pt x="9601200" y="2679074"/>
                </a:cubicBezTo>
                <a:cubicBezTo>
                  <a:pt x="9608601" y="2946831"/>
                  <a:pt x="9579025" y="3119627"/>
                  <a:pt x="9601200" y="3255075"/>
                </a:cubicBezTo>
                <a:cubicBezTo>
                  <a:pt x="9623375" y="3390523"/>
                  <a:pt x="9628604" y="3730457"/>
                  <a:pt x="9601200" y="3971727"/>
                </a:cubicBezTo>
                <a:cubicBezTo>
                  <a:pt x="9573796" y="4212997"/>
                  <a:pt x="9606349" y="4361528"/>
                  <a:pt x="9601200" y="4688379"/>
                </a:cubicBezTo>
                <a:cubicBezTo>
                  <a:pt x="9402442" y="4704238"/>
                  <a:pt x="8958747" y="4669562"/>
                  <a:pt x="8723376" y="4688379"/>
                </a:cubicBezTo>
                <a:cubicBezTo>
                  <a:pt x="8488005" y="4707196"/>
                  <a:pt x="8172763" y="4698904"/>
                  <a:pt x="7941564" y="4688379"/>
                </a:cubicBezTo>
                <a:cubicBezTo>
                  <a:pt x="7710365" y="4677854"/>
                  <a:pt x="7563114" y="4666194"/>
                  <a:pt x="7351776" y="4688379"/>
                </a:cubicBezTo>
                <a:cubicBezTo>
                  <a:pt x="7140438" y="4710564"/>
                  <a:pt x="7072963" y="4703768"/>
                  <a:pt x="6954012" y="4688379"/>
                </a:cubicBezTo>
                <a:cubicBezTo>
                  <a:pt x="6835061" y="4672990"/>
                  <a:pt x="6397599" y="4656353"/>
                  <a:pt x="6172200" y="4688379"/>
                </a:cubicBezTo>
                <a:cubicBezTo>
                  <a:pt x="5946801" y="4720405"/>
                  <a:pt x="5829336" y="4686174"/>
                  <a:pt x="5678424" y="4688379"/>
                </a:cubicBezTo>
                <a:cubicBezTo>
                  <a:pt x="5527512" y="4690584"/>
                  <a:pt x="5148398" y="4662323"/>
                  <a:pt x="4800600" y="4688379"/>
                </a:cubicBezTo>
                <a:cubicBezTo>
                  <a:pt x="4452802" y="4714435"/>
                  <a:pt x="4346168" y="4714134"/>
                  <a:pt x="4210812" y="4688379"/>
                </a:cubicBezTo>
                <a:cubicBezTo>
                  <a:pt x="4075456" y="4662624"/>
                  <a:pt x="3747067" y="4712875"/>
                  <a:pt x="3621024" y="4688379"/>
                </a:cubicBezTo>
                <a:cubicBezTo>
                  <a:pt x="3494981" y="4663883"/>
                  <a:pt x="3306276" y="4711454"/>
                  <a:pt x="3127248" y="4688379"/>
                </a:cubicBezTo>
                <a:cubicBezTo>
                  <a:pt x="2948220" y="4665304"/>
                  <a:pt x="2583151" y="4731783"/>
                  <a:pt x="2249424" y="4688379"/>
                </a:cubicBezTo>
                <a:cubicBezTo>
                  <a:pt x="1915697" y="4644975"/>
                  <a:pt x="1807433" y="4678104"/>
                  <a:pt x="1563624" y="4688379"/>
                </a:cubicBezTo>
                <a:cubicBezTo>
                  <a:pt x="1319815" y="4698654"/>
                  <a:pt x="979676" y="4676172"/>
                  <a:pt x="781812" y="4688379"/>
                </a:cubicBezTo>
                <a:cubicBezTo>
                  <a:pt x="583948" y="4700586"/>
                  <a:pt x="317774" y="4652317"/>
                  <a:pt x="0" y="4688379"/>
                </a:cubicBezTo>
                <a:cubicBezTo>
                  <a:pt x="-14370" y="4525224"/>
                  <a:pt x="-12972" y="4403972"/>
                  <a:pt x="0" y="4159262"/>
                </a:cubicBezTo>
                <a:cubicBezTo>
                  <a:pt x="12972" y="3914552"/>
                  <a:pt x="30636" y="3694574"/>
                  <a:pt x="0" y="3442610"/>
                </a:cubicBezTo>
                <a:cubicBezTo>
                  <a:pt x="-30636" y="3190646"/>
                  <a:pt x="740" y="3133426"/>
                  <a:pt x="0" y="2866609"/>
                </a:cubicBezTo>
                <a:cubicBezTo>
                  <a:pt x="-740" y="2599792"/>
                  <a:pt x="-24912" y="2460533"/>
                  <a:pt x="0" y="2196840"/>
                </a:cubicBezTo>
                <a:cubicBezTo>
                  <a:pt x="24912" y="1933147"/>
                  <a:pt x="17475" y="1803255"/>
                  <a:pt x="0" y="1480188"/>
                </a:cubicBezTo>
                <a:cubicBezTo>
                  <a:pt x="-17475" y="1157121"/>
                  <a:pt x="-3417" y="1110422"/>
                  <a:pt x="0" y="810420"/>
                </a:cubicBezTo>
                <a:cubicBezTo>
                  <a:pt x="3417" y="510418"/>
                  <a:pt x="-33945" y="351004"/>
                  <a:pt x="0" y="0"/>
                </a:cubicBezTo>
                <a:close/>
              </a:path>
              <a:path w="9601200" h="4688379" stroke="0" extrusionOk="0">
                <a:moveTo>
                  <a:pt x="0" y="0"/>
                </a:moveTo>
                <a:cubicBezTo>
                  <a:pt x="344802" y="29580"/>
                  <a:pt x="480823" y="-23426"/>
                  <a:pt x="877824" y="0"/>
                </a:cubicBezTo>
                <a:cubicBezTo>
                  <a:pt x="1274825" y="23426"/>
                  <a:pt x="1335893" y="-17393"/>
                  <a:pt x="1755648" y="0"/>
                </a:cubicBezTo>
                <a:cubicBezTo>
                  <a:pt x="2175403" y="17393"/>
                  <a:pt x="2204218" y="17795"/>
                  <a:pt x="2345436" y="0"/>
                </a:cubicBezTo>
                <a:cubicBezTo>
                  <a:pt x="2486654" y="-17795"/>
                  <a:pt x="2780914" y="13626"/>
                  <a:pt x="3031236" y="0"/>
                </a:cubicBezTo>
                <a:cubicBezTo>
                  <a:pt x="3281558" y="-13626"/>
                  <a:pt x="3341449" y="-21725"/>
                  <a:pt x="3525012" y="0"/>
                </a:cubicBezTo>
                <a:cubicBezTo>
                  <a:pt x="3708575" y="21725"/>
                  <a:pt x="4061945" y="-2660"/>
                  <a:pt x="4402836" y="0"/>
                </a:cubicBezTo>
                <a:cubicBezTo>
                  <a:pt x="4743727" y="2660"/>
                  <a:pt x="4846948" y="-18967"/>
                  <a:pt x="5280660" y="0"/>
                </a:cubicBezTo>
                <a:cubicBezTo>
                  <a:pt x="5714372" y="18967"/>
                  <a:pt x="5696030" y="31606"/>
                  <a:pt x="6062472" y="0"/>
                </a:cubicBezTo>
                <a:cubicBezTo>
                  <a:pt x="6428914" y="-31606"/>
                  <a:pt x="6368017" y="11507"/>
                  <a:pt x="6556248" y="0"/>
                </a:cubicBezTo>
                <a:cubicBezTo>
                  <a:pt x="6744479" y="-11507"/>
                  <a:pt x="7012425" y="6086"/>
                  <a:pt x="7242048" y="0"/>
                </a:cubicBezTo>
                <a:cubicBezTo>
                  <a:pt x="7471671" y="-6086"/>
                  <a:pt x="7590737" y="-14611"/>
                  <a:pt x="7831836" y="0"/>
                </a:cubicBezTo>
                <a:cubicBezTo>
                  <a:pt x="8072935" y="14611"/>
                  <a:pt x="8112997" y="6771"/>
                  <a:pt x="8229600" y="0"/>
                </a:cubicBezTo>
                <a:cubicBezTo>
                  <a:pt x="8346203" y="-6771"/>
                  <a:pt x="8578089" y="4135"/>
                  <a:pt x="8819388" y="0"/>
                </a:cubicBezTo>
                <a:cubicBezTo>
                  <a:pt x="9060687" y="-4135"/>
                  <a:pt x="9245272" y="-29069"/>
                  <a:pt x="9601200" y="0"/>
                </a:cubicBezTo>
                <a:cubicBezTo>
                  <a:pt x="9620913" y="247363"/>
                  <a:pt x="9636399" y="546162"/>
                  <a:pt x="9601200" y="716652"/>
                </a:cubicBezTo>
                <a:cubicBezTo>
                  <a:pt x="9566001" y="887142"/>
                  <a:pt x="9573414" y="1137370"/>
                  <a:pt x="9601200" y="1292653"/>
                </a:cubicBezTo>
                <a:cubicBezTo>
                  <a:pt x="9628986" y="1447936"/>
                  <a:pt x="9578957" y="1752444"/>
                  <a:pt x="9601200" y="2009305"/>
                </a:cubicBezTo>
                <a:cubicBezTo>
                  <a:pt x="9623443" y="2266166"/>
                  <a:pt x="9625054" y="2561482"/>
                  <a:pt x="9601200" y="2725958"/>
                </a:cubicBezTo>
                <a:cubicBezTo>
                  <a:pt x="9577346" y="2890434"/>
                  <a:pt x="9598006" y="3149730"/>
                  <a:pt x="9601200" y="3301958"/>
                </a:cubicBezTo>
                <a:cubicBezTo>
                  <a:pt x="9604394" y="3454186"/>
                  <a:pt x="9590931" y="3567583"/>
                  <a:pt x="9601200" y="3831075"/>
                </a:cubicBezTo>
                <a:cubicBezTo>
                  <a:pt x="9611469" y="4094567"/>
                  <a:pt x="9589961" y="4392883"/>
                  <a:pt x="9601200" y="4688379"/>
                </a:cubicBezTo>
                <a:cubicBezTo>
                  <a:pt x="9308889" y="4677563"/>
                  <a:pt x="9064608" y="4709748"/>
                  <a:pt x="8915400" y="4688379"/>
                </a:cubicBezTo>
                <a:cubicBezTo>
                  <a:pt x="8766192" y="4667010"/>
                  <a:pt x="8469473" y="4687044"/>
                  <a:pt x="8229600" y="4688379"/>
                </a:cubicBezTo>
                <a:cubicBezTo>
                  <a:pt x="7989727" y="4689714"/>
                  <a:pt x="7784073" y="4693771"/>
                  <a:pt x="7351776" y="4688379"/>
                </a:cubicBezTo>
                <a:cubicBezTo>
                  <a:pt x="6919479" y="4682987"/>
                  <a:pt x="6726452" y="4689446"/>
                  <a:pt x="6473952" y="4688379"/>
                </a:cubicBezTo>
                <a:cubicBezTo>
                  <a:pt x="6221452" y="4687312"/>
                  <a:pt x="5805338" y="4726687"/>
                  <a:pt x="5596128" y="4688379"/>
                </a:cubicBezTo>
                <a:cubicBezTo>
                  <a:pt x="5386918" y="4650071"/>
                  <a:pt x="5120287" y="4687464"/>
                  <a:pt x="4814316" y="4688379"/>
                </a:cubicBezTo>
                <a:cubicBezTo>
                  <a:pt x="4508345" y="4689294"/>
                  <a:pt x="4559133" y="4687317"/>
                  <a:pt x="4416552" y="4688379"/>
                </a:cubicBezTo>
                <a:cubicBezTo>
                  <a:pt x="4273971" y="4689441"/>
                  <a:pt x="4189124" y="4682897"/>
                  <a:pt x="4018788" y="4688379"/>
                </a:cubicBezTo>
                <a:cubicBezTo>
                  <a:pt x="3848452" y="4693861"/>
                  <a:pt x="3542648" y="4695859"/>
                  <a:pt x="3332988" y="4688379"/>
                </a:cubicBezTo>
                <a:cubicBezTo>
                  <a:pt x="3123328" y="4680899"/>
                  <a:pt x="2910974" y="4675959"/>
                  <a:pt x="2647188" y="4688379"/>
                </a:cubicBezTo>
                <a:cubicBezTo>
                  <a:pt x="2383402" y="4700799"/>
                  <a:pt x="2291511" y="4715378"/>
                  <a:pt x="1961388" y="4688379"/>
                </a:cubicBezTo>
                <a:cubicBezTo>
                  <a:pt x="1631265" y="4661380"/>
                  <a:pt x="1659363" y="4669204"/>
                  <a:pt x="1563624" y="4688379"/>
                </a:cubicBezTo>
                <a:cubicBezTo>
                  <a:pt x="1467885" y="4707554"/>
                  <a:pt x="1363963" y="4676623"/>
                  <a:pt x="1165860" y="4688379"/>
                </a:cubicBezTo>
                <a:cubicBezTo>
                  <a:pt x="967757" y="4700135"/>
                  <a:pt x="458276" y="4694651"/>
                  <a:pt x="0" y="4688379"/>
                </a:cubicBezTo>
                <a:cubicBezTo>
                  <a:pt x="32822" y="4384645"/>
                  <a:pt x="23515" y="4163418"/>
                  <a:pt x="0" y="3924843"/>
                </a:cubicBezTo>
                <a:cubicBezTo>
                  <a:pt x="-23515" y="3686268"/>
                  <a:pt x="-14550" y="3363823"/>
                  <a:pt x="0" y="3161307"/>
                </a:cubicBezTo>
                <a:cubicBezTo>
                  <a:pt x="14550" y="2958791"/>
                  <a:pt x="34895" y="2644596"/>
                  <a:pt x="0" y="2444655"/>
                </a:cubicBezTo>
                <a:cubicBezTo>
                  <a:pt x="-34895" y="2244714"/>
                  <a:pt x="-23769" y="2004005"/>
                  <a:pt x="0" y="1868654"/>
                </a:cubicBezTo>
                <a:cubicBezTo>
                  <a:pt x="23769" y="1733303"/>
                  <a:pt x="16763" y="1468316"/>
                  <a:pt x="0" y="1105118"/>
                </a:cubicBezTo>
                <a:cubicBezTo>
                  <a:pt x="-16763" y="741920"/>
                  <a:pt x="37650" y="344407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662460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9B8302-2986-442C-AD27-C4434A2FE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AC6422-5F9E-4864-8667-F987A8B81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08서울남산체 M" panose="02020603020101020101" pitchFamily="18" charset="-127"/>
                <a:ea typeface="08서울남산체 M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48E13-970F-4C45-B74A-7664E9EE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2680-2E5C-41EB-B6BD-D31625878B5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958F6-5870-40B4-8C4B-D1E0A574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8327B-534E-4758-A129-B90D1ABA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BECF-EB07-40A6-82E8-2CAA52666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2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D9F16-1562-4C15-8807-D02FB3B7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743863-E7E5-417B-8BAA-FCFE2053D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BBAE9-706A-4634-A13F-2D4EC220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2680-2E5C-41EB-B6BD-D31625878B5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C056C-7DA4-4E3C-8432-12E929F6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2736A-7846-4E86-9F68-AE29C091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BECF-EB07-40A6-82E8-2CAA52666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49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2345EF-055A-407B-99B0-B65DCAED4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BFD87-990F-4171-AC00-9EFDACC54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A8C56-5248-488F-B6AE-D2D6178D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2680-2E5C-41EB-B6BD-D31625878B5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6337E-AB36-42DD-AE26-6CF8364D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74AE8-A199-4E55-A0C5-B1136A8B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BECF-EB07-40A6-82E8-2CAA52666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7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E02F6B7-501C-4AA2-913E-0EDC41E53D28}"/>
              </a:ext>
            </a:extLst>
          </p:cNvPr>
          <p:cNvSpPr/>
          <p:nvPr userDrawn="1"/>
        </p:nvSpPr>
        <p:spPr>
          <a:xfrm>
            <a:off x="732030" y="1951200"/>
            <a:ext cx="10673033" cy="4455028"/>
          </a:xfrm>
          <a:custGeom>
            <a:avLst/>
            <a:gdLst>
              <a:gd name="connsiteX0" fmla="*/ 0 w 10673033"/>
              <a:gd name="connsiteY0" fmla="*/ 0 h 4455028"/>
              <a:gd name="connsiteX1" fmla="*/ 453604 w 10673033"/>
              <a:gd name="connsiteY1" fmla="*/ 0 h 4455028"/>
              <a:gd name="connsiteX2" fmla="*/ 1013938 w 10673033"/>
              <a:gd name="connsiteY2" fmla="*/ 0 h 4455028"/>
              <a:gd name="connsiteX3" fmla="*/ 1360812 w 10673033"/>
              <a:gd name="connsiteY3" fmla="*/ 0 h 4455028"/>
              <a:gd name="connsiteX4" fmla="*/ 2027876 w 10673033"/>
              <a:gd name="connsiteY4" fmla="*/ 0 h 4455028"/>
              <a:gd name="connsiteX5" fmla="*/ 2374750 w 10673033"/>
              <a:gd name="connsiteY5" fmla="*/ 0 h 4455028"/>
              <a:gd name="connsiteX6" fmla="*/ 2935084 w 10673033"/>
              <a:gd name="connsiteY6" fmla="*/ 0 h 4455028"/>
              <a:gd name="connsiteX7" fmla="*/ 3495418 w 10673033"/>
              <a:gd name="connsiteY7" fmla="*/ 0 h 4455028"/>
              <a:gd name="connsiteX8" fmla="*/ 4162483 w 10673033"/>
              <a:gd name="connsiteY8" fmla="*/ 0 h 4455028"/>
              <a:gd name="connsiteX9" fmla="*/ 4616087 w 10673033"/>
              <a:gd name="connsiteY9" fmla="*/ 0 h 4455028"/>
              <a:gd name="connsiteX10" fmla="*/ 5389882 w 10673033"/>
              <a:gd name="connsiteY10" fmla="*/ 0 h 4455028"/>
              <a:gd name="connsiteX11" fmla="*/ 6163677 w 10673033"/>
              <a:gd name="connsiteY11" fmla="*/ 0 h 4455028"/>
              <a:gd name="connsiteX12" fmla="*/ 6937471 w 10673033"/>
              <a:gd name="connsiteY12" fmla="*/ 0 h 4455028"/>
              <a:gd name="connsiteX13" fmla="*/ 7604536 w 10673033"/>
              <a:gd name="connsiteY13" fmla="*/ 0 h 4455028"/>
              <a:gd name="connsiteX14" fmla="*/ 8378331 w 10673033"/>
              <a:gd name="connsiteY14" fmla="*/ 0 h 4455028"/>
              <a:gd name="connsiteX15" fmla="*/ 8938665 w 10673033"/>
              <a:gd name="connsiteY15" fmla="*/ 0 h 4455028"/>
              <a:gd name="connsiteX16" fmla="*/ 9605730 w 10673033"/>
              <a:gd name="connsiteY16" fmla="*/ 0 h 4455028"/>
              <a:gd name="connsiteX17" fmla="*/ 10673033 w 10673033"/>
              <a:gd name="connsiteY17" fmla="*/ 0 h 4455028"/>
              <a:gd name="connsiteX18" fmla="*/ 10673033 w 10673033"/>
              <a:gd name="connsiteY18" fmla="*/ 636433 h 4455028"/>
              <a:gd name="connsiteX19" fmla="*/ 10673033 w 10673033"/>
              <a:gd name="connsiteY19" fmla="*/ 1228315 h 4455028"/>
              <a:gd name="connsiteX20" fmla="*/ 10673033 w 10673033"/>
              <a:gd name="connsiteY20" fmla="*/ 1864747 h 4455028"/>
              <a:gd name="connsiteX21" fmla="*/ 10673033 w 10673033"/>
              <a:gd name="connsiteY21" fmla="*/ 2590281 h 4455028"/>
              <a:gd name="connsiteX22" fmla="*/ 10673033 w 10673033"/>
              <a:gd name="connsiteY22" fmla="*/ 3271263 h 4455028"/>
              <a:gd name="connsiteX23" fmla="*/ 10673033 w 10673033"/>
              <a:gd name="connsiteY23" fmla="*/ 3774045 h 4455028"/>
              <a:gd name="connsiteX24" fmla="*/ 10673033 w 10673033"/>
              <a:gd name="connsiteY24" fmla="*/ 4455028 h 4455028"/>
              <a:gd name="connsiteX25" fmla="*/ 10219429 w 10673033"/>
              <a:gd name="connsiteY25" fmla="*/ 4455028 h 4455028"/>
              <a:gd name="connsiteX26" fmla="*/ 9552365 w 10673033"/>
              <a:gd name="connsiteY26" fmla="*/ 4455028 h 4455028"/>
              <a:gd name="connsiteX27" fmla="*/ 8778570 w 10673033"/>
              <a:gd name="connsiteY27" fmla="*/ 4455028 h 4455028"/>
              <a:gd name="connsiteX28" fmla="*/ 7898044 w 10673033"/>
              <a:gd name="connsiteY28" fmla="*/ 4455028 h 4455028"/>
              <a:gd name="connsiteX29" fmla="*/ 7444441 w 10673033"/>
              <a:gd name="connsiteY29" fmla="*/ 4455028 h 4455028"/>
              <a:gd name="connsiteX30" fmla="*/ 6884106 w 10673033"/>
              <a:gd name="connsiteY30" fmla="*/ 4455028 h 4455028"/>
              <a:gd name="connsiteX31" fmla="*/ 6217042 w 10673033"/>
              <a:gd name="connsiteY31" fmla="*/ 4455028 h 4455028"/>
              <a:gd name="connsiteX32" fmla="*/ 5656707 w 10673033"/>
              <a:gd name="connsiteY32" fmla="*/ 4455028 h 4455028"/>
              <a:gd name="connsiteX33" fmla="*/ 4989643 w 10673033"/>
              <a:gd name="connsiteY33" fmla="*/ 4455028 h 4455028"/>
              <a:gd name="connsiteX34" fmla="*/ 4642769 w 10673033"/>
              <a:gd name="connsiteY34" fmla="*/ 4455028 h 4455028"/>
              <a:gd name="connsiteX35" fmla="*/ 4189165 w 10673033"/>
              <a:gd name="connsiteY35" fmla="*/ 4455028 h 4455028"/>
              <a:gd name="connsiteX36" fmla="*/ 3628831 w 10673033"/>
              <a:gd name="connsiteY36" fmla="*/ 4455028 h 4455028"/>
              <a:gd name="connsiteX37" fmla="*/ 3068497 w 10673033"/>
              <a:gd name="connsiteY37" fmla="*/ 4455028 h 4455028"/>
              <a:gd name="connsiteX38" fmla="*/ 2294702 w 10673033"/>
              <a:gd name="connsiteY38" fmla="*/ 4455028 h 4455028"/>
              <a:gd name="connsiteX39" fmla="*/ 1414177 w 10673033"/>
              <a:gd name="connsiteY39" fmla="*/ 4455028 h 4455028"/>
              <a:gd name="connsiteX40" fmla="*/ 747112 w 10673033"/>
              <a:gd name="connsiteY40" fmla="*/ 4455028 h 4455028"/>
              <a:gd name="connsiteX41" fmla="*/ 0 w 10673033"/>
              <a:gd name="connsiteY41" fmla="*/ 4455028 h 4455028"/>
              <a:gd name="connsiteX42" fmla="*/ 0 w 10673033"/>
              <a:gd name="connsiteY42" fmla="*/ 3952246 h 4455028"/>
              <a:gd name="connsiteX43" fmla="*/ 0 w 10673033"/>
              <a:gd name="connsiteY43" fmla="*/ 3449465 h 4455028"/>
              <a:gd name="connsiteX44" fmla="*/ 0 w 10673033"/>
              <a:gd name="connsiteY44" fmla="*/ 2723931 h 4455028"/>
              <a:gd name="connsiteX45" fmla="*/ 0 w 10673033"/>
              <a:gd name="connsiteY45" fmla="*/ 2087499 h 4455028"/>
              <a:gd name="connsiteX46" fmla="*/ 0 w 10673033"/>
              <a:gd name="connsiteY46" fmla="*/ 1495617 h 4455028"/>
              <a:gd name="connsiteX47" fmla="*/ 0 w 10673033"/>
              <a:gd name="connsiteY47" fmla="*/ 814634 h 4455028"/>
              <a:gd name="connsiteX48" fmla="*/ 0 w 10673033"/>
              <a:gd name="connsiteY48" fmla="*/ 0 h 4455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673033" h="4455028" fill="none" extrusionOk="0">
                <a:moveTo>
                  <a:pt x="0" y="0"/>
                </a:moveTo>
                <a:cubicBezTo>
                  <a:pt x="95776" y="2930"/>
                  <a:pt x="311787" y="-14907"/>
                  <a:pt x="453604" y="0"/>
                </a:cubicBezTo>
                <a:cubicBezTo>
                  <a:pt x="595421" y="14907"/>
                  <a:pt x="860088" y="10026"/>
                  <a:pt x="1013938" y="0"/>
                </a:cubicBezTo>
                <a:cubicBezTo>
                  <a:pt x="1167788" y="-10026"/>
                  <a:pt x="1259335" y="-11029"/>
                  <a:pt x="1360812" y="0"/>
                </a:cubicBezTo>
                <a:cubicBezTo>
                  <a:pt x="1462289" y="11029"/>
                  <a:pt x="1732582" y="-7820"/>
                  <a:pt x="2027876" y="0"/>
                </a:cubicBezTo>
                <a:cubicBezTo>
                  <a:pt x="2323170" y="7820"/>
                  <a:pt x="2303945" y="-3477"/>
                  <a:pt x="2374750" y="0"/>
                </a:cubicBezTo>
                <a:cubicBezTo>
                  <a:pt x="2445555" y="3477"/>
                  <a:pt x="2698477" y="-24506"/>
                  <a:pt x="2935084" y="0"/>
                </a:cubicBezTo>
                <a:cubicBezTo>
                  <a:pt x="3171691" y="24506"/>
                  <a:pt x="3252369" y="-1689"/>
                  <a:pt x="3495418" y="0"/>
                </a:cubicBezTo>
                <a:cubicBezTo>
                  <a:pt x="3738467" y="1689"/>
                  <a:pt x="3999603" y="-19866"/>
                  <a:pt x="4162483" y="0"/>
                </a:cubicBezTo>
                <a:cubicBezTo>
                  <a:pt x="4325364" y="19866"/>
                  <a:pt x="4467834" y="-18330"/>
                  <a:pt x="4616087" y="0"/>
                </a:cubicBezTo>
                <a:cubicBezTo>
                  <a:pt x="4764340" y="18330"/>
                  <a:pt x="5181289" y="31491"/>
                  <a:pt x="5389882" y="0"/>
                </a:cubicBezTo>
                <a:cubicBezTo>
                  <a:pt x="5598475" y="-31491"/>
                  <a:pt x="5833491" y="17980"/>
                  <a:pt x="6163677" y="0"/>
                </a:cubicBezTo>
                <a:cubicBezTo>
                  <a:pt x="6493864" y="-17980"/>
                  <a:pt x="6595890" y="-31347"/>
                  <a:pt x="6937471" y="0"/>
                </a:cubicBezTo>
                <a:cubicBezTo>
                  <a:pt x="7279052" y="31347"/>
                  <a:pt x="7457946" y="17373"/>
                  <a:pt x="7604536" y="0"/>
                </a:cubicBezTo>
                <a:cubicBezTo>
                  <a:pt x="7751127" y="-17373"/>
                  <a:pt x="8213870" y="28599"/>
                  <a:pt x="8378331" y="0"/>
                </a:cubicBezTo>
                <a:cubicBezTo>
                  <a:pt x="8542792" y="-28599"/>
                  <a:pt x="8676944" y="-14467"/>
                  <a:pt x="8938665" y="0"/>
                </a:cubicBezTo>
                <a:cubicBezTo>
                  <a:pt x="9200386" y="14467"/>
                  <a:pt x="9331105" y="-23396"/>
                  <a:pt x="9605730" y="0"/>
                </a:cubicBezTo>
                <a:cubicBezTo>
                  <a:pt x="9880355" y="23396"/>
                  <a:pt x="10301513" y="4861"/>
                  <a:pt x="10673033" y="0"/>
                </a:cubicBezTo>
                <a:cubicBezTo>
                  <a:pt x="10656176" y="278807"/>
                  <a:pt x="10701828" y="479600"/>
                  <a:pt x="10673033" y="636433"/>
                </a:cubicBezTo>
                <a:cubicBezTo>
                  <a:pt x="10644238" y="793266"/>
                  <a:pt x="10669346" y="935933"/>
                  <a:pt x="10673033" y="1228315"/>
                </a:cubicBezTo>
                <a:cubicBezTo>
                  <a:pt x="10676720" y="1520697"/>
                  <a:pt x="10681051" y="1704572"/>
                  <a:pt x="10673033" y="1864747"/>
                </a:cubicBezTo>
                <a:cubicBezTo>
                  <a:pt x="10665015" y="2024922"/>
                  <a:pt x="10680332" y="2421240"/>
                  <a:pt x="10673033" y="2590281"/>
                </a:cubicBezTo>
                <a:cubicBezTo>
                  <a:pt x="10665734" y="2759322"/>
                  <a:pt x="10683716" y="3014434"/>
                  <a:pt x="10673033" y="3271263"/>
                </a:cubicBezTo>
                <a:cubicBezTo>
                  <a:pt x="10662350" y="3528092"/>
                  <a:pt x="10684834" y="3666462"/>
                  <a:pt x="10673033" y="3774045"/>
                </a:cubicBezTo>
                <a:cubicBezTo>
                  <a:pt x="10661232" y="3881628"/>
                  <a:pt x="10648094" y="4226983"/>
                  <a:pt x="10673033" y="4455028"/>
                </a:cubicBezTo>
                <a:cubicBezTo>
                  <a:pt x="10454799" y="4435774"/>
                  <a:pt x="10414559" y="4451028"/>
                  <a:pt x="10219429" y="4455028"/>
                </a:cubicBezTo>
                <a:cubicBezTo>
                  <a:pt x="10024299" y="4459028"/>
                  <a:pt x="9790572" y="4436909"/>
                  <a:pt x="9552365" y="4455028"/>
                </a:cubicBezTo>
                <a:cubicBezTo>
                  <a:pt x="9314158" y="4473147"/>
                  <a:pt x="9033026" y="4466842"/>
                  <a:pt x="8778570" y="4455028"/>
                </a:cubicBezTo>
                <a:cubicBezTo>
                  <a:pt x="8524114" y="4443214"/>
                  <a:pt x="8336413" y="4412157"/>
                  <a:pt x="7898044" y="4455028"/>
                </a:cubicBezTo>
                <a:cubicBezTo>
                  <a:pt x="7459675" y="4497899"/>
                  <a:pt x="7551406" y="4458749"/>
                  <a:pt x="7444441" y="4455028"/>
                </a:cubicBezTo>
                <a:cubicBezTo>
                  <a:pt x="7337476" y="4451307"/>
                  <a:pt x="7126371" y="4471883"/>
                  <a:pt x="6884106" y="4455028"/>
                </a:cubicBezTo>
                <a:cubicBezTo>
                  <a:pt x="6641841" y="4438173"/>
                  <a:pt x="6472893" y="4441285"/>
                  <a:pt x="6217042" y="4455028"/>
                </a:cubicBezTo>
                <a:cubicBezTo>
                  <a:pt x="5961191" y="4468771"/>
                  <a:pt x="5901795" y="4448555"/>
                  <a:pt x="5656707" y="4455028"/>
                </a:cubicBezTo>
                <a:cubicBezTo>
                  <a:pt x="5411620" y="4461501"/>
                  <a:pt x="5167609" y="4426814"/>
                  <a:pt x="4989643" y="4455028"/>
                </a:cubicBezTo>
                <a:cubicBezTo>
                  <a:pt x="4811677" y="4483242"/>
                  <a:pt x="4760685" y="4469822"/>
                  <a:pt x="4642769" y="4455028"/>
                </a:cubicBezTo>
                <a:cubicBezTo>
                  <a:pt x="4524853" y="4440234"/>
                  <a:pt x="4354552" y="4477232"/>
                  <a:pt x="4189165" y="4455028"/>
                </a:cubicBezTo>
                <a:cubicBezTo>
                  <a:pt x="4023778" y="4432824"/>
                  <a:pt x="3834485" y="4430813"/>
                  <a:pt x="3628831" y="4455028"/>
                </a:cubicBezTo>
                <a:cubicBezTo>
                  <a:pt x="3423177" y="4479243"/>
                  <a:pt x="3209958" y="4450544"/>
                  <a:pt x="3068497" y="4455028"/>
                </a:cubicBezTo>
                <a:cubicBezTo>
                  <a:pt x="2927036" y="4459512"/>
                  <a:pt x="2664901" y="4427122"/>
                  <a:pt x="2294702" y="4455028"/>
                </a:cubicBezTo>
                <a:cubicBezTo>
                  <a:pt x="1924504" y="4482934"/>
                  <a:pt x="1718090" y="4496431"/>
                  <a:pt x="1414177" y="4455028"/>
                </a:cubicBezTo>
                <a:cubicBezTo>
                  <a:pt x="1110264" y="4413625"/>
                  <a:pt x="1051554" y="4475446"/>
                  <a:pt x="747112" y="4455028"/>
                </a:cubicBezTo>
                <a:cubicBezTo>
                  <a:pt x="442671" y="4434610"/>
                  <a:pt x="319946" y="4480421"/>
                  <a:pt x="0" y="4455028"/>
                </a:cubicBezTo>
                <a:cubicBezTo>
                  <a:pt x="-16262" y="4267878"/>
                  <a:pt x="-4670" y="4085160"/>
                  <a:pt x="0" y="3952246"/>
                </a:cubicBezTo>
                <a:cubicBezTo>
                  <a:pt x="4670" y="3819332"/>
                  <a:pt x="-24820" y="3624726"/>
                  <a:pt x="0" y="3449465"/>
                </a:cubicBezTo>
                <a:cubicBezTo>
                  <a:pt x="24820" y="3274204"/>
                  <a:pt x="4615" y="2962609"/>
                  <a:pt x="0" y="2723931"/>
                </a:cubicBezTo>
                <a:cubicBezTo>
                  <a:pt x="-4615" y="2485253"/>
                  <a:pt x="9815" y="2308241"/>
                  <a:pt x="0" y="2087499"/>
                </a:cubicBezTo>
                <a:cubicBezTo>
                  <a:pt x="-9815" y="1866757"/>
                  <a:pt x="-27310" y="1781681"/>
                  <a:pt x="0" y="1495617"/>
                </a:cubicBezTo>
                <a:cubicBezTo>
                  <a:pt x="27310" y="1209553"/>
                  <a:pt x="9496" y="1144074"/>
                  <a:pt x="0" y="814634"/>
                </a:cubicBezTo>
                <a:cubicBezTo>
                  <a:pt x="-9496" y="485194"/>
                  <a:pt x="35313" y="301251"/>
                  <a:pt x="0" y="0"/>
                </a:cubicBezTo>
                <a:close/>
              </a:path>
              <a:path w="10673033" h="4455028" stroke="0" extrusionOk="0">
                <a:moveTo>
                  <a:pt x="0" y="0"/>
                </a:moveTo>
                <a:cubicBezTo>
                  <a:pt x="197631" y="19413"/>
                  <a:pt x="278850" y="-15587"/>
                  <a:pt x="453604" y="0"/>
                </a:cubicBezTo>
                <a:cubicBezTo>
                  <a:pt x="628358" y="15587"/>
                  <a:pt x="790152" y="11192"/>
                  <a:pt x="1013938" y="0"/>
                </a:cubicBezTo>
                <a:cubicBezTo>
                  <a:pt x="1237724" y="-11192"/>
                  <a:pt x="1452843" y="34499"/>
                  <a:pt x="1787733" y="0"/>
                </a:cubicBezTo>
                <a:cubicBezTo>
                  <a:pt x="2122623" y="-34499"/>
                  <a:pt x="2372004" y="-37971"/>
                  <a:pt x="2561528" y="0"/>
                </a:cubicBezTo>
                <a:cubicBezTo>
                  <a:pt x="2751053" y="37971"/>
                  <a:pt x="3164840" y="40097"/>
                  <a:pt x="3442053" y="0"/>
                </a:cubicBezTo>
                <a:cubicBezTo>
                  <a:pt x="3719266" y="-40097"/>
                  <a:pt x="3800922" y="-8871"/>
                  <a:pt x="3895657" y="0"/>
                </a:cubicBezTo>
                <a:cubicBezTo>
                  <a:pt x="3990392" y="8871"/>
                  <a:pt x="4154279" y="12222"/>
                  <a:pt x="4242531" y="0"/>
                </a:cubicBezTo>
                <a:cubicBezTo>
                  <a:pt x="4330783" y="-12222"/>
                  <a:pt x="4768936" y="-12911"/>
                  <a:pt x="5016326" y="0"/>
                </a:cubicBezTo>
                <a:cubicBezTo>
                  <a:pt x="5263716" y="12911"/>
                  <a:pt x="5365878" y="-5991"/>
                  <a:pt x="5683390" y="0"/>
                </a:cubicBezTo>
                <a:cubicBezTo>
                  <a:pt x="6000902" y="5991"/>
                  <a:pt x="6126321" y="11269"/>
                  <a:pt x="6457185" y="0"/>
                </a:cubicBezTo>
                <a:cubicBezTo>
                  <a:pt x="6788050" y="-11269"/>
                  <a:pt x="6756376" y="-433"/>
                  <a:pt x="6910789" y="0"/>
                </a:cubicBezTo>
                <a:cubicBezTo>
                  <a:pt x="7065202" y="433"/>
                  <a:pt x="7236698" y="20731"/>
                  <a:pt x="7471123" y="0"/>
                </a:cubicBezTo>
                <a:cubicBezTo>
                  <a:pt x="7705548" y="-20731"/>
                  <a:pt x="7913031" y="-29002"/>
                  <a:pt x="8244918" y="0"/>
                </a:cubicBezTo>
                <a:cubicBezTo>
                  <a:pt x="8576805" y="29002"/>
                  <a:pt x="8821386" y="-9488"/>
                  <a:pt x="9018713" y="0"/>
                </a:cubicBezTo>
                <a:cubicBezTo>
                  <a:pt x="9216041" y="9488"/>
                  <a:pt x="9418025" y="18129"/>
                  <a:pt x="9579047" y="0"/>
                </a:cubicBezTo>
                <a:cubicBezTo>
                  <a:pt x="9740069" y="-18129"/>
                  <a:pt x="10306420" y="-44053"/>
                  <a:pt x="10673033" y="0"/>
                </a:cubicBezTo>
                <a:cubicBezTo>
                  <a:pt x="10663296" y="279935"/>
                  <a:pt x="10661383" y="442715"/>
                  <a:pt x="10673033" y="680983"/>
                </a:cubicBezTo>
                <a:cubicBezTo>
                  <a:pt x="10684683" y="919251"/>
                  <a:pt x="10687857" y="1084625"/>
                  <a:pt x="10673033" y="1228315"/>
                </a:cubicBezTo>
                <a:cubicBezTo>
                  <a:pt x="10658209" y="1372005"/>
                  <a:pt x="10649396" y="1524319"/>
                  <a:pt x="10673033" y="1775647"/>
                </a:cubicBezTo>
                <a:cubicBezTo>
                  <a:pt x="10696670" y="2026975"/>
                  <a:pt x="10659150" y="2048895"/>
                  <a:pt x="10673033" y="2278429"/>
                </a:cubicBezTo>
                <a:cubicBezTo>
                  <a:pt x="10686916" y="2507963"/>
                  <a:pt x="10669245" y="2670706"/>
                  <a:pt x="10673033" y="2870311"/>
                </a:cubicBezTo>
                <a:cubicBezTo>
                  <a:pt x="10676821" y="3069916"/>
                  <a:pt x="10698047" y="3316112"/>
                  <a:pt x="10673033" y="3551294"/>
                </a:cubicBezTo>
                <a:cubicBezTo>
                  <a:pt x="10648019" y="3786476"/>
                  <a:pt x="10652159" y="4039579"/>
                  <a:pt x="10673033" y="4455028"/>
                </a:cubicBezTo>
                <a:cubicBezTo>
                  <a:pt x="10395438" y="4467579"/>
                  <a:pt x="10384652" y="4464340"/>
                  <a:pt x="10112699" y="4455028"/>
                </a:cubicBezTo>
                <a:cubicBezTo>
                  <a:pt x="9840746" y="4445716"/>
                  <a:pt x="9697803" y="4426112"/>
                  <a:pt x="9338904" y="4455028"/>
                </a:cubicBezTo>
                <a:cubicBezTo>
                  <a:pt x="8980006" y="4483944"/>
                  <a:pt x="9066699" y="4460509"/>
                  <a:pt x="8992030" y="4455028"/>
                </a:cubicBezTo>
                <a:cubicBezTo>
                  <a:pt x="8917361" y="4449547"/>
                  <a:pt x="8531691" y="4460414"/>
                  <a:pt x="8111505" y="4455028"/>
                </a:cubicBezTo>
                <a:cubicBezTo>
                  <a:pt x="7691320" y="4449642"/>
                  <a:pt x="7590532" y="4477226"/>
                  <a:pt x="7230980" y="4455028"/>
                </a:cubicBezTo>
                <a:cubicBezTo>
                  <a:pt x="6871429" y="4432830"/>
                  <a:pt x="6970843" y="4441120"/>
                  <a:pt x="6884106" y="4455028"/>
                </a:cubicBezTo>
                <a:cubicBezTo>
                  <a:pt x="6797369" y="4468936"/>
                  <a:pt x="6554513" y="4456399"/>
                  <a:pt x="6323772" y="4455028"/>
                </a:cubicBezTo>
                <a:cubicBezTo>
                  <a:pt x="6093031" y="4453657"/>
                  <a:pt x="5983962" y="4434726"/>
                  <a:pt x="5870168" y="4455028"/>
                </a:cubicBezTo>
                <a:cubicBezTo>
                  <a:pt x="5756374" y="4475330"/>
                  <a:pt x="5459047" y="4447569"/>
                  <a:pt x="5203104" y="4455028"/>
                </a:cubicBezTo>
                <a:cubicBezTo>
                  <a:pt x="4947161" y="4462487"/>
                  <a:pt x="4929004" y="4438450"/>
                  <a:pt x="4856230" y="4455028"/>
                </a:cubicBezTo>
                <a:cubicBezTo>
                  <a:pt x="4783456" y="4471606"/>
                  <a:pt x="4607947" y="4438943"/>
                  <a:pt x="4509356" y="4455028"/>
                </a:cubicBezTo>
                <a:cubicBezTo>
                  <a:pt x="4410765" y="4471113"/>
                  <a:pt x="4145837" y="4456428"/>
                  <a:pt x="3949022" y="4455028"/>
                </a:cubicBezTo>
                <a:cubicBezTo>
                  <a:pt x="3752207" y="4453628"/>
                  <a:pt x="3762349" y="4445188"/>
                  <a:pt x="3602149" y="4455028"/>
                </a:cubicBezTo>
                <a:cubicBezTo>
                  <a:pt x="3441949" y="4464868"/>
                  <a:pt x="3194717" y="4426501"/>
                  <a:pt x="2935084" y="4455028"/>
                </a:cubicBezTo>
                <a:cubicBezTo>
                  <a:pt x="2675452" y="4483555"/>
                  <a:pt x="2702478" y="4460313"/>
                  <a:pt x="2481480" y="4455028"/>
                </a:cubicBezTo>
                <a:cubicBezTo>
                  <a:pt x="2260482" y="4449743"/>
                  <a:pt x="2022272" y="4460336"/>
                  <a:pt x="1600955" y="4455028"/>
                </a:cubicBezTo>
                <a:cubicBezTo>
                  <a:pt x="1179639" y="4449720"/>
                  <a:pt x="1322099" y="4457721"/>
                  <a:pt x="1147351" y="4455028"/>
                </a:cubicBezTo>
                <a:cubicBezTo>
                  <a:pt x="972603" y="4452335"/>
                  <a:pt x="388613" y="4419940"/>
                  <a:pt x="0" y="4455028"/>
                </a:cubicBezTo>
                <a:cubicBezTo>
                  <a:pt x="20358" y="4256343"/>
                  <a:pt x="4076" y="4197803"/>
                  <a:pt x="0" y="3952246"/>
                </a:cubicBezTo>
                <a:cubicBezTo>
                  <a:pt x="-4076" y="3706689"/>
                  <a:pt x="16213" y="3549291"/>
                  <a:pt x="0" y="3404914"/>
                </a:cubicBezTo>
                <a:cubicBezTo>
                  <a:pt x="-16213" y="3260537"/>
                  <a:pt x="-23650" y="3005290"/>
                  <a:pt x="0" y="2857582"/>
                </a:cubicBezTo>
                <a:cubicBezTo>
                  <a:pt x="23650" y="2709874"/>
                  <a:pt x="-1845" y="2474462"/>
                  <a:pt x="0" y="2310250"/>
                </a:cubicBezTo>
                <a:cubicBezTo>
                  <a:pt x="1845" y="2146038"/>
                  <a:pt x="-21185" y="1794330"/>
                  <a:pt x="0" y="1629267"/>
                </a:cubicBezTo>
                <a:cubicBezTo>
                  <a:pt x="21185" y="1464204"/>
                  <a:pt x="-4844" y="1370601"/>
                  <a:pt x="0" y="1126486"/>
                </a:cubicBezTo>
                <a:cubicBezTo>
                  <a:pt x="4844" y="882371"/>
                  <a:pt x="189" y="231188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7760096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7629EF-6F36-45D8-8B58-F3A49B403D1D}"/>
              </a:ext>
            </a:extLst>
          </p:cNvPr>
          <p:cNvSpPr/>
          <p:nvPr userDrawn="1"/>
        </p:nvSpPr>
        <p:spPr>
          <a:xfrm>
            <a:off x="690465" y="233264"/>
            <a:ext cx="10730204" cy="1564368"/>
          </a:xfrm>
          <a:custGeom>
            <a:avLst/>
            <a:gdLst>
              <a:gd name="connsiteX0" fmla="*/ 0 w 10730204"/>
              <a:gd name="connsiteY0" fmla="*/ 0 h 1564368"/>
              <a:gd name="connsiteX1" fmla="*/ 670638 w 10730204"/>
              <a:gd name="connsiteY1" fmla="*/ 0 h 1564368"/>
              <a:gd name="connsiteX2" fmla="*/ 1233973 w 10730204"/>
              <a:gd name="connsiteY2" fmla="*/ 0 h 1564368"/>
              <a:gd name="connsiteX3" fmla="*/ 1582705 w 10730204"/>
              <a:gd name="connsiteY3" fmla="*/ 0 h 1564368"/>
              <a:gd name="connsiteX4" fmla="*/ 2253343 w 10730204"/>
              <a:gd name="connsiteY4" fmla="*/ 0 h 1564368"/>
              <a:gd name="connsiteX5" fmla="*/ 2923981 w 10730204"/>
              <a:gd name="connsiteY5" fmla="*/ 0 h 1564368"/>
              <a:gd name="connsiteX6" fmla="*/ 3701920 w 10730204"/>
              <a:gd name="connsiteY6" fmla="*/ 0 h 1564368"/>
              <a:gd name="connsiteX7" fmla="*/ 4479860 w 10730204"/>
              <a:gd name="connsiteY7" fmla="*/ 0 h 1564368"/>
              <a:gd name="connsiteX8" fmla="*/ 5150498 w 10730204"/>
              <a:gd name="connsiteY8" fmla="*/ 0 h 1564368"/>
              <a:gd name="connsiteX9" fmla="*/ 5928438 w 10730204"/>
              <a:gd name="connsiteY9" fmla="*/ 0 h 1564368"/>
              <a:gd name="connsiteX10" fmla="*/ 6277169 w 10730204"/>
              <a:gd name="connsiteY10" fmla="*/ 0 h 1564368"/>
              <a:gd name="connsiteX11" fmla="*/ 6947807 w 10730204"/>
              <a:gd name="connsiteY11" fmla="*/ 0 h 1564368"/>
              <a:gd name="connsiteX12" fmla="*/ 7511143 w 10730204"/>
              <a:gd name="connsiteY12" fmla="*/ 0 h 1564368"/>
              <a:gd name="connsiteX13" fmla="*/ 8289083 w 10730204"/>
              <a:gd name="connsiteY13" fmla="*/ 0 h 1564368"/>
              <a:gd name="connsiteX14" fmla="*/ 8745116 w 10730204"/>
              <a:gd name="connsiteY14" fmla="*/ 0 h 1564368"/>
              <a:gd name="connsiteX15" fmla="*/ 9308452 w 10730204"/>
              <a:gd name="connsiteY15" fmla="*/ 0 h 1564368"/>
              <a:gd name="connsiteX16" fmla="*/ 9979090 w 10730204"/>
              <a:gd name="connsiteY16" fmla="*/ 0 h 1564368"/>
              <a:gd name="connsiteX17" fmla="*/ 10730204 w 10730204"/>
              <a:gd name="connsiteY17" fmla="*/ 0 h 1564368"/>
              <a:gd name="connsiteX18" fmla="*/ 10730204 w 10730204"/>
              <a:gd name="connsiteY18" fmla="*/ 490169 h 1564368"/>
              <a:gd name="connsiteX19" fmla="*/ 10730204 w 10730204"/>
              <a:gd name="connsiteY19" fmla="*/ 980337 h 1564368"/>
              <a:gd name="connsiteX20" fmla="*/ 10730204 w 10730204"/>
              <a:gd name="connsiteY20" fmla="*/ 1564368 h 1564368"/>
              <a:gd name="connsiteX21" fmla="*/ 9844962 w 10730204"/>
              <a:gd name="connsiteY21" fmla="*/ 1564368 h 1564368"/>
              <a:gd name="connsiteX22" fmla="*/ 9067022 w 10730204"/>
              <a:gd name="connsiteY22" fmla="*/ 1564368 h 1564368"/>
              <a:gd name="connsiteX23" fmla="*/ 8396385 w 10730204"/>
              <a:gd name="connsiteY23" fmla="*/ 1564368 h 1564368"/>
              <a:gd name="connsiteX24" fmla="*/ 7511143 w 10730204"/>
              <a:gd name="connsiteY24" fmla="*/ 1564368 h 1564368"/>
              <a:gd name="connsiteX25" fmla="*/ 7162411 w 10730204"/>
              <a:gd name="connsiteY25" fmla="*/ 1564368 h 1564368"/>
              <a:gd name="connsiteX26" fmla="*/ 6706378 w 10730204"/>
              <a:gd name="connsiteY26" fmla="*/ 1564368 h 1564368"/>
              <a:gd name="connsiteX27" fmla="*/ 6357646 w 10730204"/>
              <a:gd name="connsiteY27" fmla="*/ 1564368 h 1564368"/>
              <a:gd name="connsiteX28" fmla="*/ 5472404 w 10730204"/>
              <a:gd name="connsiteY28" fmla="*/ 1564368 h 1564368"/>
              <a:gd name="connsiteX29" fmla="*/ 4909068 w 10730204"/>
              <a:gd name="connsiteY29" fmla="*/ 1564368 h 1564368"/>
              <a:gd name="connsiteX30" fmla="*/ 4238431 w 10730204"/>
              <a:gd name="connsiteY30" fmla="*/ 1564368 h 1564368"/>
              <a:gd name="connsiteX31" fmla="*/ 3567793 w 10730204"/>
              <a:gd name="connsiteY31" fmla="*/ 1564368 h 1564368"/>
              <a:gd name="connsiteX32" fmla="*/ 3111759 w 10730204"/>
              <a:gd name="connsiteY32" fmla="*/ 1564368 h 1564368"/>
              <a:gd name="connsiteX33" fmla="*/ 2441121 w 10730204"/>
              <a:gd name="connsiteY33" fmla="*/ 1564368 h 1564368"/>
              <a:gd name="connsiteX34" fmla="*/ 1985088 w 10730204"/>
              <a:gd name="connsiteY34" fmla="*/ 1564368 h 1564368"/>
              <a:gd name="connsiteX35" fmla="*/ 1207148 w 10730204"/>
              <a:gd name="connsiteY35" fmla="*/ 1564368 h 1564368"/>
              <a:gd name="connsiteX36" fmla="*/ 858416 w 10730204"/>
              <a:gd name="connsiteY36" fmla="*/ 1564368 h 1564368"/>
              <a:gd name="connsiteX37" fmla="*/ 0 w 10730204"/>
              <a:gd name="connsiteY37" fmla="*/ 1564368 h 1564368"/>
              <a:gd name="connsiteX38" fmla="*/ 0 w 10730204"/>
              <a:gd name="connsiteY38" fmla="*/ 1011625 h 1564368"/>
              <a:gd name="connsiteX39" fmla="*/ 0 w 10730204"/>
              <a:gd name="connsiteY39" fmla="*/ 505812 h 1564368"/>
              <a:gd name="connsiteX40" fmla="*/ 0 w 10730204"/>
              <a:gd name="connsiteY40" fmla="*/ 0 h 156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730204" h="1564368" fill="none" extrusionOk="0">
                <a:moveTo>
                  <a:pt x="0" y="0"/>
                </a:moveTo>
                <a:cubicBezTo>
                  <a:pt x="211965" y="28881"/>
                  <a:pt x="441360" y="248"/>
                  <a:pt x="670638" y="0"/>
                </a:cubicBezTo>
                <a:cubicBezTo>
                  <a:pt x="899916" y="-248"/>
                  <a:pt x="1085400" y="17891"/>
                  <a:pt x="1233973" y="0"/>
                </a:cubicBezTo>
                <a:cubicBezTo>
                  <a:pt x="1382546" y="-17891"/>
                  <a:pt x="1501772" y="-10508"/>
                  <a:pt x="1582705" y="0"/>
                </a:cubicBezTo>
                <a:cubicBezTo>
                  <a:pt x="1663638" y="10508"/>
                  <a:pt x="2067102" y="-7024"/>
                  <a:pt x="2253343" y="0"/>
                </a:cubicBezTo>
                <a:cubicBezTo>
                  <a:pt x="2439584" y="7024"/>
                  <a:pt x="2731270" y="30108"/>
                  <a:pt x="2923981" y="0"/>
                </a:cubicBezTo>
                <a:cubicBezTo>
                  <a:pt x="3116692" y="-30108"/>
                  <a:pt x="3479604" y="33822"/>
                  <a:pt x="3701920" y="0"/>
                </a:cubicBezTo>
                <a:cubicBezTo>
                  <a:pt x="3924236" y="-33822"/>
                  <a:pt x="4245954" y="19683"/>
                  <a:pt x="4479860" y="0"/>
                </a:cubicBezTo>
                <a:cubicBezTo>
                  <a:pt x="4713766" y="-19683"/>
                  <a:pt x="4819733" y="1663"/>
                  <a:pt x="5150498" y="0"/>
                </a:cubicBezTo>
                <a:cubicBezTo>
                  <a:pt x="5481263" y="-1663"/>
                  <a:pt x="5695740" y="-31178"/>
                  <a:pt x="5928438" y="0"/>
                </a:cubicBezTo>
                <a:cubicBezTo>
                  <a:pt x="6161136" y="31178"/>
                  <a:pt x="6135356" y="-16401"/>
                  <a:pt x="6277169" y="0"/>
                </a:cubicBezTo>
                <a:cubicBezTo>
                  <a:pt x="6418982" y="16401"/>
                  <a:pt x="6755077" y="-24618"/>
                  <a:pt x="6947807" y="0"/>
                </a:cubicBezTo>
                <a:cubicBezTo>
                  <a:pt x="7140537" y="24618"/>
                  <a:pt x="7386427" y="613"/>
                  <a:pt x="7511143" y="0"/>
                </a:cubicBezTo>
                <a:cubicBezTo>
                  <a:pt x="7635859" y="-613"/>
                  <a:pt x="7976428" y="37087"/>
                  <a:pt x="8289083" y="0"/>
                </a:cubicBezTo>
                <a:cubicBezTo>
                  <a:pt x="8601738" y="-37087"/>
                  <a:pt x="8541920" y="-9714"/>
                  <a:pt x="8745116" y="0"/>
                </a:cubicBezTo>
                <a:cubicBezTo>
                  <a:pt x="8948312" y="9714"/>
                  <a:pt x="9062443" y="-13037"/>
                  <a:pt x="9308452" y="0"/>
                </a:cubicBezTo>
                <a:cubicBezTo>
                  <a:pt x="9554461" y="13037"/>
                  <a:pt x="9648954" y="13174"/>
                  <a:pt x="9979090" y="0"/>
                </a:cubicBezTo>
                <a:cubicBezTo>
                  <a:pt x="10309226" y="-13174"/>
                  <a:pt x="10420927" y="-18703"/>
                  <a:pt x="10730204" y="0"/>
                </a:cubicBezTo>
                <a:cubicBezTo>
                  <a:pt x="10752633" y="216163"/>
                  <a:pt x="10720465" y="292851"/>
                  <a:pt x="10730204" y="490169"/>
                </a:cubicBezTo>
                <a:cubicBezTo>
                  <a:pt x="10739943" y="687487"/>
                  <a:pt x="10725995" y="821873"/>
                  <a:pt x="10730204" y="980337"/>
                </a:cubicBezTo>
                <a:cubicBezTo>
                  <a:pt x="10734413" y="1138801"/>
                  <a:pt x="10707603" y="1280429"/>
                  <a:pt x="10730204" y="1564368"/>
                </a:cubicBezTo>
                <a:cubicBezTo>
                  <a:pt x="10467626" y="1557723"/>
                  <a:pt x="10202546" y="1524313"/>
                  <a:pt x="9844962" y="1564368"/>
                </a:cubicBezTo>
                <a:cubicBezTo>
                  <a:pt x="9487378" y="1604423"/>
                  <a:pt x="9425833" y="1537379"/>
                  <a:pt x="9067022" y="1564368"/>
                </a:cubicBezTo>
                <a:cubicBezTo>
                  <a:pt x="8708211" y="1591357"/>
                  <a:pt x="8679509" y="1543209"/>
                  <a:pt x="8396385" y="1564368"/>
                </a:cubicBezTo>
                <a:cubicBezTo>
                  <a:pt x="8113261" y="1585527"/>
                  <a:pt x="7905089" y="1529127"/>
                  <a:pt x="7511143" y="1564368"/>
                </a:cubicBezTo>
                <a:cubicBezTo>
                  <a:pt x="7117197" y="1599609"/>
                  <a:pt x="7274237" y="1559175"/>
                  <a:pt x="7162411" y="1564368"/>
                </a:cubicBezTo>
                <a:cubicBezTo>
                  <a:pt x="7050585" y="1569561"/>
                  <a:pt x="6876284" y="1548906"/>
                  <a:pt x="6706378" y="1564368"/>
                </a:cubicBezTo>
                <a:cubicBezTo>
                  <a:pt x="6536472" y="1579830"/>
                  <a:pt x="6521416" y="1550078"/>
                  <a:pt x="6357646" y="1564368"/>
                </a:cubicBezTo>
                <a:cubicBezTo>
                  <a:pt x="6193876" y="1578658"/>
                  <a:pt x="5734926" y="1548357"/>
                  <a:pt x="5472404" y="1564368"/>
                </a:cubicBezTo>
                <a:cubicBezTo>
                  <a:pt x="5209882" y="1580379"/>
                  <a:pt x="5189582" y="1584023"/>
                  <a:pt x="4909068" y="1564368"/>
                </a:cubicBezTo>
                <a:cubicBezTo>
                  <a:pt x="4628554" y="1544713"/>
                  <a:pt x="4550967" y="1580270"/>
                  <a:pt x="4238431" y="1564368"/>
                </a:cubicBezTo>
                <a:cubicBezTo>
                  <a:pt x="3925895" y="1548466"/>
                  <a:pt x="3703944" y="1540209"/>
                  <a:pt x="3567793" y="1564368"/>
                </a:cubicBezTo>
                <a:cubicBezTo>
                  <a:pt x="3431642" y="1588527"/>
                  <a:pt x="3230050" y="1571851"/>
                  <a:pt x="3111759" y="1564368"/>
                </a:cubicBezTo>
                <a:cubicBezTo>
                  <a:pt x="2993468" y="1556885"/>
                  <a:pt x="2670594" y="1572179"/>
                  <a:pt x="2441121" y="1564368"/>
                </a:cubicBezTo>
                <a:cubicBezTo>
                  <a:pt x="2211648" y="1556557"/>
                  <a:pt x="2087804" y="1566577"/>
                  <a:pt x="1985088" y="1564368"/>
                </a:cubicBezTo>
                <a:cubicBezTo>
                  <a:pt x="1882372" y="1562159"/>
                  <a:pt x="1371111" y="1534466"/>
                  <a:pt x="1207148" y="1564368"/>
                </a:cubicBezTo>
                <a:cubicBezTo>
                  <a:pt x="1043185" y="1594270"/>
                  <a:pt x="980804" y="1574960"/>
                  <a:pt x="858416" y="1564368"/>
                </a:cubicBezTo>
                <a:cubicBezTo>
                  <a:pt x="736028" y="1553776"/>
                  <a:pt x="322537" y="1564205"/>
                  <a:pt x="0" y="1564368"/>
                </a:cubicBezTo>
                <a:cubicBezTo>
                  <a:pt x="11812" y="1347359"/>
                  <a:pt x="-20250" y="1277202"/>
                  <a:pt x="0" y="1011625"/>
                </a:cubicBezTo>
                <a:cubicBezTo>
                  <a:pt x="20250" y="746048"/>
                  <a:pt x="-5514" y="744011"/>
                  <a:pt x="0" y="505812"/>
                </a:cubicBezTo>
                <a:cubicBezTo>
                  <a:pt x="5514" y="267613"/>
                  <a:pt x="-18845" y="224676"/>
                  <a:pt x="0" y="0"/>
                </a:cubicBezTo>
                <a:close/>
              </a:path>
              <a:path w="10730204" h="1564368" stroke="0" extrusionOk="0">
                <a:moveTo>
                  <a:pt x="0" y="0"/>
                </a:moveTo>
                <a:cubicBezTo>
                  <a:pt x="155917" y="-1458"/>
                  <a:pt x="333474" y="-16531"/>
                  <a:pt x="456034" y="0"/>
                </a:cubicBezTo>
                <a:cubicBezTo>
                  <a:pt x="578594" y="16531"/>
                  <a:pt x="776856" y="-8161"/>
                  <a:pt x="912067" y="0"/>
                </a:cubicBezTo>
                <a:cubicBezTo>
                  <a:pt x="1047278" y="8161"/>
                  <a:pt x="1217118" y="20092"/>
                  <a:pt x="1475403" y="0"/>
                </a:cubicBezTo>
                <a:cubicBezTo>
                  <a:pt x="1733688" y="-20092"/>
                  <a:pt x="1840214" y="3423"/>
                  <a:pt x="2146041" y="0"/>
                </a:cubicBezTo>
                <a:cubicBezTo>
                  <a:pt x="2451868" y="-3423"/>
                  <a:pt x="2697521" y="-8040"/>
                  <a:pt x="3031283" y="0"/>
                </a:cubicBezTo>
                <a:cubicBezTo>
                  <a:pt x="3365045" y="8040"/>
                  <a:pt x="3507725" y="-17416"/>
                  <a:pt x="3701920" y="0"/>
                </a:cubicBezTo>
                <a:cubicBezTo>
                  <a:pt x="3896115" y="17416"/>
                  <a:pt x="3973785" y="9467"/>
                  <a:pt x="4157954" y="0"/>
                </a:cubicBezTo>
                <a:cubicBezTo>
                  <a:pt x="4342123" y="-9467"/>
                  <a:pt x="4406139" y="-8488"/>
                  <a:pt x="4506686" y="0"/>
                </a:cubicBezTo>
                <a:cubicBezTo>
                  <a:pt x="4607233" y="8488"/>
                  <a:pt x="4943716" y="-6953"/>
                  <a:pt x="5284625" y="0"/>
                </a:cubicBezTo>
                <a:cubicBezTo>
                  <a:pt x="5625534" y="6953"/>
                  <a:pt x="5733724" y="2028"/>
                  <a:pt x="6062565" y="0"/>
                </a:cubicBezTo>
                <a:cubicBezTo>
                  <a:pt x="6391406" y="-2028"/>
                  <a:pt x="6239465" y="11493"/>
                  <a:pt x="6411297" y="0"/>
                </a:cubicBezTo>
                <a:cubicBezTo>
                  <a:pt x="6583129" y="-11493"/>
                  <a:pt x="6809446" y="-23212"/>
                  <a:pt x="6974633" y="0"/>
                </a:cubicBezTo>
                <a:cubicBezTo>
                  <a:pt x="7139820" y="23212"/>
                  <a:pt x="7574392" y="-25573"/>
                  <a:pt x="7859874" y="0"/>
                </a:cubicBezTo>
                <a:cubicBezTo>
                  <a:pt x="8145356" y="25573"/>
                  <a:pt x="8415809" y="-22419"/>
                  <a:pt x="8745116" y="0"/>
                </a:cubicBezTo>
                <a:cubicBezTo>
                  <a:pt x="9074423" y="22419"/>
                  <a:pt x="9123172" y="24841"/>
                  <a:pt x="9308452" y="0"/>
                </a:cubicBezTo>
                <a:cubicBezTo>
                  <a:pt x="9493732" y="-24841"/>
                  <a:pt x="9657260" y="-16144"/>
                  <a:pt x="9979090" y="0"/>
                </a:cubicBezTo>
                <a:cubicBezTo>
                  <a:pt x="10300920" y="16144"/>
                  <a:pt x="10485356" y="14698"/>
                  <a:pt x="10730204" y="0"/>
                </a:cubicBezTo>
                <a:cubicBezTo>
                  <a:pt x="10726747" y="137713"/>
                  <a:pt x="10726875" y="355530"/>
                  <a:pt x="10730204" y="552743"/>
                </a:cubicBezTo>
                <a:cubicBezTo>
                  <a:pt x="10733533" y="749956"/>
                  <a:pt x="10719742" y="894867"/>
                  <a:pt x="10730204" y="1058556"/>
                </a:cubicBezTo>
                <a:cubicBezTo>
                  <a:pt x="10740666" y="1222245"/>
                  <a:pt x="10753343" y="1443532"/>
                  <a:pt x="10730204" y="1564368"/>
                </a:cubicBezTo>
                <a:cubicBezTo>
                  <a:pt x="10405033" y="1579728"/>
                  <a:pt x="10336487" y="1590529"/>
                  <a:pt x="9952264" y="1564368"/>
                </a:cubicBezTo>
                <a:cubicBezTo>
                  <a:pt x="9568041" y="1538207"/>
                  <a:pt x="9377514" y="1593957"/>
                  <a:pt x="9174324" y="1564368"/>
                </a:cubicBezTo>
                <a:cubicBezTo>
                  <a:pt x="8971134" y="1534779"/>
                  <a:pt x="8493162" y="1606194"/>
                  <a:pt x="8289083" y="1564368"/>
                </a:cubicBezTo>
                <a:cubicBezTo>
                  <a:pt x="8085004" y="1522542"/>
                  <a:pt x="7797496" y="1553107"/>
                  <a:pt x="7511143" y="1564368"/>
                </a:cubicBezTo>
                <a:cubicBezTo>
                  <a:pt x="7224790" y="1575629"/>
                  <a:pt x="7087634" y="1534561"/>
                  <a:pt x="6733203" y="1564368"/>
                </a:cubicBezTo>
                <a:cubicBezTo>
                  <a:pt x="6378772" y="1594175"/>
                  <a:pt x="6304662" y="1586917"/>
                  <a:pt x="5955263" y="1564368"/>
                </a:cubicBezTo>
                <a:cubicBezTo>
                  <a:pt x="5605864" y="1541819"/>
                  <a:pt x="5644783" y="1582919"/>
                  <a:pt x="5391928" y="1564368"/>
                </a:cubicBezTo>
                <a:cubicBezTo>
                  <a:pt x="5139074" y="1545817"/>
                  <a:pt x="4979527" y="1554197"/>
                  <a:pt x="4721290" y="1564368"/>
                </a:cubicBezTo>
                <a:cubicBezTo>
                  <a:pt x="4463053" y="1574539"/>
                  <a:pt x="4118355" y="1554169"/>
                  <a:pt x="3943350" y="1564368"/>
                </a:cubicBezTo>
                <a:cubicBezTo>
                  <a:pt x="3768345" y="1574567"/>
                  <a:pt x="3641407" y="1562243"/>
                  <a:pt x="3487316" y="1564368"/>
                </a:cubicBezTo>
                <a:cubicBezTo>
                  <a:pt x="3333225" y="1566493"/>
                  <a:pt x="2986305" y="1586786"/>
                  <a:pt x="2709377" y="1564368"/>
                </a:cubicBezTo>
                <a:cubicBezTo>
                  <a:pt x="2432449" y="1541950"/>
                  <a:pt x="2290765" y="1567118"/>
                  <a:pt x="2038739" y="1564368"/>
                </a:cubicBezTo>
                <a:cubicBezTo>
                  <a:pt x="1786713" y="1561618"/>
                  <a:pt x="1726780" y="1555470"/>
                  <a:pt x="1582705" y="1564368"/>
                </a:cubicBezTo>
                <a:cubicBezTo>
                  <a:pt x="1438630" y="1573266"/>
                  <a:pt x="1249465" y="1582549"/>
                  <a:pt x="1019369" y="1564368"/>
                </a:cubicBezTo>
                <a:cubicBezTo>
                  <a:pt x="789273" y="1546187"/>
                  <a:pt x="418569" y="1567860"/>
                  <a:pt x="0" y="1564368"/>
                </a:cubicBezTo>
                <a:cubicBezTo>
                  <a:pt x="14139" y="1308360"/>
                  <a:pt x="13429" y="1246608"/>
                  <a:pt x="0" y="1027268"/>
                </a:cubicBezTo>
                <a:cubicBezTo>
                  <a:pt x="-13429" y="807928"/>
                  <a:pt x="-15169" y="710501"/>
                  <a:pt x="0" y="521456"/>
                </a:cubicBezTo>
                <a:cubicBezTo>
                  <a:pt x="15169" y="332411"/>
                  <a:pt x="346" y="19671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56191084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3440D6-6BC8-4A25-844E-866CECC0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AFDAF-741E-4931-88C0-0C4FEAD7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89" y="2005012"/>
            <a:ext cx="10515600" cy="4351338"/>
          </a:xfrm>
        </p:spPr>
        <p:txBody>
          <a:bodyPr/>
          <a:lstStyle>
            <a:lvl1pPr>
              <a:defRPr>
                <a:latin typeface="08서울남산체 L" panose="02020603020101020101" pitchFamily="18" charset="-127"/>
                <a:ea typeface="08서울남산체 L" panose="02020603020101020101" pitchFamily="18" charset="-127"/>
              </a:defRPr>
            </a:lvl1pPr>
            <a:lvl2pPr>
              <a:defRPr>
                <a:latin typeface="08서울남산체 L" panose="02020603020101020101" pitchFamily="18" charset="-127"/>
                <a:ea typeface="08서울남산체 L" panose="02020603020101020101" pitchFamily="18" charset="-127"/>
              </a:defRPr>
            </a:lvl2pPr>
            <a:lvl3pPr>
              <a:defRPr>
                <a:latin typeface="08서울남산체 L" panose="02020603020101020101" pitchFamily="18" charset="-127"/>
                <a:ea typeface="08서울남산체 L" panose="02020603020101020101" pitchFamily="18" charset="-127"/>
              </a:defRPr>
            </a:lvl3pPr>
            <a:lvl4pPr>
              <a:defRPr>
                <a:latin typeface="08서울남산체 L" panose="02020603020101020101" pitchFamily="18" charset="-127"/>
                <a:ea typeface="08서울남산체 L" panose="02020603020101020101" pitchFamily="18" charset="-127"/>
              </a:defRPr>
            </a:lvl4pPr>
            <a:lvl5pPr>
              <a:defRPr>
                <a:latin typeface="08서울남산체 L" panose="02020603020101020101" pitchFamily="18" charset="-127"/>
                <a:ea typeface="08서울남산체 L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48443-4EB4-41E7-98AA-0CEFE767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0465" y="6492875"/>
            <a:ext cx="2743200" cy="365125"/>
          </a:xfrm>
        </p:spPr>
        <p:txBody>
          <a:bodyPr/>
          <a:lstStyle/>
          <a:p>
            <a:fld id="{8B012680-2E5C-41EB-B6BD-D31625878B5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4DC9D-E143-47D9-ACB9-106321D4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FA8C5-7EA9-475C-B91E-CCFD84E2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7469" y="6442173"/>
            <a:ext cx="2743200" cy="365125"/>
          </a:xfrm>
        </p:spPr>
        <p:txBody>
          <a:bodyPr/>
          <a:lstStyle/>
          <a:p>
            <a:fld id="{D3F6BECF-EB07-40A6-82E8-2CAA52666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6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652C0-C2E2-4FD9-93D0-5D49ABC8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098D63-7AC2-492E-B8BA-659FE64D0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EB413-21A7-4542-A6B7-68F267BD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2680-2E5C-41EB-B6BD-D31625878B5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8F511-8F4F-4872-A665-A6BEA881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104BE-C3F9-4468-A97E-C33D7349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BECF-EB07-40A6-82E8-2CAA52666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52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E62849D-A5BA-4C0E-85A3-94121DF0DF03}"/>
              </a:ext>
            </a:extLst>
          </p:cNvPr>
          <p:cNvSpPr/>
          <p:nvPr userDrawn="1"/>
        </p:nvSpPr>
        <p:spPr>
          <a:xfrm>
            <a:off x="756460" y="1911928"/>
            <a:ext cx="5339540" cy="44757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7B751F-1875-49B1-8EA7-FB4B42A1A5D3}"/>
              </a:ext>
            </a:extLst>
          </p:cNvPr>
          <p:cNvSpPr/>
          <p:nvPr userDrawn="1"/>
        </p:nvSpPr>
        <p:spPr>
          <a:xfrm>
            <a:off x="6147262" y="1910684"/>
            <a:ext cx="5307676" cy="44757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350B4D-6116-48D1-90C9-C5B1A21EC2A2}"/>
              </a:ext>
            </a:extLst>
          </p:cNvPr>
          <p:cNvSpPr/>
          <p:nvPr userDrawn="1"/>
        </p:nvSpPr>
        <p:spPr>
          <a:xfrm>
            <a:off x="723207" y="257694"/>
            <a:ext cx="10731731" cy="1551305"/>
          </a:xfrm>
          <a:custGeom>
            <a:avLst/>
            <a:gdLst>
              <a:gd name="connsiteX0" fmla="*/ 0 w 10731731"/>
              <a:gd name="connsiteY0" fmla="*/ 0 h 1551305"/>
              <a:gd name="connsiteX1" fmla="*/ 778050 w 10731731"/>
              <a:gd name="connsiteY1" fmla="*/ 0 h 1551305"/>
              <a:gd name="connsiteX2" fmla="*/ 1234149 w 10731731"/>
              <a:gd name="connsiteY2" fmla="*/ 0 h 1551305"/>
              <a:gd name="connsiteX3" fmla="*/ 2012200 w 10731731"/>
              <a:gd name="connsiteY3" fmla="*/ 0 h 1551305"/>
              <a:gd name="connsiteX4" fmla="*/ 2897567 w 10731731"/>
              <a:gd name="connsiteY4" fmla="*/ 0 h 1551305"/>
              <a:gd name="connsiteX5" fmla="*/ 3353666 w 10731731"/>
              <a:gd name="connsiteY5" fmla="*/ 0 h 1551305"/>
              <a:gd name="connsiteX6" fmla="*/ 4024399 w 10731731"/>
              <a:gd name="connsiteY6" fmla="*/ 0 h 1551305"/>
              <a:gd name="connsiteX7" fmla="*/ 4695132 w 10731731"/>
              <a:gd name="connsiteY7" fmla="*/ 0 h 1551305"/>
              <a:gd name="connsiteX8" fmla="*/ 5473183 w 10731731"/>
              <a:gd name="connsiteY8" fmla="*/ 0 h 1551305"/>
              <a:gd name="connsiteX9" fmla="*/ 6251233 w 10731731"/>
              <a:gd name="connsiteY9" fmla="*/ 0 h 1551305"/>
              <a:gd name="connsiteX10" fmla="*/ 7136601 w 10731731"/>
              <a:gd name="connsiteY10" fmla="*/ 0 h 1551305"/>
              <a:gd name="connsiteX11" fmla="*/ 7914652 w 10731731"/>
              <a:gd name="connsiteY11" fmla="*/ 0 h 1551305"/>
              <a:gd name="connsiteX12" fmla="*/ 8370750 w 10731731"/>
              <a:gd name="connsiteY12" fmla="*/ 0 h 1551305"/>
              <a:gd name="connsiteX13" fmla="*/ 8934166 w 10731731"/>
              <a:gd name="connsiteY13" fmla="*/ 0 h 1551305"/>
              <a:gd name="connsiteX14" fmla="*/ 9819534 w 10731731"/>
              <a:gd name="connsiteY14" fmla="*/ 0 h 1551305"/>
              <a:gd name="connsiteX15" fmla="*/ 10731731 w 10731731"/>
              <a:gd name="connsiteY15" fmla="*/ 0 h 1551305"/>
              <a:gd name="connsiteX16" fmla="*/ 10731731 w 10731731"/>
              <a:gd name="connsiteY16" fmla="*/ 501589 h 1551305"/>
              <a:gd name="connsiteX17" fmla="*/ 10731731 w 10731731"/>
              <a:gd name="connsiteY17" fmla="*/ 1034203 h 1551305"/>
              <a:gd name="connsiteX18" fmla="*/ 10731731 w 10731731"/>
              <a:gd name="connsiteY18" fmla="*/ 1551305 h 1551305"/>
              <a:gd name="connsiteX19" fmla="*/ 10275632 w 10731731"/>
              <a:gd name="connsiteY19" fmla="*/ 1551305 h 1551305"/>
              <a:gd name="connsiteX20" fmla="*/ 9497582 w 10731731"/>
              <a:gd name="connsiteY20" fmla="*/ 1551305 h 1551305"/>
              <a:gd name="connsiteX21" fmla="*/ 8612214 w 10731731"/>
              <a:gd name="connsiteY21" fmla="*/ 1551305 h 1551305"/>
              <a:gd name="connsiteX22" fmla="*/ 7834164 w 10731731"/>
              <a:gd name="connsiteY22" fmla="*/ 1551305 h 1551305"/>
              <a:gd name="connsiteX23" fmla="*/ 7378065 w 10731731"/>
              <a:gd name="connsiteY23" fmla="*/ 1551305 h 1551305"/>
              <a:gd name="connsiteX24" fmla="*/ 6600015 w 10731731"/>
              <a:gd name="connsiteY24" fmla="*/ 1551305 h 1551305"/>
              <a:gd name="connsiteX25" fmla="*/ 5929281 w 10731731"/>
              <a:gd name="connsiteY25" fmla="*/ 1551305 h 1551305"/>
              <a:gd name="connsiteX26" fmla="*/ 5365866 w 10731731"/>
              <a:gd name="connsiteY26" fmla="*/ 1551305 h 1551305"/>
              <a:gd name="connsiteX27" fmla="*/ 4695132 w 10731731"/>
              <a:gd name="connsiteY27" fmla="*/ 1551305 h 1551305"/>
              <a:gd name="connsiteX28" fmla="*/ 3917082 w 10731731"/>
              <a:gd name="connsiteY28" fmla="*/ 1551305 h 1551305"/>
              <a:gd name="connsiteX29" fmla="*/ 3460983 w 10731731"/>
              <a:gd name="connsiteY29" fmla="*/ 1551305 h 1551305"/>
              <a:gd name="connsiteX30" fmla="*/ 3112202 w 10731731"/>
              <a:gd name="connsiteY30" fmla="*/ 1551305 h 1551305"/>
              <a:gd name="connsiteX31" fmla="*/ 2548786 w 10731731"/>
              <a:gd name="connsiteY31" fmla="*/ 1551305 h 1551305"/>
              <a:gd name="connsiteX32" fmla="*/ 2200005 w 10731731"/>
              <a:gd name="connsiteY32" fmla="*/ 1551305 h 1551305"/>
              <a:gd name="connsiteX33" fmla="*/ 1529272 w 10731731"/>
              <a:gd name="connsiteY33" fmla="*/ 1551305 h 1551305"/>
              <a:gd name="connsiteX34" fmla="*/ 643904 w 10731731"/>
              <a:gd name="connsiteY34" fmla="*/ 1551305 h 1551305"/>
              <a:gd name="connsiteX35" fmla="*/ 0 w 10731731"/>
              <a:gd name="connsiteY35" fmla="*/ 1551305 h 1551305"/>
              <a:gd name="connsiteX36" fmla="*/ 0 w 10731731"/>
              <a:gd name="connsiteY36" fmla="*/ 1003177 h 1551305"/>
              <a:gd name="connsiteX37" fmla="*/ 0 w 10731731"/>
              <a:gd name="connsiteY37" fmla="*/ 517102 h 1551305"/>
              <a:gd name="connsiteX38" fmla="*/ 0 w 10731731"/>
              <a:gd name="connsiteY38" fmla="*/ 0 h 15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31731" h="1551305" fill="none" extrusionOk="0">
                <a:moveTo>
                  <a:pt x="0" y="0"/>
                </a:moveTo>
                <a:cubicBezTo>
                  <a:pt x="172732" y="14513"/>
                  <a:pt x="598155" y="-12463"/>
                  <a:pt x="778050" y="0"/>
                </a:cubicBezTo>
                <a:cubicBezTo>
                  <a:pt x="957945" y="12463"/>
                  <a:pt x="1122576" y="-21275"/>
                  <a:pt x="1234149" y="0"/>
                </a:cubicBezTo>
                <a:cubicBezTo>
                  <a:pt x="1345722" y="21275"/>
                  <a:pt x="1664161" y="17513"/>
                  <a:pt x="2012200" y="0"/>
                </a:cubicBezTo>
                <a:cubicBezTo>
                  <a:pt x="2360239" y="-17513"/>
                  <a:pt x="2644033" y="-22844"/>
                  <a:pt x="2897567" y="0"/>
                </a:cubicBezTo>
                <a:cubicBezTo>
                  <a:pt x="3151101" y="22844"/>
                  <a:pt x="3134360" y="20086"/>
                  <a:pt x="3353666" y="0"/>
                </a:cubicBezTo>
                <a:cubicBezTo>
                  <a:pt x="3572972" y="-20086"/>
                  <a:pt x="3719178" y="-33487"/>
                  <a:pt x="4024399" y="0"/>
                </a:cubicBezTo>
                <a:cubicBezTo>
                  <a:pt x="4329620" y="33487"/>
                  <a:pt x="4472148" y="-30813"/>
                  <a:pt x="4695132" y="0"/>
                </a:cubicBezTo>
                <a:cubicBezTo>
                  <a:pt x="4918116" y="30813"/>
                  <a:pt x="5117277" y="21898"/>
                  <a:pt x="5473183" y="0"/>
                </a:cubicBezTo>
                <a:cubicBezTo>
                  <a:pt x="5829089" y="-21898"/>
                  <a:pt x="5892658" y="5023"/>
                  <a:pt x="6251233" y="0"/>
                </a:cubicBezTo>
                <a:cubicBezTo>
                  <a:pt x="6609808" y="-5023"/>
                  <a:pt x="6864323" y="-15854"/>
                  <a:pt x="7136601" y="0"/>
                </a:cubicBezTo>
                <a:cubicBezTo>
                  <a:pt x="7408879" y="15854"/>
                  <a:pt x="7715620" y="-9426"/>
                  <a:pt x="7914652" y="0"/>
                </a:cubicBezTo>
                <a:cubicBezTo>
                  <a:pt x="8113684" y="9426"/>
                  <a:pt x="8246838" y="14426"/>
                  <a:pt x="8370750" y="0"/>
                </a:cubicBezTo>
                <a:cubicBezTo>
                  <a:pt x="8494662" y="-14426"/>
                  <a:pt x="8759015" y="-363"/>
                  <a:pt x="8934166" y="0"/>
                </a:cubicBezTo>
                <a:cubicBezTo>
                  <a:pt x="9109317" y="363"/>
                  <a:pt x="9432295" y="34191"/>
                  <a:pt x="9819534" y="0"/>
                </a:cubicBezTo>
                <a:cubicBezTo>
                  <a:pt x="10206773" y="-34191"/>
                  <a:pt x="10434601" y="24487"/>
                  <a:pt x="10731731" y="0"/>
                </a:cubicBezTo>
                <a:cubicBezTo>
                  <a:pt x="10743705" y="158823"/>
                  <a:pt x="10715750" y="258458"/>
                  <a:pt x="10731731" y="501589"/>
                </a:cubicBezTo>
                <a:cubicBezTo>
                  <a:pt x="10747712" y="744720"/>
                  <a:pt x="10724326" y="859088"/>
                  <a:pt x="10731731" y="1034203"/>
                </a:cubicBezTo>
                <a:cubicBezTo>
                  <a:pt x="10739136" y="1209318"/>
                  <a:pt x="10742339" y="1405352"/>
                  <a:pt x="10731731" y="1551305"/>
                </a:cubicBezTo>
                <a:cubicBezTo>
                  <a:pt x="10611841" y="1540643"/>
                  <a:pt x="10503642" y="1548968"/>
                  <a:pt x="10275632" y="1551305"/>
                </a:cubicBezTo>
                <a:cubicBezTo>
                  <a:pt x="10047622" y="1553642"/>
                  <a:pt x="9746799" y="1590090"/>
                  <a:pt x="9497582" y="1551305"/>
                </a:cubicBezTo>
                <a:cubicBezTo>
                  <a:pt x="9248365" y="1512521"/>
                  <a:pt x="8837487" y="1507588"/>
                  <a:pt x="8612214" y="1551305"/>
                </a:cubicBezTo>
                <a:cubicBezTo>
                  <a:pt x="8386941" y="1595022"/>
                  <a:pt x="8208450" y="1560124"/>
                  <a:pt x="7834164" y="1551305"/>
                </a:cubicBezTo>
                <a:cubicBezTo>
                  <a:pt x="7459878" y="1542487"/>
                  <a:pt x="7552094" y="1531717"/>
                  <a:pt x="7378065" y="1551305"/>
                </a:cubicBezTo>
                <a:cubicBezTo>
                  <a:pt x="7204036" y="1570893"/>
                  <a:pt x="6894409" y="1561044"/>
                  <a:pt x="6600015" y="1551305"/>
                </a:cubicBezTo>
                <a:cubicBezTo>
                  <a:pt x="6305621" y="1541567"/>
                  <a:pt x="6207897" y="1536689"/>
                  <a:pt x="5929281" y="1551305"/>
                </a:cubicBezTo>
                <a:cubicBezTo>
                  <a:pt x="5650665" y="1565921"/>
                  <a:pt x="5606545" y="1534073"/>
                  <a:pt x="5365866" y="1551305"/>
                </a:cubicBezTo>
                <a:cubicBezTo>
                  <a:pt x="5125188" y="1568537"/>
                  <a:pt x="5011343" y="1580028"/>
                  <a:pt x="4695132" y="1551305"/>
                </a:cubicBezTo>
                <a:cubicBezTo>
                  <a:pt x="4378921" y="1522582"/>
                  <a:pt x="4233391" y="1544950"/>
                  <a:pt x="3917082" y="1551305"/>
                </a:cubicBezTo>
                <a:cubicBezTo>
                  <a:pt x="3600773" y="1557661"/>
                  <a:pt x="3624607" y="1567620"/>
                  <a:pt x="3460983" y="1551305"/>
                </a:cubicBezTo>
                <a:cubicBezTo>
                  <a:pt x="3297359" y="1534990"/>
                  <a:pt x="3213871" y="1544565"/>
                  <a:pt x="3112202" y="1551305"/>
                </a:cubicBezTo>
                <a:cubicBezTo>
                  <a:pt x="3010533" y="1558045"/>
                  <a:pt x="2763978" y="1528948"/>
                  <a:pt x="2548786" y="1551305"/>
                </a:cubicBezTo>
                <a:cubicBezTo>
                  <a:pt x="2333594" y="1573662"/>
                  <a:pt x="2365806" y="1560782"/>
                  <a:pt x="2200005" y="1551305"/>
                </a:cubicBezTo>
                <a:cubicBezTo>
                  <a:pt x="2034204" y="1541828"/>
                  <a:pt x="1761947" y="1546891"/>
                  <a:pt x="1529272" y="1551305"/>
                </a:cubicBezTo>
                <a:cubicBezTo>
                  <a:pt x="1296597" y="1555719"/>
                  <a:pt x="968970" y="1577787"/>
                  <a:pt x="643904" y="1551305"/>
                </a:cubicBezTo>
                <a:cubicBezTo>
                  <a:pt x="318838" y="1524823"/>
                  <a:pt x="180542" y="1576641"/>
                  <a:pt x="0" y="1551305"/>
                </a:cubicBezTo>
                <a:cubicBezTo>
                  <a:pt x="25864" y="1416290"/>
                  <a:pt x="18044" y="1215287"/>
                  <a:pt x="0" y="1003177"/>
                </a:cubicBezTo>
                <a:cubicBezTo>
                  <a:pt x="-18044" y="791067"/>
                  <a:pt x="16454" y="648973"/>
                  <a:pt x="0" y="517102"/>
                </a:cubicBezTo>
                <a:cubicBezTo>
                  <a:pt x="-16454" y="385231"/>
                  <a:pt x="-24743" y="190037"/>
                  <a:pt x="0" y="0"/>
                </a:cubicBezTo>
                <a:close/>
              </a:path>
              <a:path w="10731731" h="1551305" stroke="0" extrusionOk="0">
                <a:moveTo>
                  <a:pt x="0" y="0"/>
                </a:moveTo>
                <a:cubicBezTo>
                  <a:pt x="321156" y="-1311"/>
                  <a:pt x="454523" y="22737"/>
                  <a:pt x="885368" y="0"/>
                </a:cubicBezTo>
                <a:cubicBezTo>
                  <a:pt x="1316213" y="-22737"/>
                  <a:pt x="1157696" y="12007"/>
                  <a:pt x="1341466" y="0"/>
                </a:cubicBezTo>
                <a:cubicBezTo>
                  <a:pt x="1525236" y="-12007"/>
                  <a:pt x="1577955" y="10196"/>
                  <a:pt x="1797565" y="0"/>
                </a:cubicBezTo>
                <a:cubicBezTo>
                  <a:pt x="2017175" y="-10196"/>
                  <a:pt x="2401334" y="-9220"/>
                  <a:pt x="2575615" y="0"/>
                </a:cubicBezTo>
                <a:cubicBezTo>
                  <a:pt x="2749896" y="9220"/>
                  <a:pt x="2948764" y="8940"/>
                  <a:pt x="3246349" y="0"/>
                </a:cubicBezTo>
                <a:cubicBezTo>
                  <a:pt x="3543934" y="-8940"/>
                  <a:pt x="3643733" y="-587"/>
                  <a:pt x="3809765" y="0"/>
                </a:cubicBezTo>
                <a:cubicBezTo>
                  <a:pt x="3975797" y="587"/>
                  <a:pt x="4155999" y="-5628"/>
                  <a:pt x="4480498" y="0"/>
                </a:cubicBezTo>
                <a:cubicBezTo>
                  <a:pt x="4804997" y="5628"/>
                  <a:pt x="4910652" y="24488"/>
                  <a:pt x="5043914" y="0"/>
                </a:cubicBezTo>
                <a:cubicBezTo>
                  <a:pt x="5177176" y="-24488"/>
                  <a:pt x="5237277" y="-2765"/>
                  <a:pt x="5392695" y="0"/>
                </a:cubicBezTo>
                <a:cubicBezTo>
                  <a:pt x="5548113" y="2765"/>
                  <a:pt x="5785063" y="-14041"/>
                  <a:pt x="5956111" y="0"/>
                </a:cubicBezTo>
                <a:cubicBezTo>
                  <a:pt x="6127159" y="14041"/>
                  <a:pt x="6227954" y="-4130"/>
                  <a:pt x="6304892" y="0"/>
                </a:cubicBezTo>
                <a:cubicBezTo>
                  <a:pt x="6381830" y="4130"/>
                  <a:pt x="6817277" y="14170"/>
                  <a:pt x="7082942" y="0"/>
                </a:cubicBezTo>
                <a:cubicBezTo>
                  <a:pt x="7348607" y="-14170"/>
                  <a:pt x="7426531" y="-21914"/>
                  <a:pt x="7539041" y="0"/>
                </a:cubicBezTo>
                <a:cubicBezTo>
                  <a:pt x="7651551" y="21914"/>
                  <a:pt x="8042187" y="-17485"/>
                  <a:pt x="8424409" y="0"/>
                </a:cubicBezTo>
                <a:cubicBezTo>
                  <a:pt x="8806631" y="17485"/>
                  <a:pt x="8774238" y="1277"/>
                  <a:pt x="9095142" y="0"/>
                </a:cubicBezTo>
                <a:cubicBezTo>
                  <a:pt x="9416046" y="-1277"/>
                  <a:pt x="9800900" y="-25231"/>
                  <a:pt x="9980510" y="0"/>
                </a:cubicBezTo>
                <a:cubicBezTo>
                  <a:pt x="10160120" y="25231"/>
                  <a:pt x="10383841" y="-36397"/>
                  <a:pt x="10731731" y="0"/>
                </a:cubicBezTo>
                <a:cubicBezTo>
                  <a:pt x="10709066" y="157762"/>
                  <a:pt x="10744998" y="304484"/>
                  <a:pt x="10731731" y="470563"/>
                </a:cubicBezTo>
                <a:cubicBezTo>
                  <a:pt x="10718464" y="636642"/>
                  <a:pt x="10711677" y="819223"/>
                  <a:pt x="10731731" y="987664"/>
                </a:cubicBezTo>
                <a:cubicBezTo>
                  <a:pt x="10751785" y="1156105"/>
                  <a:pt x="10728529" y="1406226"/>
                  <a:pt x="10731731" y="1551305"/>
                </a:cubicBezTo>
                <a:cubicBezTo>
                  <a:pt x="10615685" y="1559427"/>
                  <a:pt x="10487857" y="1561559"/>
                  <a:pt x="10382950" y="1551305"/>
                </a:cubicBezTo>
                <a:cubicBezTo>
                  <a:pt x="10278043" y="1541051"/>
                  <a:pt x="10010409" y="1570628"/>
                  <a:pt x="9712217" y="1551305"/>
                </a:cubicBezTo>
                <a:cubicBezTo>
                  <a:pt x="9414025" y="1531982"/>
                  <a:pt x="9242455" y="1557883"/>
                  <a:pt x="8934166" y="1551305"/>
                </a:cubicBezTo>
                <a:cubicBezTo>
                  <a:pt x="8625877" y="1544727"/>
                  <a:pt x="8425371" y="1537159"/>
                  <a:pt x="8263433" y="1551305"/>
                </a:cubicBezTo>
                <a:cubicBezTo>
                  <a:pt x="8101495" y="1565451"/>
                  <a:pt x="7600628" y="1582522"/>
                  <a:pt x="7378065" y="1551305"/>
                </a:cubicBezTo>
                <a:cubicBezTo>
                  <a:pt x="7155502" y="1520088"/>
                  <a:pt x="6933500" y="1552333"/>
                  <a:pt x="6492697" y="1551305"/>
                </a:cubicBezTo>
                <a:cubicBezTo>
                  <a:pt x="6051894" y="1550277"/>
                  <a:pt x="6077119" y="1518810"/>
                  <a:pt x="5714647" y="1551305"/>
                </a:cubicBezTo>
                <a:cubicBezTo>
                  <a:pt x="5352175" y="1583801"/>
                  <a:pt x="5280329" y="1572167"/>
                  <a:pt x="5151231" y="1551305"/>
                </a:cubicBezTo>
                <a:cubicBezTo>
                  <a:pt x="5022133" y="1530443"/>
                  <a:pt x="4703076" y="1526259"/>
                  <a:pt x="4480498" y="1551305"/>
                </a:cubicBezTo>
                <a:cubicBezTo>
                  <a:pt x="4257920" y="1576351"/>
                  <a:pt x="4048677" y="1548546"/>
                  <a:pt x="3702447" y="1551305"/>
                </a:cubicBezTo>
                <a:cubicBezTo>
                  <a:pt x="3356217" y="1554064"/>
                  <a:pt x="3431062" y="1535831"/>
                  <a:pt x="3353666" y="1551305"/>
                </a:cubicBezTo>
                <a:cubicBezTo>
                  <a:pt x="3276270" y="1566779"/>
                  <a:pt x="3038503" y="1575947"/>
                  <a:pt x="2790250" y="1551305"/>
                </a:cubicBezTo>
                <a:cubicBezTo>
                  <a:pt x="2541997" y="1526663"/>
                  <a:pt x="2610236" y="1538293"/>
                  <a:pt x="2441469" y="1551305"/>
                </a:cubicBezTo>
                <a:cubicBezTo>
                  <a:pt x="2272702" y="1564317"/>
                  <a:pt x="2078524" y="1533334"/>
                  <a:pt x="1985370" y="1551305"/>
                </a:cubicBezTo>
                <a:cubicBezTo>
                  <a:pt x="1892216" y="1569276"/>
                  <a:pt x="1638745" y="1565164"/>
                  <a:pt x="1314637" y="1551305"/>
                </a:cubicBezTo>
                <a:cubicBezTo>
                  <a:pt x="990529" y="1537446"/>
                  <a:pt x="1013697" y="1532480"/>
                  <a:pt x="751221" y="1551305"/>
                </a:cubicBezTo>
                <a:cubicBezTo>
                  <a:pt x="488745" y="1570130"/>
                  <a:pt x="352033" y="1557049"/>
                  <a:pt x="0" y="1551305"/>
                </a:cubicBezTo>
                <a:cubicBezTo>
                  <a:pt x="8793" y="1336481"/>
                  <a:pt x="11104" y="1263081"/>
                  <a:pt x="0" y="1080742"/>
                </a:cubicBezTo>
                <a:cubicBezTo>
                  <a:pt x="-11104" y="898403"/>
                  <a:pt x="-13800" y="737886"/>
                  <a:pt x="0" y="579154"/>
                </a:cubicBezTo>
                <a:cubicBezTo>
                  <a:pt x="13800" y="420422"/>
                  <a:pt x="-21036" y="195290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1322501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A72A2E-9703-4805-9DBF-91FD7C02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55B68-28C1-403B-BD36-226A453C0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75258"/>
            <a:ext cx="5176060" cy="4351338"/>
          </a:xfrm>
        </p:spPr>
        <p:txBody>
          <a:bodyPr/>
          <a:lstStyle>
            <a:lvl1pPr>
              <a:defRPr>
                <a:latin typeface="08서울남산체 L" panose="02020603020101020101" pitchFamily="18" charset="-127"/>
                <a:ea typeface="08서울남산체 L" panose="02020603020101020101" pitchFamily="18" charset="-127"/>
              </a:defRPr>
            </a:lvl1pPr>
            <a:lvl2pPr>
              <a:defRPr>
                <a:latin typeface="08서울남산체 L" panose="02020603020101020101" pitchFamily="18" charset="-127"/>
                <a:ea typeface="08서울남산체 L" panose="02020603020101020101" pitchFamily="18" charset="-127"/>
              </a:defRPr>
            </a:lvl2pPr>
            <a:lvl3pPr>
              <a:defRPr>
                <a:latin typeface="08서울남산체 L" panose="02020603020101020101" pitchFamily="18" charset="-127"/>
                <a:ea typeface="08서울남산체 L" panose="02020603020101020101" pitchFamily="18" charset="-127"/>
              </a:defRPr>
            </a:lvl3pPr>
            <a:lvl4pPr>
              <a:defRPr>
                <a:latin typeface="08서울남산체 L" panose="02020603020101020101" pitchFamily="18" charset="-127"/>
                <a:ea typeface="08서울남산체 L" panose="02020603020101020101" pitchFamily="18" charset="-127"/>
              </a:defRPr>
            </a:lvl4pPr>
            <a:lvl5pPr>
              <a:defRPr>
                <a:latin typeface="08서울남산체 L" panose="02020603020101020101" pitchFamily="18" charset="-127"/>
                <a:ea typeface="08서울남산체 L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5721F7-8964-4773-9114-0C2F00895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75258"/>
            <a:ext cx="5181600" cy="4351338"/>
          </a:xfrm>
        </p:spPr>
        <p:txBody>
          <a:bodyPr/>
          <a:lstStyle>
            <a:lvl1pPr>
              <a:defRPr>
                <a:latin typeface="08서울남산체 L" panose="02020603020101020101" pitchFamily="18" charset="-127"/>
                <a:ea typeface="08서울남산체 L" panose="02020603020101020101" pitchFamily="18" charset="-127"/>
              </a:defRPr>
            </a:lvl1pPr>
            <a:lvl2pPr>
              <a:defRPr>
                <a:latin typeface="08서울남산체 L" panose="02020603020101020101" pitchFamily="18" charset="-127"/>
                <a:ea typeface="08서울남산체 L" panose="02020603020101020101" pitchFamily="18" charset="-127"/>
              </a:defRPr>
            </a:lvl2pPr>
            <a:lvl3pPr>
              <a:defRPr>
                <a:latin typeface="08서울남산체 L" panose="02020603020101020101" pitchFamily="18" charset="-127"/>
                <a:ea typeface="08서울남산체 L" panose="02020603020101020101" pitchFamily="18" charset="-127"/>
              </a:defRPr>
            </a:lvl3pPr>
            <a:lvl4pPr>
              <a:defRPr>
                <a:latin typeface="08서울남산체 L" panose="02020603020101020101" pitchFamily="18" charset="-127"/>
                <a:ea typeface="08서울남산체 L" panose="02020603020101020101" pitchFamily="18" charset="-127"/>
              </a:defRPr>
            </a:lvl4pPr>
            <a:lvl5pPr>
              <a:defRPr>
                <a:latin typeface="08서울남산체 L" panose="02020603020101020101" pitchFamily="18" charset="-127"/>
                <a:ea typeface="08서울남산체 L" panose="02020603020101020101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3E6BA2-1FAB-4F9B-A52F-484BC968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359"/>
            <a:ext cx="2743200" cy="365125"/>
          </a:xfrm>
        </p:spPr>
        <p:txBody>
          <a:bodyPr/>
          <a:lstStyle/>
          <a:p>
            <a:fld id="{8B012680-2E5C-41EB-B6BD-D31625878B5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382665-4102-4896-8207-681B77BA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351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A3C840-7B03-4179-B98F-9E99127D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351"/>
            <a:ext cx="2743200" cy="365125"/>
          </a:xfrm>
        </p:spPr>
        <p:txBody>
          <a:bodyPr/>
          <a:lstStyle/>
          <a:p>
            <a:fld id="{D3F6BECF-EB07-40A6-82E8-2CAA52666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27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0F696-E579-4F3B-A2C2-0A48FB84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BC70F5-7818-4E70-92E6-65522AE1C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F7D04B-C1C3-4581-B0FD-EC5991C6A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76AFCA-5A36-4DF0-BB57-CF9E9A25A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4E7435-170D-4233-88E3-44AAA360F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4C34C6-D77E-485E-BDC7-02D83CE0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2680-2E5C-41EB-B6BD-D31625878B5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CC4F23-CCEB-4D4C-8F1D-666428FD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550E9-6962-4DBD-9C14-4BD6C800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BECF-EB07-40A6-82E8-2CAA52666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29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B363CA0-0857-48BB-9FDC-DE30C25E0CD5}"/>
              </a:ext>
            </a:extLst>
          </p:cNvPr>
          <p:cNvSpPr/>
          <p:nvPr userDrawn="1"/>
        </p:nvSpPr>
        <p:spPr>
          <a:xfrm>
            <a:off x="731520" y="290945"/>
            <a:ext cx="10706793" cy="1521230"/>
          </a:xfrm>
          <a:custGeom>
            <a:avLst/>
            <a:gdLst>
              <a:gd name="connsiteX0" fmla="*/ 0 w 10706793"/>
              <a:gd name="connsiteY0" fmla="*/ 0 h 1521230"/>
              <a:gd name="connsiteX1" fmla="*/ 776242 w 10706793"/>
              <a:gd name="connsiteY1" fmla="*/ 0 h 1521230"/>
              <a:gd name="connsiteX2" fmla="*/ 1338349 w 10706793"/>
              <a:gd name="connsiteY2" fmla="*/ 0 h 1521230"/>
              <a:gd name="connsiteX3" fmla="*/ 2007524 w 10706793"/>
              <a:gd name="connsiteY3" fmla="*/ 0 h 1521230"/>
              <a:gd name="connsiteX4" fmla="*/ 2569630 w 10706793"/>
              <a:gd name="connsiteY4" fmla="*/ 0 h 1521230"/>
              <a:gd name="connsiteX5" fmla="*/ 3345873 w 10706793"/>
              <a:gd name="connsiteY5" fmla="*/ 0 h 1521230"/>
              <a:gd name="connsiteX6" fmla="*/ 3693844 w 10706793"/>
              <a:gd name="connsiteY6" fmla="*/ 0 h 1521230"/>
              <a:gd name="connsiteX7" fmla="*/ 4470086 w 10706793"/>
              <a:gd name="connsiteY7" fmla="*/ 0 h 1521230"/>
              <a:gd name="connsiteX8" fmla="*/ 5032193 w 10706793"/>
              <a:gd name="connsiteY8" fmla="*/ 0 h 1521230"/>
              <a:gd name="connsiteX9" fmla="*/ 5594299 w 10706793"/>
              <a:gd name="connsiteY9" fmla="*/ 0 h 1521230"/>
              <a:gd name="connsiteX10" fmla="*/ 6156406 w 10706793"/>
              <a:gd name="connsiteY10" fmla="*/ 0 h 1521230"/>
              <a:gd name="connsiteX11" fmla="*/ 6611445 w 10706793"/>
              <a:gd name="connsiteY11" fmla="*/ 0 h 1521230"/>
              <a:gd name="connsiteX12" fmla="*/ 7494755 w 10706793"/>
              <a:gd name="connsiteY12" fmla="*/ 0 h 1521230"/>
              <a:gd name="connsiteX13" fmla="*/ 8270998 w 10706793"/>
              <a:gd name="connsiteY13" fmla="*/ 0 h 1521230"/>
              <a:gd name="connsiteX14" fmla="*/ 8833104 w 10706793"/>
              <a:gd name="connsiteY14" fmla="*/ 0 h 1521230"/>
              <a:gd name="connsiteX15" fmla="*/ 9609347 w 10706793"/>
              <a:gd name="connsiteY15" fmla="*/ 0 h 1521230"/>
              <a:gd name="connsiteX16" fmla="*/ 10064385 w 10706793"/>
              <a:gd name="connsiteY16" fmla="*/ 0 h 1521230"/>
              <a:gd name="connsiteX17" fmla="*/ 10706793 w 10706793"/>
              <a:gd name="connsiteY17" fmla="*/ 0 h 1521230"/>
              <a:gd name="connsiteX18" fmla="*/ 10706793 w 10706793"/>
              <a:gd name="connsiteY18" fmla="*/ 491864 h 1521230"/>
              <a:gd name="connsiteX19" fmla="*/ 10706793 w 10706793"/>
              <a:gd name="connsiteY19" fmla="*/ 1014153 h 1521230"/>
              <a:gd name="connsiteX20" fmla="*/ 10706793 w 10706793"/>
              <a:gd name="connsiteY20" fmla="*/ 1521230 h 1521230"/>
              <a:gd name="connsiteX21" fmla="*/ 9930551 w 10706793"/>
              <a:gd name="connsiteY21" fmla="*/ 1521230 h 1521230"/>
              <a:gd name="connsiteX22" fmla="*/ 9154308 w 10706793"/>
              <a:gd name="connsiteY22" fmla="*/ 1521230 h 1521230"/>
              <a:gd name="connsiteX23" fmla="*/ 8699269 w 10706793"/>
              <a:gd name="connsiteY23" fmla="*/ 1521230 h 1521230"/>
              <a:gd name="connsiteX24" fmla="*/ 7923027 w 10706793"/>
              <a:gd name="connsiteY24" fmla="*/ 1521230 h 1521230"/>
              <a:gd name="connsiteX25" fmla="*/ 7360920 w 10706793"/>
              <a:gd name="connsiteY25" fmla="*/ 1521230 h 1521230"/>
              <a:gd name="connsiteX26" fmla="*/ 6798814 w 10706793"/>
              <a:gd name="connsiteY26" fmla="*/ 1521230 h 1521230"/>
              <a:gd name="connsiteX27" fmla="*/ 6343775 w 10706793"/>
              <a:gd name="connsiteY27" fmla="*/ 1521230 h 1521230"/>
              <a:gd name="connsiteX28" fmla="*/ 5460464 w 10706793"/>
              <a:gd name="connsiteY28" fmla="*/ 1521230 h 1521230"/>
              <a:gd name="connsiteX29" fmla="*/ 4791290 w 10706793"/>
              <a:gd name="connsiteY29" fmla="*/ 1521230 h 1521230"/>
              <a:gd name="connsiteX30" fmla="*/ 4122115 w 10706793"/>
              <a:gd name="connsiteY30" fmla="*/ 1521230 h 1521230"/>
              <a:gd name="connsiteX31" fmla="*/ 3560009 w 10706793"/>
              <a:gd name="connsiteY31" fmla="*/ 1521230 h 1521230"/>
              <a:gd name="connsiteX32" fmla="*/ 2783766 w 10706793"/>
              <a:gd name="connsiteY32" fmla="*/ 1521230 h 1521230"/>
              <a:gd name="connsiteX33" fmla="*/ 2328727 w 10706793"/>
              <a:gd name="connsiteY33" fmla="*/ 1521230 h 1521230"/>
              <a:gd name="connsiteX34" fmla="*/ 1552485 w 10706793"/>
              <a:gd name="connsiteY34" fmla="*/ 1521230 h 1521230"/>
              <a:gd name="connsiteX35" fmla="*/ 669175 w 10706793"/>
              <a:gd name="connsiteY35" fmla="*/ 1521230 h 1521230"/>
              <a:gd name="connsiteX36" fmla="*/ 0 w 10706793"/>
              <a:gd name="connsiteY36" fmla="*/ 1521230 h 1521230"/>
              <a:gd name="connsiteX37" fmla="*/ 0 w 10706793"/>
              <a:gd name="connsiteY37" fmla="*/ 1029366 h 1521230"/>
              <a:gd name="connsiteX38" fmla="*/ 0 w 10706793"/>
              <a:gd name="connsiteY38" fmla="*/ 537501 h 1521230"/>
              <a:gd name="connsiteX39" fmla="*/ 0 w 10706793"/>
              <a:gd name="connsiteY39" fmla="*/ 0 h 1521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0706793" h="1521230" fill="none" extrusionOk="0">
                <a:moveTo>
                  <a:pt x="0" y="0"/>
                </a:moveTo>
                <a:cubicBezTo>
                  <a:pt x="359676" y="-28121"/>
                  <a:pt x="494042" y="-10097"/>
                  <a:pt x="776242" y="0"/>
                </a:cubicBezTo>
                <a:cubicBezTo>
                  <a:pt x="1058442" y="10097"/>
                  <a:pt x="1105521" y="-1058"/>
                  <a:pt x="1338349" y="0"/>
                </a:cubicBezTo>
                <a:cubicBezTo>
                  <a:pt x="1571177" y="1058"/>
                  <a:pt x="1749123" y="30519"/>
                  <a:pt x="2007524" y="0"/>
                </a:cubicBezTo>
                <a:cubicBezTo>
                  <a:pt x="2265926" y="-30519"/>
                  <a:pt x="2329161" y="22381"/>
                  <a:pt x="2569630" y="0"/>
                </a:cubicBezTo>
                <a:cubicBezTo>
                  <a:pt x="2810099" y="-22381"/>
                  <a:pt x="3190211" y="11660"/>
                  <a:pt x="3345873" y="0"/>
                </a:cubicBezTo>
                <a:cubicBezTo>
                  <a:pt x="3501535" y="-11660"/>
                  <a:pt x="3590702" y="-8"/>
                  <a:pt x="3693844" y="0"/>
                </a:cubicBezTo>
                <a:cubicBezTo>
                  <a:pt x="3796986" y="8"/>
                  <a:pt x="4223142" y="3655"/>
                  <a:pt x="4470086" y="0"/>
                </a:cubicBezTo>
                <a:cubicBezTo>
                  <a:pt x="4717030" y="-3655"/>
                  <a:pt x="4776618" y="15053"/>
                  <a:pt x="5032193" y="0"/>
                </a:cubicBezTo>
                <a:cubicBezTo>
                  <a:pt x="5287768" y="-15053"/>
                  <a:pt x="5351373" y="4568"/>
                  <a:pt x="5594299" y="0"/>
                </a:cubicBezTo>
                <a:cubicBezTo>
                  <a:pt x="5837225" y="-4568"/>
                  <a:pt x="5895828" y="3376"/>
                  <a:pt x="6156406" y="0"/>
                </a:cubicBezTo>
                <a:cubicBezTo>
                  <a:pt x="6416984" y="-3376"/>
                  <a:pt x="6421573" y="-14907"/>
                  <a:pt x="6611445" y="0"/>
                </a:cubicBezTo>
                <a:cubicBezTo>
                  <a:pt x="6801317" y="14907"/>
                  <a:pt x="7188118" y="-9446"/>
                  <a:pt x="7494755" y="0"/>
                </a:cubicBezTo>
                <a:cubicBezTo>
                  <a:pt x="7801392" y="9446"/>
                  <a:pt x="8079698" y="-7895"/>
                  <a:pt x="8270998" y="0"/>
                </a:cubicBezTo>
                <a:cubicBezTo>
                  <a:pt x="8462298" y="7895"/>
                  <a:pt x="8590326" y="-4976"/>
                  <a:pt x="8833104" y="0"/>
                </a:cubicBezTo>
                <a:cubicBezTo>
                  <a:pt x="9075882" y="4976"/>
                  <a:pt x="9439630" y="29063"/>
                  <a:pt x="9609347" y="0"/>
                </a:cubicBezTo>
                <a:cubicBezTo>
                  <a:pt x="9779064" y="-29063"/>
                  <a:pt x="9900664" y="-7270"/>
                  <a:pt x="10064385" y="0"/>
                </a:cubicBezTo>
                <a:cubicBezTo>
                  <a:pt x="10228106" y="7270"/>
                  <a:pt x="10424702" y="-2512"/>
                  <a:pt x="10706793" y="0"/>
                </a:cubicBezTo>
                <a:cubicBezTo>
                  <a:pt x="10682678" y="198391"/>
                  <a:pt x="10684946" y="381061"/>
                  <a:pt x="10706793" y="491864"/>
                </a:cubicBezTo>
                <a:cubicBezTo>
                  <a:pt x="10728640" y="602667"/>
                  <a:pt x="10728937" y="832201"/>
                  <a:pt x="10706793" y="1014153"/>
                </a:cubicBezTo>
                <a:cubicBezTo>
                  <a:pt x="10684649" y="1196105"/>
                  <a:pt x="10682519" y="1331443"/>
                  <a:pt x="10706793" y="1521230"/>
                </a:cubicBezTo>
                <a:cubicBezTo>
                  <a:pt x="10410694" y="1511309"/>
                  <a:pt x="10235396" y="1495206"/>
                  <a:pt x="9930551" y="1521230"/>
                </a:cubicBezTo>
                <a:cubicBezTo>
                  <a:pt x="9625706" y="1547254"/>
                  <a:pt x="9521646" y="1516395"/>
                  <a:pt x="9154308" y="1521230"/>
                </a:cubicBezTo>
                <a:cubicBezTo>
                  <a:pt x="8786970" y="1526065"/>
                  <a:pt x="8914592" y="1501021"/>
                  <a:pt x="8699269" y="1521230"/>
                </a:cubicBezTo>
                <a:cubicBezTo>
                  <a:pt x="8483946" y="1541439"/>
                  <a:pt x="8221161" y="1493413"/>
                  <a:pt x="7923027" y="1521230"/>
                </a:cubicBezTo>
                <a:cubicBezTo>
                  <a:pt x="7624893" y="1549047"/>
                  <a:pt x="7606101" y="1522301"/>
                  <a:pt x="7360920" y="1521230"/>
                </a:cubicBezTo>
                <a:cubicBezTo>
                  <a:pt x="7115739" y="1520159"/>
                  <a:pt x="7060269" y="1513435"/>
                  <a:pt x="6798814" y="1521230"/>
                </a:cubicBezTo>
                <a:cubicBezTo>
                  <a:pt x="6537359" y="1529025"/>
                  <a:pt x="6531985" y="1539166"/>
                  <a:pt x="6343775" y="1521230"/>
                </a:cubicBezTo>
                <a:cubicBezTo>
                  <a:pt x="6155565" y="1503294"/>
                  <a:pt x="5764739" y="1485033"/>
                  <a:pt x="5460464" y="1521230"/>
                </a:cubicBezTo>
                <a:cubicBezTo>
                  <a:pt x="5156189" y="1557427"/>
                  <a:pt x="4951520" y="1550671"/>
                  <a:pt x="4791290" y="1521230"/>
                </a:cubicBezTo>
                <a:cubicBezTo>
                  <a:pt x="4631060" y="1491789"/>
                  <a:pt x="4312044" y="1537410"/>
                  <a:pt x="4122115" y="1521230"/>
                </a:cubicBezTo>
                <a:cubicBezTo>
                  <a:pt x="3932187" y="1505050"/>
                  <a:pt x="3684172" y="1527998"/>
                  <a:pt x="3560009" y="1521230"/>
                </a:cubicBezTo>
                <a:cubicBezTo>
                  <a:pt x="3435846" y="1514462"/>
                  <a:pt x="3116058" y="1546676"/>
                  <a:pt x="2783766" y="1521230"/>
                </a:cubicBezTo>
                <a:cubicBezTo>
                  <a:pt x="2451474" y="1495784"/>
                  <a:pt x="2485434" y="1542140"/>
                  <a:pt x="2328727" y="1521230"/>
                </a:cubicBezTo>
                <a:cubicBezTo>
                  <a:pt x="2172020" y="1500320"/>
                  <a:pt x="1868732" y="1512939"/>
                  <a:pt x="1552485" y="1521230"/>
                </a:cubicBezTo>
                <a:cubicBezTo>
                  <a:pt x="1236238" y="1529521"/>
                  <a:pt x="894327" y="1543673"/>
                  <a:pt x="669175" y="1521230"/>
                </a:cubicBezTo>
                <a:cubicBezTo>
                  <a:pt x="444023" y="1498788"/>
                  <a:pt x="184546" y="1494317"/>
                  <a:pt x="0" y="1521230"/>
                </a:cubicBezTo>
                <a:cubicBezTo>
                  <a:pt x="20115" y="1381574"/>
                  <a:pt x="-481" y="1133983"/>
                  <a:pt x="0" y="1029366"/>
                </a:cubicBezTo>
                <a:cubicBezTo>
                  <a:pt x="481" y="924749"/>
                  <a:pt x="24372" y="729796"/>
                  <a:pt x="0" y="537501"/>
                </a:cubicBezTo>
                <a:cubicBezTo>
                  <a:pt x="-24372" y="345206"/>
                  <a:pt x="-15528" y="135183"/>
                  <a:pt x="0" y="0"/>
                </a:cubicBezTo>
                <a:close/>
              </a:path>
              <a:path w="10706793" h="1521230" stroke="0" extrusionOk="0">
                <a:moveTo>
                  <a:pt x="0" y="0"/>
                </a:moveTo>
                <a:cubicBezTo>
                  <a:pt x="144455" y="-5866"/>
                  <a:pt x="262147" y="-7154"/>
                  <a:pt x="347971" y="0"/>
                </a:cubicBezTo>
                <a:cubicBezTo>
                  <a:pt x="433795" y="7154"/>
                  <a:pt x="672550" y="21957"/>
                  <a:pt x="910077" y="0"/>
                </a:cubicBezTo>
                <a:cubicBezTo>
                  <a:pt x="1147604" y="-21957"/>
                  <a:pt x="1323957" y="6581"/>
                  <a:pt x="1579252" y="0"/>
                </a:cubicBezTo>
                <a:cubicBezTo>
                  <a:pt x="1834548" y="-6581"/>
                  <a:pt x="2016078" y="-3182"/>
                  <a:pt x="2248427" y="0"/>
                </a:cubicBezTo>
                <a:cubicBezTo>
                  <a:pt x="2480777" y="3182"/>
                  <a:pt x="2547520" y="-3626"/>
                  <a:pt x="2703465" y="0"/>
                </a:cubicBezTo>
                <a:cubicBezTo>
                  <a:pt x="2859410" y="3626"/>
                  <a:pt x="3038715" y="-14645"/>
                  <a:pt x="3372640" y="0"/>
                </a:cubicBezTo>
                <a:cubicBezTo>
                  <a:pt x="3706565" y="14645"/>
                  <a:pt x="3703430" y="21315"/>
                  <a:pt x="3827678" y="0"/>
                </a:cubicBezTo>
                <a:cubicBezTo>
                  <a:pt x="3951926" y="-21315"/>
                  <a:pt x="4344316" y="13814"/>
                  <a:pt x="4710989" y="0"/>
                </a:cubicBezTo>
                <a:cubicBezTo>
                  <a:pt x="5077662" y="-13814"/>
                  <a:pt x="5045413" y="2750"/>
                  <a:pt x="5273096" y="0"/>
                </a:cubicBezTo>
                <a:cubicBezTo>
                  <a:pt x="5500779" y="-2750"/>
                  <a:pt x="5741298" y="-296"/>
                  <a:pt x="5942270" y="0"/>
                </a:cubicBezTo>
                <a:cubicBezTo>
                  <a:pt x="6143242" y="296"/>
                  <a:pt x="6254974" y="20667"/>
                  <a:pt x="6397309" y="0"/>
                </a:cubicBezTo>
                <a:cubicBezTo>
                  <a:pt x="6539644" y="-20667"/>
                  <a:pt x="6819856" y="2756"/>
                  <a:pt x="7173551" y="0"/>
                </a:cubicBezTo>
                <a:cubicBezTo>
                  <a:pt x="7527246" y="-2756"/>
                  <a:pt x="7507852" y="19810"/>
                  <a:pt x="7735658" y="0"/>
                </a:cubicBezTo>
                <a:cubicBezTo>
                  <a:pt x="7963464" y="-19810"/>
                  <a:pt x="8000331" y="4210"/>
                  <a:pt x="8083629" y="0"/>
                </a:cubicBezTo>
                <a:cubicBezTo>
                  <a:pt x="8166927" y="-4210"/>
                  <a:pt x="8271896" y="-15901"/>
                  <a:pt x="8431599" y="0"/>
                </a:cubicBezTo>
                <a:cubicBezTo>
                  <a:pt x="8591302" y="15901"/>
                  <a:pt x="8828990" y="27978"/>
                  <a:pt x="8993706" y="0"/>
                </a:cubicBezTo>
                <a:cubicBezTo>
                  <a:pt x="9158422" y="-27978"/>
                  <a:pt x="9523436" y="848"/>
                  <a:pt x="9769949" y="0"/>
                </a:cubicBezTo>
                <a:cubicBezTo>
                  <a:pt x="10016462" y="-848"/>
                  <a:pt x="10009970" y="-8710"/>
                  <a:pt x="10117919" y="0"/>
                </a:cubicBezTo>
                <a:cubicBezTo>
                  <a:pt x="10225868" y="8710"/>
                  <a:pt x="10468653" y="19432"/>
                  <a:pt x="10706793" y="0"/>
                </a:cubicBezTo>
                <a:cubicBezTo>
                  <a:pt x="10683415" y="197327"/>
                  <a:pt x="10689711" y="354448"/>
                  <a:pt x="10706793" y="522289"/>
                </a:cubicBezTo>
                <a:cubicBezTo>
                  <a:pt x="10723875" y="690130"/>
                  <a:pt x="10711292" y="796764"/>
                  <a:pt x="10706793" y="1059790"/>
                </a:cubicBezTo>
                <a:cubicBezTo>
                  <a:pt x="10702294" y="1322816"/>
                  <a:pt x="10713306" y="1414466"/>
                  <a:pt x="10706793" y="1521230"/>
                </a:cubicBezTo>
                <a:cubicBezTo>
                  <a:pt x="10405987" y="1512355"/>
                  <a:pt x="10261713" y="1551530"/>
                  <a:pt x="9930551" y="1521230"/>
                </a:cubicBezTo>
                <a:cubicBezTo>
                  <a:pt x="9599389" y="1490930"/>
                  <a:pt x="9661366" y="1535510"/>
                  <a:pt x="9582580" y="1521230"/>
                </a:cubicBezTo>
                <a:cubicBezTo>
                  <a:pt x="9503794" y="1506950"/>
                  <a:pt x="9326862" y="1526648"/>
                  <a:pt x="9234609" y="1521230"/>
                </a:cubicBezTo>
                <a:cubicBezTo>
                  <a:pt x="9142356" y="1515812"/>
                  <a:pt x="8877652" y="1487961"/>
                  <a:pt x="8565434" y="1521230"/>
                </a:cubicBezTo>
                <a:cubicBezTo>
                  <a:pt x="8253216" y="1554499"/>
                  <a:pt x="8262352" y="1499646"/>
                  <a:pt x="8110396" y="1521230"/>
                </a:cubicBezTo>
                <a:cubicBezTo>
                  <a:pt x="7958440" y="1542814"/>
                  <a:pt x="7738012" y="1519225"/>
                  <a:pt x="7548289" y="1521230"/>
                </a:cubicBezTo>
                <a:cubicBezTo>
                  <a:pt x="7358566" y="1523235"/>
                  <a:pt x="7316217" y="1524108"/>
                  <a:pt x="7093250" y="1521230"/>
                </a:cubicBezTo>
                <a:cubicBezTo>
                  <a:pt x="6870283" y="1518352"/>
                  <a:pt x="6854525" y="1520555"/>
                  <a:pt x="6638212" y="1521230"/>
                </a:cubicBezTo>
                <a:cubicBezTo>
                  <a:pt x="6421899" y="1521905"/>
                  <a:pt x="6382130" y="1528536"/>
                  <a:pt x="6290241" y="1521230"/>
                </a:cubicBezTo>
                <a:cubicBezTo>
                  <a:pt x="6198352" y="1513924"/>
                  <a:pt x="5987317" y="1522776"/>
                  <a:pt x="5728134" y="1521230"/>
                </a:cubicBezTo>
                <a:cubicBezTo>
                  <a:pt x="5468951" y="1519684"/>
                  <a:pt x="5377001" y="1494857"/>
                  <a:pt x="5058960" y="1521230"/>
                </a:cubicBezTo>
                <a:cubicBezTo>
                  <a:pt x="4740919" y="1547603"/>
                  <a:pt x="4574789" y="1529838"/>
                  <a:pt x="4282717" y="1521230"/>
                </a:cubicBezTo>
                <a:cubicBezTo>
                  <a:pt x="3990645" y="1512622"/>
                  <a:pt x="4050891" y="1523583"/>
                  <a:pt x="3934746" y="1521230"/>
                </a:cubicBezTo>
                <a:cubicBezTo>
                  <a:pt x="3818601" y="1518877"/>
                  <a:pt x="3523079" y="1544936"/>
                  <a:pt x="3372640" y="1521230"/>
                </a:cubicBezTo>
                <a:cubicBezTo>
                  <a:pt x="3222201" y="1497524"/>
                  <a:pt x="2939789" y="1517667"/>
                  <a:pt x="2810533" y="1521230"/>
                </a:cubicBezTo>
                <a:cubicBezTo>
                  <a:pt x="2681277" y="1524793"/>
                  <a:pt x="2233789" y="1509573"/>
                  <a:pt x="2034291" y="1521230"/>
                </a:cubicBezTo>
                <a:cubicBezTo>
                  <a:pt x="1834793" y="1532887"/>
                  <a:pt x="1413667" y="1490025"/>
                  <a:pt x="1150980" y="1521230"/>
                </a:cubicBezTo>
                <a:cubicBezTo>
                  <a:pt x="888293" y="1552435"/>
                  <a:pt x="918042" y="1521200"/>
                  <a:pt x="695942" y="1521230"/>
                </a:cubicBezTo>
                <a:cubicBezTo>
                  <a:pt x="473842" y="1521260"/>
                  <a:pt x="287957" y="1547099"/>
                  <a:pt x="0" y="1521230"/>
                </a:cubicBezTo>
                <a:cubicBezTo>
                  <a:pt x="-5619" y="1343497"/>
                  <a:pt x="4821" y="1248756"/>
                  <a:pt x="0" y="1029366"/>
                </a:cubicBezTo>
                <a:cubicBezTo>
                  <a:pt x="-4821" y="809976"/>
                  <a:pt x="-10352" y="675001"/>
                  <a:pt x="0" y="491864"/>
                </a:cubicBezTo>
                <a:cubicBezTo>
                  <a:pt x="10352" y="308727"/>
                  <a:pt x="23773" y="19558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4646245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B8DA0A-20A7-4C19-9AF5-B554F94C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6C8086-90CC-41DF-90FA-275B449D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2680-2E5C-41EB-B6BD-D31625878B5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78587F-87E5-487F-A1C2-C53C5695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5E6A08-4B10-4BF4-876E-3F5BD408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BECF-EB07-40A6-82E8-2CAA52666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8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583DCB-1D70-48F4-ACED-F70A5AC6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2680-2E5C-41EB-B6BD-D31625878B5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532CC3-000E-43DA-8E64-213D21C7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9D15A6-A2F4-490E-A0E7-CC5B623E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BECF-EB07-40A6-82E8-2CAA52666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7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6BBD1-2860-4566-8CFD-8654A9AB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96397-FFFC-49D9-AFCB-E7573B20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B830F8-A0B4-4EE9-9AF1-3CC926131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05A081-F083-4313-9CD6-59EAA77D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2680-2E5C-41EB-B6BD-D31625878B5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4AAD00-DA30-4539-8D48-4F858CC6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5F5D30-942C-42F1-A6DF-560161AD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BECF-EB07-40A6-82E8-2CAA52666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9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59B9B-8B16-44F3-B901-7EDE2075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41E151-9BA9-4B72-BB12-636DC2391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DFB2C-DFBD-4F63-8C6A-9FFF9659E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1CC2E5-409E-4D41-99F0-DA6C3773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2680-2E5C-41EB-B6BD-D31625878B5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4F7F08-BBCE-45A3-98F8-24E8B6F9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1C73C2-A6C9-44F4-ACF4-A47F0070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BECF-EB07-40A6-82E8-2CAA52666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88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BA173C-C883-4B06-ABD1-1FEFB7CC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F46A8-2A0A-4E1B-B2E0-AC6FCA364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51294-B4BC-416E-B058-929404759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12680-2E5C-41EB-B6BD-D31625878B58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81015-2771-412C-8523-89A90083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8CC8C-F400-45FE-9707-4D66282F9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BECF-EB07-40A6-82E8-2CAA52666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5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helper.t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810FC1D-2EA2-47B2-90D7-2958169E8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파랑이야기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01471F2E-A2F5-4FC4-8F10-0485262ED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편집하여 사용하세요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.)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E5F1F-F521-46C4-A64D-E2821F04CF39}"/>
              </a:ext>
            </a:extLst>
          </p:cNvPr>
          <p:cNvSpPr txBox="1"/>
          <p:nvPr/>
        </p:nvSpPr>
        <p:spPr>
          <a:xfrm>
            <a:off x="100668" y="83890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Template by projecthelper.tk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Made by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이름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51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0D38B-D89B-4DE9-886E-D906E108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를 쉽게 만드는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FA096-0E83-450F-94F9-C8449F6B4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projecthelper.tk</a:t>
            </a:r>
            <a:r>
              <a:rPr lang="ko-KR" altLang="en-US" dirty="0"/>
              <a:t>에 접속한다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원하는 템플릿을 다운로드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쓴다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이렇게 쓰는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92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8FE8673-02A2-48D7-9B39-80D70EA5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저녁음식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9315980-E176-40DA-8222-86B3ECDB54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치킨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맛있다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없다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329A1A-B586-4765-8A46-C2EDC55849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피자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맛있다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F9E349-FB08-46DA-B46E-2209715E1A08}"/>
              </a:ext>
            </a:extLst>
          </p:cNvPr>
          <p:cNvSpPr txBox="1"/>
          <p:nvPr/>
        </p:nvSpPr>
        <p:spPr>
          <a:xfrm>
            <a:off x="3003259" y="612396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여기는 빈 공간이다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마음껏 그리자</a:t>
            </a:r>
            <a:r>
              <a:rPr lang="en-US" altLang="ko-KR" dirty="0"/>
              <a:t>.</a:t>
            </a: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19005E3C-76BE-46A3-B2F9-47AAE076A558}"/>
              </a:ext>
            </a:extLst>
          </p:cNvPr>
          <p:cNvSpPr/>
          <p:nvPr/>
        </p:nvSpPr>
        <p:spPr>
          <a:xfrm>
            <a:off x="1268659" y="767593"/>
            <a:ext cx="8984912" cy="5478011"/>
          </a:xfrm>
          <a:custGeom>
            <a:avLst/>
            <a:gdLst>
              <a:gd name="connsiteX0" fmla="*/ 1619378 w 8984912"/>
              <a:gd name="connsiteY0" fmla="*/ 1719743 h 5478011"/>
              <a:gd name="connsiteX1" fmla="*/ 1669712 w 8984912"/>
              <a:gd name="connsiteY1" fmla="*/ 1770077 h 5478011"/>
              <a:gd name="connsiteX2" fmla="*/ 1678101 w 8984912"/>
              <a:gd name="connsiteY2" fmla="*/ 1812022 h 5478011"/>
              <a:gd name="connsiteX3" fmla="*/ 1694879 w 8984912"/>
              <a:gd name="connsiteY3" fmla="*/ 1879134 h 5478011"/>
              <a:gd name="connsiteX4" fmla="*/ 1720046 w 8984912"/>
              <a:gd name="connsiteY4" fmla="*/ 1954635 h 5478011"/>
              <a:gd name="connsiteX5" fmla="*/ 1753602 w 8984912"/>
              <a:gd name="connsiteY5" fmla="*/ 2147581 h 5478011"/>
              <a:gd name="connsiteX6" fmla="*/ 1795547 w 8984912"/>
              <a:gd name="connsiteY6" fmla="*/ 2265027 h 5478011"/>
              <a:gd name="connsiteX7" fmla="*/ 1820714 w 8984912"/>
              <a:gd name="connsiteY7" fmla="*/ 2348917 h 5478011"/>
              <a:gd name="connsiteX8" fmla="*/ 1879436 w 8984912"/>
              <a:gd name="connsiteY8" fmla="*/ 2483141 h 5478011"/>
              <a:gd name="connsiteX9" fmla="*/ 1938159 w 8984912"/>
              <a:gd name="connsiteY9" fmla="*/ 2567031 h 5478011"/>
              <a:gd name="connsiteX10" fmla="*/ 2013660 w 8984912"/>
              <a:gd name="connsiteY10" fmla="*/ 2592198 h 5478011"/>
              <a:gd name="connsiteX11" fmla="*/ 2189829 w 8984912"/>
              <a:gd name="connsiteY11" fmla="*/ 2583809 h 5478011"/>
              <a:gd name="connsiteX12" fmla="*/ 2290497 w 8984912"/>
              <a:gd name="connsiteY12" fmla="*/ 2541864 h 5478011"/>
              <a:gd name="connsiteX13" fmla="*/ 2626057 w 8984912"/>
              <a:gd name="connsiteY13" fmla="*/ 2365695 h 5478011"/>
              <a:gd name="connsiteX14" fmla="*/ 3347510 w 8984912"/>
              <a:gd name="connsiteY14" fmla="*/ 1929468 h 5478011"/>
              <a:gd name="connsiteX15" fmla="*/ 3506901 w 8984912"/>
              <a:gd name="connsiteY15" fmla="*/ 1837189 h 5478011"/>
              <a:gd name="connsiteX16" fmla="*/ 3657903 w 8984912"/>
              <a:gd name="connsiteY16" fmla="*/ 1736521 h 5478011"/>
              <a:gd name="connsiteX17" fmla="*/ 3766959 w 8984912"/>
              <a:gd name="connsiteY17" fmla="*/ 1677798 h 5478011"/>
              <a:gd name="connsiteX18" fmla="*/ 3876016 w 8984912"/>
              <a:gd name="connsiteY18" fmla="*/ 1635853 h 5478011"/>
              <a:gd name="connsiteX19" fmla="*/ 3917961 w 8984912"/>
              <a:gd name="connsiteY19" fmla="*/ 1686187 h 5478011"/>
              <a:gd name="connsiteX20" fmla="*/ 3943128 w 8984912"/>
              <a:gd name="connsiteY20" fmla="*/ 1870745 h 5478011"/>
              <a:gd name="connsiteX21" fmla="*/ 4027018 w 8984912"/>
              <a:gd name="connsiteY21" fmla="*/ 2441196 h 5478011"/>
              <a:gd name="connsiteX22" fmla="*/ 4077352 w 8984912"/>
              <a:gd name="connsiteY22" fmla="*/ 2625754 h 5478011"/>
              <a:gd name="connsiteX23" fmla="*/ 4152853 w 8984912"/>
              <a:gd name="connsiteY23" fmla="*/ 2776756 h 5478011"/>
              <a:gd name="connsiteX24" fmla="*/ 4211576 w 8984912"/>
              <a:gd name="connsiteY24" fmla="*/ 2869035 h 5478011"/>
              <a:gd name="connsiteX25" fmla="*/ 4303855 w 8984912"/>
              <a:gd name="connsiteY25" fmla="*/ 2860646 h 5478011"/>
              <a:gd name="connsiteX26" fmla="*/ 4362578 w 8984912"/>
              <a:gd name="connsiteY26" fmla="*/ 2801923 h 5478011"/>
              <a:gd name="connsiteX27" fmla="*/ 4580692 w 8984912"/>
              <a:gd name="connsiteY27" fmla="*/ 2634143 h 5478011"/>
              <a:gd name="connsiteX28" fmla="*/ 4849139 w 8984912"/>
              <a:gd name="connsiteY28" fmla="*/ 2416029 h 5478011"/>
              <a:gd name="connsiteX29" fmla="*/ 5016919 w 8984912"/>
              <a:gd name="connsiteY29" fmla="*/ 2273416 h 5478011"/>
              <a:gd name="connsiteX30" fmla="*/ 5184699 w 8984912"/>
              <a:gd name="connsiteY30" fmla="*/ 2130803 h 5478011"/>
              <a:gd name="connsiteX31" fmla="*/ 5327312 w 8984912"/>
              <a:gd name="connsiteY31" fmla="*/ 2021747 h 5478011"/>
              <a:gd name="connsiteX32" fmla="*/ 5394424 w 8984912"/>
              <a:gd name="connsiteY32" fmla="*/ 1954635 h 5478011"/>
              <a:gd name="connsiteX33" fmla="*/ 5545425 w 8984912"/>
              <a:gd name="connsiteY33" fmla="*/ 1853967 h 5478011"/>
              <a:gd name="connsiteX34" fmla="*/ 5595759 w 8984912"/>
              <a:gd name="connsiteY34" fmla="*/ 1820411 h 5478011"/>
              <a:gd name="connsiteX35" fmla="*/ 5620926 w 8984912"/>
              <a:gd name="connsiteY35" fmla="*/ 1837189 h 5478011"/>
              <a:gd name="connsiteX36" fmla="*/ 5654482 w 8984912"/>
              <a:gd name="connsiteY36" fmla="*/ 2038525 h 5478011"/>
              <a:gd name="connsiteX37" fmla="*/ 5696427 w 8984912"/>
              <a:gd name="connsiteY37" fmla="*/ 2332139 h 5478011"/>
              <a:gd name="connsiteX38" fmla="*/ 5729983 w 8984912"/>
              <a:gd name="connsiteY38" fmla="*/ 2466363 h 5478011"/>
              <a:gd name="connsiteX39" fmla="*/ 5771928 w 8984912"/>
              <a:gd name="connsiteY39" fmla="*/ 2642532 h 5478011"/>
              <a:gd name="connsiteX40" fmla="*/ 5805484 w 8984912"/>
              <a:gd name="connsiteY40" fmla="*/ 2667699 h 5478011"/>
              <a:gd name="connsiteX41" fmla="*/ 5822262 w 8984912"/>
              <a:gd name="connsiteY41" fmla="*/ 2692866 h 5478011"/>
              <a:gd name="connsiteX42" fmla="*/ 5906152 w 8984912"/>
              <a:gd name="connsiteY42" fmla="*/ 2676088 h 5478011"/>
              <a:gd name="connsiteX43" fmla="*/ 6015209 w 8984912"/>
              <a:gd name="connsiteY43" fmla="*/ 2558642 h 5478011"/>
              <a:gd name="connsiteX44" fmla="*/ 6174600 w 8984912"/>
              <a:gd name="connsiteY44" fmla="*/ 2399251 h 5478011"/>
              <a:gd name="connsiteX45" fmla="*/ 6292046 w 8984912"/>
              <a:gd name="connsiteY45" fmla="*/ 2306972 h 5478011"/>
              <a:gd name="connsiteX46" fmla="*/ 6543715 w 8984912"/>
              <a:gd name="connsiteY46" fmla="*/ 2080469 h 5478011"/>
              <a:gd name="connsiteX47" fmla="*/ 6635994 w 8984912"/>
              <a:gd name="connsiteY47" fmla="*/ 2030136 h 5478011"/>
              <a:gd name="connsiteX48" fmla="*/ 6694717 w 8984912"/>
              <a:gd name="connsiteY48" fmla="*/ 2114025 h 5478011"/>
              <a:gd name="connsiteX49" fmla="*/ 6736662 w 8984912"/>
              <a:gd name="connsiteY49" fmla="*/ 2181137 h 5478011"/>
              <a:gd name="connsiteX50" fmla="*/ 6812163 w 8984912"/>
              <a:gd name="connsiteY50" fmla="*/ 2323750 h 5478011"/>
              <a:gd name="connsiteX51" fmla="*/ 6929609 w 8984912"/>
              <a:gd name="connsiteY51" fmla="*/ 2483141 h 5478011"/>
              <a:gd name="connsiteX52" fmla="*/ 7055444 w 8984912"/>
              <a:gd name="connsiteY52" fmla="*/ 2659310 h 5478011"/>
              <a:gd name="connsiteX53" fmla="*/ 7172890 w 8984912"/>
              <a:gd name="connsiteY53" fmla="*/ 2759978 h 5478011"/>
              <a:gd name="connsiteX54" fmla="*/ 7298725 w 8984912"/>
              <a:gd name="connsiteY54" fmla="*/ 2785145 h 5478011"/>
              <a:gd name="connsiteX55" fmla="*/ 7374225 w 8984912"/>
              <a:gd name="connsiteY55" fmla="*/ 2776756 h 5478011"/>
              <a:gd name="connsiteX56" fmla="*/ 7458115 w 8984912"/>
              <a:gd name="connsiteY56" fmla="*/ 2726422 h 5478011"/>
              <a:gd name="connsiteX57" fmla="*/ 7617506 w 8984912"/>
              <a:gd name="connsiteY57" fmla="*/ 2592198 h 5478011"/>
              <a:gd name="connsiteX58" fmla="*/ 7768508 w 8984912"/>
              <a:gd name="connsiteY58" fmla="*/ 2432807 h 5478011"/>
              <a:gd name="connsiteX59" fmla="*/ 7827231 w 8984912"/>
              <a:gd name="connsiteY59" fmla="*/ 2348917 h 5478011"/>
              <a:gd name="connsiteX60" fmla="*/ 7877565 w 8984912"/>
              <a:gd name="connsiteY60" fmla="*/ 2298583 h 5478011"/>
              <a:gd name="connsiteX61" fmla="*/ 7927899 w 8984912"/>
              <a:gd name="connsiteY61" fmla="*/ 2223082 h 5478011"/>
              <a:gd name="connsiteX62" fmla="*/ 7961455 w 8984912"/>
              <a:gd name="connsiteY62" fmla="*/ 2390862 h 5478011"/>
              <a:gd name="connsiteX63" fmla="*/ 7995011 w 8984912"/>
              <a:gd name="connsiteY63" fmla="*/ 2508308 h 5478011"/>
              <a:gd name="connsiteX64" fmla="*/ 8011789 w 8984912"/>
              <a:gd name="connsiteY64" fmla="*/ 2634143 h 5478011"/>
              <a:gd name="connsiteX65" fmla="*/ 8062123 w 8984912"/>
              <a:gd name="connsiteY65" fmla="*/ 2793534 h 5478011"/>
              <a:gd name="connsiteX66" fmla="*/ 8120846 w 8984912"/>
              <a:gd name="connsiteY66" fmla="*/ 2818701 h 5478011"/>
              <a:gd name="connsiteX67" fmla="*/ 8255069 w 8984912"/>
              <a:gd name="connsiteY67" fmla="*/ 2659310 h 5478011"/>
              <a:gd name="connsiteX68" fmla="*/ 8364126 w 8984912"/>
              <a:gd name="connsiteY68" fmla="*/ 2432807 h 5478011"/>
              <a:gd name="connsiteX69" fmla="*/ 8464794 w 8984912"/>
              <a:gd name="connsiteY69" fmla="*/ 2046914 h 5478011"/>
              <a:gd name="connsiteX70" fmla="*/ 8448016 w 8984912"/>
              <a:gd name="connsiteY70" fmla="*/ 1828800 h 5478011"/>
              <a:gd name="connsiteX71" fmla="*/ 8104068 w 8984912"/>
              <a:gd name="connsiteY71" fmla="*/ 1577130 h 5478011"/>
              <a:gd name="connsiteX72" fmla="*/ 7172890 w 8984912"/>
              <a:gd name="connsiteY72" fmla="*/ 1308682 h 5478011"/>
              <a:gd name="connsiteX73" fmla="*/ 6778607 w 8984912"/>
              <a:gd name="connsiteY73" fmla="*/ 1291904 h 5478011"/>
              <a:gd name="connsiteX74" fmla="*/ 6048765 w 8984912"/>
              <a:gd name="connsiteY74" fmla="*/ 1317071 h 5478011"/>
              <a:gd name="connsiteX75" fmla="*/ 5075642 w 8984912"/>
              <a:gd name="connsiteY75" fmla="*/ 1551963 h 5478011"/>
              <a:gd name="connsiteX76" fmla="*/ 4303855 w 8984912"/>
              <a:gd name="connsiteY76" fmla="*/ 1912690 h 5478011"/>
              <a:gd name="connsiteX77" fmla="*/ 4068963 w 8984912"/>
              <a:gd name="connsiteY77" fmla="*/ 2105636 h 5478011"/>
              <a:gd name="connsiteX78" fmla="*/ 3968295 w 8984912"/>
              <a:gd name="connsiteY78" fmla="*/ 2281805 h 5478011"/>
              <a:gd name="connsiteX79" fmla="*/ 3926350 w 8984912"/>
              <a:gd name="connsiteY79" fmla="*/ 2525086 h 5478011"/>
              <a:gd name="connsiteX80" fmla="*/ 3943128 w 8984912"/>
              <a:gd name="connsiteY80" fmla="*/ 2600587 h 5478011"/>
              <a:gd name="connsiteX81" fmla="*/ 3993462 w 8984912"/>
              <a:gd name="connsiteY81" fmla="*/ 2642532 h 5478011"/>
              <a:gd name="connsiteX82" fmla="*/ 4119297 w 8984912"/>
              <a:gd name="connsiteY82" fmla="*/ 2692866 h 5478011"/>
              <a:gd name="connsiteX83" fmla="*/ 4429690 w 8984912"/>
              <a:gd name="connsiteY83" fmla="*/ 2600587 h 5478011"/>
              <a:gd name="connsiteX84" fmla="*/ 4589081 w 8984912"/>
              <a:gd name="connsiteY84" fmla="*/ 2508308 h 5478011"/>
              <a:gd name="connsiteX85" fmla="*/ 4681359 w 8984912"/>
              <a:gd name="connsiteY85" fmla="*/ 2441196 h 5478011"/>
              <a:gd name="connsiteX86" fmla="*/ 4798805 w 8984912"/>
              <a:gd name="connsiteY86" fmla="*/ 2273416 h 5478011"/>
              <a:gd name="connsiteX87" fmla="*/ 4807194 w 8984912"/>
              <a:gd name="connsiteY87" fmla="*/ 2197915 h 5478011"/>
              <a:gd name="connsiteX88" fmla="*/ 4765249 w 8984912"/>
              <a:gd name="connsiteY88" fmla="*/ 2046914 h 5478011"/>
              <a:gd name="connsiteX89" fmla="*/ 4647803 w 8984912"/>
              <a:gd name="connsiteY89" fmla="*/ 1937857 h 5478011"/>
              <a:gd name="connsiteX90" fmla="*/ 4580692 w 8984912"/>
              <a:gd name="connsiteY90" fmla="*/ 1912690 h 5478011"/>
              <a:gd name="connsiteX91" fmla="*/ 4438079 w 8984912"/>
              <a:gd name="connsiteY91" fmla="*/ 1904301 h 5478011"/>
              <a:gd name="connsiteX92" fmla="*/ 4245132 w 8984912"/>
              <a:gd name="connsiteY92" fmla="*/ 1912690 h 5478011"/>
              <a:gd name="connsiteX93" fmla="*/ 3750181 w 8984912"/>
              <a:gd name="connsiteY93" fmla="*/ 2147581 h 5478011"/>
              <a:gd name="connsiteX94" fmla="*/ 3490123 w 8984912"/>
              <a:gd name="connsiteY94" fmla="*/ 2382473 h 5478011"/>
              <a:gd name="connsiteX95" fmla="*/ 3112618 w 8984912"/>
              <a:gd name="connsiteY95" fmla="*/ 2986480 h 5478011"/>
              <a:gd name="connsiteX96" fmla="*/ 2978394 w 8984912"/>
              <a:gd name="connsiteY96" fmla="*/ 3313651 h 5478011"/>
              <a:gd name="connsiteX97" fmla="*/ 2919671 w 8984912"/>
              <a:gd name="connsiteY97" fmla="*/ 3607266 h 5478011"/>
              <a:gd name="connsiteX98" fmla="*/ 2978394 w 8984912"/>
              <a:gd name="connsiteY98" fmla="*/ 4026715 h 5478011"/>
              <a:gd name="connsiteX99" fmla="*/ 3230064 w 8984912"/>
              <a:gd name="connsiteY99" fmla="*/ 4261607 h 5478011"/>
              <a:gd name="connsiteX100" fmla="*/ 3423011 w 8984912"/>
              <a:gd name="connsiteY100" fmla="*/ 4353886 h 5478011"/>
              <a:gd name="connsiteX101" fmla="*/ 4194798 w 8984912"/>
              <a:gd name="connsiteY101" fmla="*/ 4446165 h 5478011"/>
              <a:gd name="connsiteX102" fmla="*/ 4698137 w 8984912"/>
              <a:gd name="connsiteY102" fmla="*/ 4437776 h 5478011"/>
              <a:gd name="connsiteX103" fmla="*/ 5167921 w 8984912"/>
              <a:gd name="connsiteY103" fmla="*/ 4353886 h 5478011"/>
              <a:gd name="connsiteX104" fmla="*/ 5646093 w 8984912"/>
              <a:gd name="connsiteY104" fmla="*/ 4219662 h 5478011"/>
              <a:gd name="connsiteX105" fmla="*/ 6375936 w 8984912"/>
              <a:gd name="connsiteY105" fmla="*/ 3825380 h 5478011"/>
              <a:gd name="connsiteX106" fmla="*/ 6795385 w 8984912"/>
              <a:gd name="connsiteY106" fmla="*/ 3355596 h 5478011"/>
              <a:gd name="connsiteX107" fmla="*/ 6896053 w 8984912"/>
              <a:gd name="connsiteY107" fmla="*/ 3095537 h 5478011"/>
              <a:gd name="connsiteX108" fmla="*/ 6786996 w 8984912"/>
              <a:gd name="connsiteY108" fmla="*/ 2625754 h 5478011"/>
              <a:gd name="connsiteX109" fmla="*/ 6577271 w 8984912"/>
              <a:gd name="connsiteY109" fmla="*/ 2390862 h 5478011"/>
              <a:gd name="connsiteX110" fmla="*/ 6325602 w 8984912"/>
              <a:gd name="connsiteY110" fmla="*/ 2197915 h 5478011"/>
              <a:gd name="connsiteX111" fmla="*/ 5637704 w 8984912"/>
              <a:gd name="connsiteY111" fmla="*/ 1879134 h 5478011"/>
              <a:gd name="connsiteX112" fmla="*/ 5100809 w 8984912"/>
              <a:gd name="connsiteY112" fmla="*/ 1778466 h 5478011"/>
              <a:gd name="connsiteX113" fmla="*/ 4463246 w 8984912"/>
              <a:gd name="connsiteY113" fmla="*/ 1761688 h 5478011"/>
              <a:gd name="connsiteX114" fmla="*/ 3800515 w 8984912"/>
              <a:gd name="connsiteY114" fmla="*/ 1803633 h 5478011"/>
              <a:gd name="connsiteX115" fmla="*/ 3213286 w 8984912"/>
              <a:gd name="connsiteY115" fmla="*/ 1996580 h 5478011"/>
              <a:gd name="connsiteX116" fmla="*/ 2340831 w 8984912"/>
              <a:gd name="connsiteY116" fmla="*/ 2642532 h 5478011"/>
              <a:gd name="connsiteX117" fmla="*/ 2013660 w 8984912"/>
              <a:gd name="connsiteY117" fmla="*/ 3431097 h 5478011"/>
              <a:gd name="connsiteX118" fmla="*/ 1996882 w 8984912"/>
              <a:gd name="connsiteY118" fmla="*/ 3749879 h 5478011"/>
              <a:gd name="connsiteX119" fmla="*/ 2173051 w 8984912"/>
              <a:gd name="connsiteY119" fmla="*/ 4043493 h 5478011"/>
              <a:gd name="connsiteX120" fmla="*/ 3003561 w 8984912"/>
              <a:gd name="connsiteY120" fmla="*/ 4697835 h 5478011"/>
              <a:gd name="connsiteX121" fmla="*/ 3850849 w 8984912"/>
              <a:gd name="connsiteY121" fmla="*/ 5066950 h 5478011"/>
              <a:gd name="connsiteX122" fmla="*/ 4773638 w 8984912"/>
              <a:gd name="connsiteY122" fmla="*/ 5293453 h 5478011"/>
              <a:gd name="connsiteX123" fmla="*/ 5662871 w 8984912"/>
              <a:gd name="connsiteY123" fmla="*/ 5385732 h 5478011"/>
              <a:gd name="connsiteX124" fmla="*/ 6661161 w 8984912"/>
              <a:gd name="connsiteY124" fmla="*/ 5360565 h 5478011"/>
              <a:gd name="connsiteX125" fmla="*/ 7466504 w 8984912"/>
              <a:gd name="connsiteY125" fmla="*/ 5243119 h 5478011"/>
              <a:gd name="connsiteX126" fmla="*/ 8565462 w 8984912"/>
              <a:gd name="connsiteY126" fmla="*/ 4823669 h 5478011"/>
              <a:gd name="connsiteX127" fmla="*/ 8875855 w 8984912"/>
              <a:gd name="connsiteY127" fmla="*/ 4572000 h 5478011"/>
              <a:gd name="connsiteX128" fmla="*/ 8984912 w 8984912"/>
              <a:gd name="connsiteY128" fmla="*/ 4328719 h 5478011"/>
              <a:gd name="connsiteX129" fmla="*/ 8649352 w 8984912"/>
              <a:gd name="connsiteY129" fmla="*/ 3431097 h 5478011"/>
              <a:gd name="connsiteX130" fmla="*/ 8288625 w 8984912"/>
              <a:gd name="connsiteY130" fmla="*/ 3095537 h 5478011"/>
              <a:gd name="connsiteX131" fmla="*/ 7097389 w 8984912"/>
              <a:gd name="connsiteY131" fmla="*/ 2382473 h 5478011"/>
              <a:gd name="connsiteX132" fmla="*/ 5394424 w 8984912"/>
              <a:gd name="connsiteY132" fmla="*/ 2021747 h 5478011"/>
              <a:gd name="connsiteX133" fmla="*/ 4480024 w 8984912"/>
              <a:gd name="connsiteY133" fmla="*/ 1988191 h 5478011"/>
              <a:gd name="connsiteX134" fmla="*/ 2433110 w 8984912"/>
              <a:gd name="connsiteY134" fmla="*/ 2424418 h 5478011"/>
              <a:gd name="connsiteX135" fmla="*/ 1938159 w 8984912"/>
              <a:gd name="connsiteY135" fmla="*/ 2785145 h 5478011"/>
              <a:gd name="connsiteX136" fmla="*/ 1552266 w 8984912"/>
              <a:gd name="connsiteY136" fmla="*/ 3624044 h 5478011"/>
              <a:gd name="connsiteX137" fmla="*/ 1787158 w 8984912"/>
              <a:gd name="connsiteY137" fmla="*/ 4420998 h 5478011"/>
              <a:gd name="connsiteX138" fmla="*/ 2097550 w 8984912"/>
              <a:gd name="connsiteY138" fmla="*/ 4806892 h 5478011"/>
              <a:gd name="connsiteX139" fmla="*/ 2533778 w 8984912"/>
              <a:gd name="connsiteY139" fmla="*/ 5142451 h 5478011"/>
              <a:gd name="connsiteX140" fmla="*/ 4085741 w 8984912"/>
              <a:gd name="connsiteY140" fmla="*/ 5478011 h 5478011"/>
              <a:gd name="connsiteX141" fmla="*/ 6753440 w 8984912"/>
              <a:gd name="connsiteY141" fmla="*/ 5217952 h 5478011"/>
              <a:gd name="connsiteX142" fmla="*/ 7642673 w 8984912"/>
              <a:gd name="connsiteY142" fmla="*/ 4773336 h 5478011"/>
              <a:gd name="connsiteX143" fmla="*/ 7793675 w 8984912"/>
              <a:gd name="connsiteY143" fmla="*/ 4588778 h 5478011"/>
              <a:gd name="connsiteX144" fmla="*/ 7844009 w 8984912"/>
              <a:gd name="connsiteY144" fmla="*/ 4404220 h 5478011"/>
              <a:gd name="connsiteX145" fmla="*/ 7726563 w 8984912"/>
              <a:gd name="connsiteY145" fmla="*/ 4102216 h 5478011"/>
              <a:gd name="connsiteX146" fmla="*/ 7130945 w 8984912"/>
              <a:gd name="connsiteY146" fmla="*/ 3682767 h 5478011"/>
              <a:gd name="connsiteX147" fmla="*/ 6661161 w 8984912"/>
              <a:gd name="connsiteY147" fmla="*/ 3456264 h 5478011"/>
              <a:gd name="connsiteX148" fmla="*/ 6031987 w 8984912"/>
              <a:gd name="connsiteY148" fmla="*/ 3296873 h 5478011"/>
              <a:gd name="connsiteX149" fmla="*/ 4362578 w 8984912"/>
              <a:gd name="connsiteY149" fmla="*/ 3103926 h 5478011"/>
              <a:gd name="connsiteX150" fmla="*/ 2265330 w 8984912"/>
              <a:gd name="connsiteY150" fmla="*/ 3372374 h 5478011"/>
              <a:gd name="connsiteX151" fmla="*/ 1443209 w 8984912"/>
              <a:gd name="connsiteY151" fmla="*/ 3674378 h 5478011"/>
              <a:gd name="connsiteX152" fmla="*/ 1099260 w 8984912"/>
              <a:gd name="connsiteY152" fmla="*/ 3917658 h 5478011"/>
              <a:gd name="connsiteX153" fmla="*/ 1032148 w 8984912"/>
              <a:gd name="connsiteY153" fmla="*/ 4068660 h 5478011"/>
              <a:gd name="connsiteX154" fmla="*/ 1350930 w 8984912"/>
              <a:gd name="connsiteY154" fmla="*/ 4454554 h 5478011"/>
              <a:gd name="connsiteX155" fmla="*/ 2424721 w 8984912"/>
              <a:gd name="connsiteY155" fmla="*/ 4781725 h 5478011"/>
              <a:gd name="connsiteX156" fmla="*/ 3263620 w 8984912"/>
              <a:gd name="connsiteY156" fmla="*/ 4815280 h 5478011"/>
              <a:gd name="connsiteX157" fmla="*/ 5184699 w 8984912"/>
              <a:gd name="connsiteY157" fmla="*/ 4597167 h 5478011"/>
              <a:gd name="connsiteX158" fmla="*/ 7273558 w 8984912"/>
              <a:gd name="connsiteY158" fmla="*/ 4169328 h 5478011"/>
              <a:gd name="connsiteX159" fmla="*/ 8305403 w 8984912"/>
              <a:gd name="connsiteY159" fmla="*/ 3674378 h 5478011"/>
              <a:gd name="connsiteX160" fmla="*/ 8582240 w 8984912"/>
              <a:gd name="connsiteY160" fmla="*/ 3439486 h 5478011"/>
              <a:gd name="connsiteX161" fmla="*/ 8640963 w 8984912"/>
              <a:gd name="connsiteY161" fmla="*/ 3296873 h 5478011"/>
              <a:gd name="connsiteX162" fmla="*/ 8590629 w 8984912"/>
              <a:gd name="connsiteY162" fmla="*/ 3154260 h 5478011"/>
              <a:gd name="connsiteX163" fmla="*/ 8003400 w 8984912"/>
              <a:gd name="connsiteY163" fmla="*/ 2667699 h 5478011"/>
              <a:gd name="connsiteX164" fmla="*/ 7491671 w 8984912"/>
              <a:gd name="connsiteY164" fmla="*/ 2416029 h 5478011"/>
              <a:gd name="connsiteX165" fmla="*/ 5780317 w 8984912"/>
              <a:gd name="connsiteY165" fmla="*/ 2021747 h 5478011"/>
              <a:gd name="connsiteX166" fmla="*/ 4823972 w 8984912"/>
              <a:gd name="connsiteY166" fmla="*/ 1921079 h 5478011"/>
              <a:gd name="connsiteX167" fmla="*/ 2173051 w 8984912"/>
              <a:gd name="connsiteY167" fmla="*/ 2172748 h 5478011"/>
              <a:gd name="connsiteX168" fmla="*/ 1820714 w 8984912"/>
              <a:gd name="connsiteY168" fmla="*/ 2315361 h 5478011"/>
              <a:gd name="connsiteX169" fmla="*/ 1761991 w 8984912"/>
              <a:gd name="connsiteY169" fmla="*/ 2390862 h 5478011"/>
              <a:gd name="connsiteX170" fmla="*/ 1803936 w 8984912"/>
              <a:gd name="connsiteY170" fmla="*/ 2499919 h 5478011"/>
              <a:gd name="connsiteX171" fmla="*/ 1912992 w 8984912"/>
              <a:gd name="connsiteY171" fmla="*/ 2558642 h 5478011"/>
              <a:gd name="connsiteX172" fmla="*/ 2214996 w 8984912"/>
              <a:gd name="connsiteY172" fmla="*/ 2659310 h 5478011"/>
              <a:gd name="connsiteX173" fmla="*/ 3263620 w 8984912"/>
              <a:gd name="connsiteY173" fmla="*/ 2726422 h 5478011"/>
              <a:gd name="connsiteX174" fmla="*/ 3926350 w 8984912"/>
              <a:gd name="connsiteY174" fmla="*/ 2718033 h 5478011"/>
              <a:gd name="connsiteX175" fmla="*/ 5469925 w 8984912"/>
              <a:gd name="connsiteY175" fmla="*/ 2457974 h 5478011"/>
              <a:gd name="connsiteX176" fmla="*/ 6661161 w 8984912"/>
              <a:gd name="connsiteY176" fmla="*/ 2214693 h 5478011"/>
              <a:gd name="connsiteX177" fmla="*/ 6921220 w 8984912"/>
              <a:gd name="connsiteY177" fmla="*/ 2080469 h 5478011"/>
              <a:gd name="connsiteX178" fmla="*/ 6963165 w 8984912"/>
              <a:gd name="connsiteY178" fmla="*/ 2013358 h 5478011"/>
              <a:gd name="connsiteX179" fmla="*/ 6862497 w 8984912"/>
              <a:gd name="connsiteY179" fmla="*/ 1845578 h 5478011"/>
              <a:gd name="connsiteX180" fmla="*/ 6115877 w 8984912"/>
              <a:gd name="connsiteY180" fmla="*/ 1342238 h 5478011"/>
              <a:gd name="connsiteX181" fmla="*/ 5402813 w 8984912"/>
              <a:gd name="connsiteY181" fmla="*/ 1107347 h 5478011"/>
              <a:gd name="connsiteX182" fmla="*/ 3414622 w 8984912"/>
              <a:gd name="connsiteY182" fmla="*/ 755009 h 5478011"/>
              <a:gd name="connsiteX183" fmla="*/ 2433110 w 8984912"/>
              <a:gd name="connsiteY183" fmla="*/ 738231 h 5478011"/>
              <a:gd name="connsiteX184" fmla="*/ 1569044 w 8984912"/>
              <a:gd name="connsiteY184" fmla="*/ 805343 h 5478011"/>
              <a:gd name="connsiteX185" fmla="*/ 428141 w 8984912"/>
              <a:gd name="connsiteY185" fmla="*/ 1208014 h 5478011"/>
              <a:gd name="connsiteX186" fmla="*/ 117748 w 8984912"/>
              <a:gd name="connsiteY186" fmla="*/ 1484851 h 5478011"/>
              <a:gd name="connsiteX187" fmla="*/ 303 w 8984912"/>
              <a:gd name="connsiteY187" fmla="*/ 1786855 h 5478011"/>
              <a:gd name="connsiteX188" fmla="*/ 168082 w 8984912"/>
              <a:gd name="connsiteY188" fmla="*/ 2390862 h 5478011"/>
              <a:gd name="connsiteX189" fmla="*/ 998592 w 8984912"/>
              <a:gd name="connsiteY189" fmla="*/ 3087148 h 5478011"/>
              <a:gd name="connsiteX190" fmla="*/ 1703268 w 8984912"/>
              <a:gd name="connsiteY190" fmla="*/ 3330429 h 5478011"/>
              <a:gd name="connsiteX191" fmla="*/ 2491833 w 8984912"/>
              <a:gd name="connsiteY191" fmla="*/ 3531765 h 5478011"/>
              <a:gd name="connsiteX192" fmla="*/ 3456567 w 8984912"/>
              <a:gd name="connsiteY192" fmla="*/ 3665989 h 5478011"/>
              <a:gd name="connsiteX193" fmla="*/ 4362578 w 8984912"/>
              <a:gd name="connsiteY193" fmla="*/ 3741490 h 5478011"/>
              <a:gd name="connsiteX194" fmla="*/ 6208156 w 8984912"/>
              <a:gd name="connsiteY194" fmla="*/ 3624044 h 5478011"/>
              <a:gd name="connsiteX195" fmla="*/ 6904442 w 8984912"/>
              <a:gd name="connsiteY195" fmla="*/ 3473042 h 5478011"/>
              <a:gd name="connsiteX196" fmla="*/ 7642673 w 8984912"/>
              <a:gd name="connsiteY196" fmla="*/ 3070370 h 5478011"/>
              <a:gd name="connsiteX197" fmla="*/ 7768508 w 8984912"/>
              <a:gd name="connsiteY197" fmla="*/ 2902591 h 5478011"/>
              <a:gd name="connsiteX198" fmla="*/ 7785286 w 8984912"/>
              <a:gd name="connsiteY198" fmla="*/ 2759978 h 5478011"/>
              <a:gd name="connsiteX199" fmla="*/ 7676229 w 8984912"/>
              <a:gd name="connsiteY199" fmla="*/ 2516697 h 5478011"/>
              <a:gd name="connsiteX200" fmla="*/ 7038666 w 8984912"/>
              <a:gd name="connsiteY200" fmla="*/ 1870745 h 5478011"/>
              <a:gd name="connsiteX201" fmla="*/ 5788706 w 8984912"/>
              <a:gd name="connsiteY201" fmla="*/ 1249959 h 5478011"/>
              <a:gd name="connsiteX202" fmla="*/ 4270299 w 8984912"/>
              <a:gd name="connsiteY202" fmla="*/ 973123 h 5478011"/>
              <a:gd name="connsiteX203" fmla="*/ 3515290 w 8984912"/>
              <a:gd name="connsiteY203" fmla="*/ 998290 h 5478011"/>
              <a:gd name="connsiteX204" fmla="*/ 2802225 w 8984912"/>
              <a:gd name="connsiteY204" fmla="*/ 1107347 h 5478011"/>
              <a:gd name="connsiteX205" fmla="*/ 1686490 w 8984912"/>
              <a:gd name="connsiteY205" fmla="*/ 1669409 h 5478011"/>
              <a:gd name="connsiteX206" fmla="*/ 1334152 w 8984912"/>
              <a:gd name="connsiteY206" fmla="*/ 2122414 h 5478011"/>
              <a:gd name="connsiteX207" fmla="*/ 1074093 w 8984912"/>
              <a:gd name="connsiteY207" fmla="*/ 3296873 h 5478011"/>
              <a:gd name="connsiteX208" fmla="*/ 1208317 w 8984912"/>
              <a:gd name="connsiteY208" fmla="*/ 3875714 h 5478011"/>
              <a:gd name="connsiteX209" fmla="*/ 2214996 w 8984912"/>
              <a:gd name="connsiteY209" fmla="*/ 4832058 h 5478011"/>
              <a:gd name="connsiteX210" fmla="*/ 2902893 w 8984912"/>
              <a:gd name="connsiteY210" fmla="*/ 5150840 h 5478011"/>
              <a:gd name="connsiteX211" fmla="*/ 3666292 w 8984912"/>
              <a:gd name="connsiteY211" fmla="*/ 5335398 h 5478011"/>
              <a:gd name="connsiteX212" fmla="*/ 4404523 w 8984912"/>
              <a:gd name="connsiteY212" fmla="*/ 5427677 h 5478011"/>
              <a:gd name="connsiteX213" fmla="*/ 5151143 w 8984912"/>
              <a:gd name="connsiteY213" fmla="*/ 5402510 h 5478011"/>
              <a:gd name="connsiteX214" fmla="*/ 6602438 w 8984912"/>
              <a:gd name="connsiteY214" fmla="*/ 5008227 h 5478011"/>
              <a:gd name="connsiteX215" fmla="*/ 7122556 w 8984912"/>
              <a:gd name="connsiteY215" fmla="*/ 4672668 h 5478011"/>
              <a:gd name="connsiteX216" fmla="*/ 7852398 w 8984912"/>
              <a:gd name="connsiteY216" fmla="*/ 4009937 h 5478011"/>
              <a:gd name="connsiteX217" fmla="*/ 8053734 w 8984912"/>
              <a:gd name="connsiteY217" fmla="*/ 3607266 h 5478011"/>
              <a:gd name="connsiteX218" fmla="*/ 8104068 w 8984912"/>
              <a:gd name="connsiteY218" fmla="*/ 2910980 h 5478011"/>
              <a:gd name="connsiteX219" fmla="*/ 7961455 w 8984912"/>
              <a:gd name="connsiteY219" fmla="*/ 2583809 h 5478011"/>
              <a:gd name="connsiteX220" fmla="*/ 7399392 w 8984912"/>
              <a:gd name="connsiteY220" fmla="*/ 2021747 h 5478011"/>
              <a:gd name="connsiteX221" fmla="*/ 7005110 w 8984912"/>
              <a:gd name="connsiteY221" fmla="*/ 1837189 h 5478011"/>
              <a:gd name="connsiteX222" fmla="*/ 6510159 w 8984912"/>
              <a:gd name="connsiteY222" fmla="*/ 1702965 h 5478011"/>
              <a:gd name="connsiteX223" fmla="*/ 5914541 w 8984912"/>
              <a:gd name="connsiteY223" fmla="*/ 1686187 h 5478011"/>
              <a:gd name="connsiteX224" fmla="*/ 5276978 w 8984912"/>
              <a:gd name="connsiteY224" fmla="*/ 1694576 h 5478011"/>
              <a:gd name="connsiteX225" fmla="*/ 4605858 w 8984912"/>
              <a:gd name="connsiteY225" fmla="*/ 1862356 h 5478011"/>
              <a:gd name="connsiteX226" fmla="*/ 3364288 w 8984912"/>
              <a:gd name="connsiteY226" fmla="*/ 2390862 h 5478011"/>
              <a:gd name="connsiteX227" fmla="*/ 2886115 w 8984912"/>
              <a:gd name="connsiteY227" fmla="*/ 2701255 h 5478011"/>
              <a:gd name="connsiteX228" fmla="*/ 2642835 w 8984912"/>
              <a:gd name="connsiteY228" fmla="*/ 2944536 h 5478011"/>
              <a:gd name="connsiteX229" fmla="*/ 2609279 w 8984912"/>
              <a:gd name="connsiteY229" fmla="*/ 3120704 h 5478011"/>
              <a:gd name="connsiteX230" fmla="*/ 2835781 w 8984912"/>
              <a:gd name="connsiteY230" fmla="*/ 3464653 h 5478011"/>
              <a:gd name="connsiteX231" fmla="*/ 3045506 w 8984912"/>
              <a:gd name="connsiteY231" fmla="*/ 3632433 h 5478011"/>
              <a:gd name="connsiteX232" fmla="*/ 3943128 w 8984912"/>
              <a:gd name="connsiteY232" fmla="*/ 3775046 h 5478011"/>
              <a:gd name="connsiteX233" fmla="*/ 4622636 w 8984912"/>
              <a:gd name="connsiteY233" fmla="*/ 3766657 h 5478011"/>
              <a:gd name="connsiteX234" fmla="*/ 5243422 w 8984912"/>
              <a:gd name="connsiteY234" fmla="*/ 3674378 h 5478011"/>
              <a:gd name="connsiteX235" fmla="*/ 6577271 w 8984912"/>
              <a:gd name="connsiteY235" fmla="*/ 3313651 h 5478011"/>
              <a:gd name="connsiteX236" fmla="*/ 7709785 w 8984912"/>
              <a:gd name="connsiteY236" fmla="*/ 2810312 h 5478011"/>
              <a:gd name="connsiteX237" fmla="*/ 8515128 w 8984912"/>
              <a:gd name="connsiteY237" fmla="*/ 2214693 h 5478011"/>
              <a:gd name="connsiteX238" fmla="*/ 8775187 w 8984912"/>
              <a:gd name="connsiteY238" fmla="*/ 1686187 h 5478011"/>
              <a:gd name="connsiteX239" fmla="*/ 8800354 w 8984912"/>
              <a:gd name="connsiteY239" fmla="*/ 1476462 h 5478011"/>
              <a:gd name="connsiteX240" fmla="*/ 8540295 w 8984912"/>
              <a:gd name="connsiteY240" fmla="*/ 1006679 h 5478011"/>
              <a:gd name="connsiteX241" fmla="*/ 8229903 w 8984912"/>
              <a:gd name="connsiteY241" fmla="*/ 796954 h 5478011"/>
              <a:gd name="connsiteX242" fmla="*/ 7214835 w 8984912"/>
              <a:gd name="connsiteY242" fmla="*/ 419449 h 5478011"/>
              <a:gd name="connsiteX243" fmla="*/ 6594049 w 8984912"/>
              <a:gd name="connsiteY243" fmla="*/ 343948 h 5478011"/>
              <a:gd name="connsiteX244" fmla="*/ 5847429 w 8984912"/>
              <a:gd name="connsiteY244" fmla="*/ 352337 h 5478011"/>
              <a:gd name="connsiteX245" fmla="*/ 4471635 w 8984912"/>
              <a:gd name="connsiteY245" fmla="*/ 687897 h 5478011"/>
              <a:gd name="connsiteX246" fmla="*/ 3364288 w 8984912"/>
              <a:gd name="connsiteY246" fmla="*/ 1451295 h 5478011"/>
              <a:gd name="connsiteX247" fmla="*/ 2970005 w 8984912"/>
              <a:gd name="connsiteY247" fmla="*/ 2306972 h 5478011"/>
              <a:gd name="connsiteX248" fmla="*/ 3087451 w 8984912"/>
              <a:gd name="connsiteY248" fmla="*/ 3036814 h 5478011"/>
              <a:gd name="connsiteX249" fmla="*/ 3666292 w 8984912"/>
              <a:gd name="connsiteY249" fmla="*/ 3531765 h 5478011"/>
              <a:gd name="connsiteX250" fmla="*/ 4597469 w 8984912"/>
              <a:gd name="connsiteY250" fmla="*/ 3800213 h 5478011"/>
              <a:gd name="connsiteX251" fmla="*/ 5142754 w 8984912"/>
              <a:gd name="connsiteY251" fmla="*/ 3816991 h 5478011"/>
              <a:gd name="connsiteX252" fmla="*/ 5713205 w 8984912"/>
              <a:gd name="connsiteY252" fmla="*/ 3791824 h 5478011"/>
              <a:gd name="connsiteX253" fmla="*/ 6208156 w 8984912"/>
              <a:gd name="connsiteY253" fmla="*/ 3657600 h 5478011"/>
              <a:gd name="connsiteX254" fmla="*/ 7097389 w 8984912"/>
              <a:gd name="connsiteY254" fmla="*/ 3212983 h 5478011"/>
              <a:gd name="connsiteX255" fmla="*/ 7449726 w 8984912"/>
              <a:gd name="connsiteY255" fmla="*/ 2910980 h 5478011"/>
              <a:gd name="connsiteX256" fmla="*/ 7701396 w 8984912"/>
              <a:gd name="connsiteY256" fmla="*/ 2608976 h 5478011"/>
              <a:gd name="connsiteX257" fmla="*/ 7919510 w 8984912"/>
              <a:gd name="connsiteY257" fmla="*/ 2004969 h 5478011"/>
              <a:gd name="connsiteX258" fmla="*/ 7927899 w 8984912"/>
              <a:gd name="connsiteY258" fmla="*/ 1728132 h 5478011"/>
              <a:gd name="connsiteX259" fmla="*/ 7676229 w 8984912"/>
              <a:gd name="connsiteY259" fmla="*/ 1098958 h 5478011"/>
              <a:gd name="connsiteX260" fmla="*/ 7399392 w 8984912"/>
              <a:gd name="connsiteY260" fmla="*/ 796954 h 5478011"/>
              <a:gd name="connsiteX261" fmla="*/ 6602438 w 8984912"/>
              <a:gd name="connsiteY261" fmla="*/ 234892 h 5478011"/>
              <a:gd name="connsiteX262" fmla="*/ 5637704 w 8984912"/>
              <a:gd name="connsiteY262" fmla="*/ 16778 h 5478011"/>
              <a:gd name="connsiteX263" fmla="*/ 5243422 w 8984912"/>
              <a:gd name="connsiteY263" fmla="*/ 0 h 5478011"/>
              <a:gd name="connsiteX264" fmla="*/ 4899473 w 8984912"/>
              <a:gd name="connsiteY264" fmla="*/ 33556 h 5478011"/>
              <a:gd name="connsiteX265" fmla="*/ 4446468 w 8984912"/>
              <a:gd name="connsiteY265" fmla="*/ 302003 h 5478011"/>
              <a:gd name="connsiteX266" fmla="*/ 4320633 w 8984912"/>
              <a:gd name="connsiteY266" fmla="*/ 461394 h 5478011"/>
              <a:gd name="connsiteX267" fmla="*/ 4337411 w 8984912"/>
              <a:gd name="connsiteY267" fmla="*/ 763398 h 5478011"/>
              <a:gd name="connsiteX268" fmla="*/ 4446468 w 8984912"/>
              <a:gd name="connsiteY268" fmla="*/ 1006679 h 5478011"/>
              <a:gd name="connsiteX269" fmla="*/ 4823972 w 8984912"/>
              <a:gd name="connsiteY269" fmla="*/ 1350627 h 5478011"/>
              <a:gd name="connsiteX270" fmla="*/ 5084031 w 8984912"/>
              <a:gd name="connsiteY270" fmla="*/ 1459684 h 5478011"/>
              <a:gd name="connsiteX271" fmla="*/ 5402813 w 8984912"/>
              <a:gd name="connsiteY271" fmla="*/ 1551963 h 54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</a:cxnLst>
            <a:rect l="l" t="t" r="r" b="b"/>
            <a:pathLst>
              <a:path w="8984912" h="5478011">
                <a:moveTo>
                  <a:pt x="1619378" y="1719743"/>
                </a:moveTo>
                <a:cubicBezTo>
                  <a:pt x="1636156" y="1736521"/>
                  <a:pt x="1656973" y="1750059"/>
                  <a:pt x="1669712" y="1770077"/>
                </a:cubicBezTo>
                <a:cubicBezTo>
                  <a:pt x="1677367" y="1782106"/>
                  <a:pt x="1674895" y="1798129"/>
                  <a:pt x="1678101" y="1812022"/>
                </a:cubicBezTo>
                <a:cubicBezTo>
                  <a:pt x="1683286" y="1834491"/>
                  <a:pt x="1688372" y="1857012"/>
                  <a:pt x="1694879" y="1879134"/>
                </a:cubicBezTo>
                <a:cubicBezTo>
                  <a:pt x="1702364" y="1904584"/>
                  <a:pt x="1714377" y="1928719"/>
                  <a:pt x="1720046" y="1954635"/>
                </a:cubicBezTo>
                <a:cubicBezTo>
                  <a:pt x="1733996" y="2018408"/>
                  <a:pt x="1731646" y="2086103"/>
                  <a:pt x="1753602" y="2147581"/>
                </a:cubicBezTo>
                <a:cubicBezTo>
                  <a:pt x="1767584" y="2186730"/>
                  <a:pt x="1782401" y="2225590"/>
                  <a:pt x="1795547" y="2265027"/>
                </a:cubicBezTo>
                <a:cubicBezTo>
                  <a:pt x="1804779" y="2292723"/>
                  <a:pt x="1811070" y="2321361"/>
                  <a:pt x="1820714" y="2348917"/>
                </a:cubicBezTo>
                <a:cubicBezTo>
                  <a:pt x="1837904" y="2398032"/>
                  <a:pt x="1855332" y="2438376"/>
                  <a:pt x="1879436" y="2483141"/>
                </a:cubicBezTo>
                <a:cubicBezTo>
                  <a:pt x="1895651" y="2513254"/>
                  <a:pt x="1909273" y="2546398"/>
                  <a:pt x="1938159" y="2567031"/>
                </a:cubicBezTo>
                <a:cubicBezTo>
                  <a:pt x="1965173" y="2586327"/>
                  <a:pt x="1981453" y="2585757"/>
                  <a:pt x="2013660" y="2592198"/>
                </a:cubicBezTo>
                <a:cubicBezTo>
                  <a:pt x="2085250" y="2627993"/>
                  <a:pt x="2054748" y="2621073"/>
                  <a:pt x="2189829" y="2583809"/>
                </a:cubicBezTo>
                <a:cubicBezTo>
                  <a:pt x="2224872" y="2574142"/>
                  <a:pt x="2257982" y="2558121"/>
                  <a:pt x="2290497" y="2541864"/>
                </a:cubicBezTo>
                <a:cubicBezTo>
                  <a:pt x="2403491" y="2485367"/>
                  <a:pt x="2514773" y="2425490"/>
                  <a:pt x="2626057" y="2365695"/>
                </a:cubicBezTo>
                <a:cubicBezTo>
                  <a:pt x="2967952" y="2181990"/>
                  <a:pt x="2903042" y="2202986"/>
                  <a:pt x="3347510" y="1929468"/>
                </a:cubicBezTo>
                <a:cubicBezTo>
                  <a:pt x="3399795" y="1897293"/>
                  <a:pt x="3455820" y="1871243"/>
                  <a:pt x="3506901" y="1837189"/>
                </a:cubicBezTo>
                <a:cubicBezTo>
                  <a:pt x="3557235" y="1803633"/>
                  <a:pt x="3606326" y="1768133"/>
                  <a:pt x="3657903" y="1736521"/>
                </a:cubicBezTo>
                <a:cubicBezTo>
                  <a:pt x="3693104" y="1714946"/>
                  <a:pt x="3729373" y="1694883"/>
                  <a:pt x="3766959" y="1677798"/>
                </a:cubicBezTo>
                <a:cubicBezTo>
                  <a:pt x="4087314" y="1532181"/>
                  <a:pt x="3708900" y="1719411"/>
                  <a:pt x="3876016" y="1635853"/>
                </a:cubicBezTo>
                <a:cubicBezTo>
                  <a:pt x="3889998" y="1652631"/>
                  <a:pt x="3908725" y="1666396"/>
                  <a:pt x="3917961" y="1686187"/>
                </a:cubicBezTo>
                <a:cubicBezTo>
                  <a:pt x="3938884" y="1731021"/>
                  <a:pt x="3938086" y="1829687"/>
                  <a:pt x="3943128" y="1870745"/>
                </a:cubicBezTo>
                <a:cubicBezTo>
                  <a:pt x="3950128" y="1927749"/>
                  <a:pt x="4001827" y="2325318"/>
                  <a:pt x="4027018" y="2441196"/>
                </a:cubicBezTo>
                <a:cubicBezTo>
                  <a:pt x="4040564" y="2503507"/>
                  <a:pt x="4059573" y="2564516"/>
                  <a:pt x="4077352" y="2625754"/>
                </a:cubicBezTo>
                <a:cubicBezTo>
                  <a:pt x="4112331" y="2746236"/>
                  <a:pt x="4087522" y="2660613"/>
                  <a:pt x="4152853" y="2776756"/>
                </a:cubicBezTo>
                <a:cubicBezTo>
                  <a:pt x="4206678" y="2872446"/>
                  <a:pt x="4146303" y="2803762"/>
                  <a:pt x="4211576" y="2869035"/>
                </a:cubicBezTo>
                <a:cubicBezTo>
                  <a:pt x="4242336" y="2866239"/>
                  <a:pt x="4275631" y="2873190"/>
                  <a:pt x="4303855" y="2860646"/>
                </a:cubicBezTo>
                <a:cubicBezTo>
                  <a:pt x="4329151" y="2849403"/>
                  <a:pt x="4341153" y="2819452"/>
                  <a:pt x="4362578" y="2801923"/>
                </a:cubicBezTo>
                <a:cubicBezTo>
                  <a:pt x="4433570" y="2743838"/>
                  <a:pt x="4509502" y="2691985"/>
                  <a:pt x="4580692" y="2634143"/>
                </a:cubicBezTo>
                <a:lnTo>
                  <a:pt x="4849139" y="2416029"/>
                </a:lnTo>
                <a:cubicBezTo>
                  <a:pt x="4905705" y="2369253"/>
                  <a:pt x="4960992" y="2320954"/>
                  <a:pt x="5016919" y="2273416"/>
                </a:cubicBezTo>
                <a:cubicBezTo>
                  <a:pt x="5072846" y="2225878"/>
                  <a:pt x="5126393" y="2175390"/>
                  <a:pt x="5184699" y="2130803"/>
                </a:cubicBezTo>
                <a:cubicBezTo>
                  <a:pt x="5232237" y="2094451"/>
                  <a:pt x="5281489" y="2060238"/>
                  <a:pt x="5327312" y="2021747"/>
                </a:cubicBezTo>
                <a:cubicBezTo>
                  <a:pt x="5351537" y="2001398"/>
                  <a:pt x="5370120" y="1974888"/>
                  <a:pt x="5394424" y="1954635"/>
                </a:cubicBezTo>
                <a:cubicBezTo>
                  <a:pt x="5487141" y="1877371"/>
                  <a:pt x="5459249" y="1916641"/>
                  <a:pt x="5545425" y="1853967"/>
                </a:cubicBezTo>
                <a:cubicBezTo>
                  <a:pt x="5598596" y="1815297"/>
                  <a:pt x="5543125" y="1837956"/>
                  <a:pt x="5595759" y="1820411"/>
                </a:cubicBezTo>
                <a:cubicBezTo>
                  <a:pt x="5604148" y="1826004"/>
                  <a:pt x="5617307" y="1827779"/>
                  <a:pt x="5620926" y="1837189"/>
                </a:cubicBezTo>
                <a:cubicBezTo>
                  <a:pt x="5626724" y="1852265"/>
                  <a:pt x="5653607" y="2031963"/>
                  <a:pt x="5654482" y="2038525"/>
                </a:cubicBezTo>
                <a:cubicBezTo>
                  <a:pt x="5672426" y="2173105"/>
                  <a:pt x="5668504" y="2196514"/>
                  <a:pt x="5696427" y="2332139"/>
                </a:cubicBezTo>
                <a:cubicBezTo>
                  <a:pt x="5705727" y="2377310"/>
                  <a:pt x="5720320" y="2421268"/>
                  <a:pt x="5729983" y="2466363"/>
                </a:cubicBezTo>
                <a:cubicBezTo>
                  <a:pt x="5740607" y="2515941"/>
                  <a:pt x="5744203" y="2595004"/>
                  <a:pt x="5771928" y="2642532"/>
                </a:cubicBezTo>
                <a:cubicBezTo>
                  <a:pt x="5778973" y="2654609"/>
                  <a:pt x="5795597" y="2657812"/>
                  <a:pt x="5805484" y="2667699"/>
                </a:cubicBezTo>
                <a:cubicBezTo>
                  <a:pt x="5812613" y="2674828"/>
                  <a:pt x="5816669" y="2684477"/>
                  <a:pt x="5822262" y="2692866"/>
                </a:cubicBezTo>
                <a:cubicBezTo>
                  <a:pt x="5850225" y="2687273"/>
                  <a:pt x="5880026" y="2687518"/>
                  <a:pt x="5906152" y="2676088"/>
                </a:cubicBezTo>
                <a:cubicBezTo>
                  <a:pt x="5950792" y="2656558"/>
                  <a:pt x="5987147" y="2588863"/>
                  <a:pt x="6015209" y="2558642"/>
                </a:cubicBezTo>
                <a:cubicBezTo>
                  <a:pt x="6066336" y="2503582"/>
                  <a:pt x="6115518" y="2445673"/>
                  <a:pt x="6174600" y="2399251"/>
                </a:cubicBezTo>
                <a:cubicBezTo>
                  <a:pt x="6213749" y="2368491"/>
                  <a:pt x="6254714" y="2339912"/>
                  <a:pt x="6292046" y="2306972"/>
                </a:cubicBezTo>
                <a:cubicBezTo>
                  <a:pt x="6394470" y="2216598"/>
                  <a:pt x="6441981" y="2152281"/>
                  <a:pt x="6543715" y="2080469"/>
                </a:cubicBezTo>
                <a:cubicBezTo>
                  <a:pt x="6567850" y="2063432"/>
                  <a:pt x="6607482" y="2044392"/>
                  <a:pt x="6635994" y="2030136"/>
                </a:cubicBezTo>
                <a:cubicBezTo>
                  <a:pt x="6711478" y="2060329"/>
                  <a:pt x="6655714" y="2024876"/>
                  <a:pt x="6694717" y="2114025"/>
                </a:cubicBezTo>
                <a:cubicBezTo>
                  <a:pt x="6705291" y="2138194"/>
                  <a:pt x="6723772" y="2158120"/>
                  <a:pt x="6736662" y="2181137"/>
                </a:cubicBezTo>
                <a:cubicBezTo>
                  <a:pt x="6762943" y="2228068"/>
                  <a:pt x="6783204" y="2278423"/>
                  <a:pt x="6812163" y="2323750"/>
                </a:cubicBezTo>
                <a:cubicBezTo>
                  <a:pt x="6847694" y="2379364"/>
                  <a:pt x="6891763" y="2429075"/>
                  <a:pt x="6929609" y="2483141"/>
                </a:cubicBezTo>
                <a:cubicBezTo>
                  <a:pt x="6980155" y="2555350"/>
                  <a:pt x="6992470" y="2596336"/>
                  <a:pt x="7055444" y="2659310"/>
                </a:cubicBezTo>
                <a:cubicBezTo>
                  <a:pt x="7091904" y="2695770"/>
                  <a:pt x="7122556" y="2748793"/>
                  <a:pt x="7172890" y="2759978"/>
                </a:cubicBezTo>
                <a:cubicBezTo>
                  <a:pt x="7264995" y="2780446"/>
                  <a:pt x="7222961" y="2772518"/>
                  <a:pt x="7298725" y="2785145"/>
                </a:cubicBezTo>
                <a:cubicBezTo>
                  <a:pt x="7323892" y="2782349"/>
                  <a:pt x="7350465" y="2785510"/>
                  <a:pt x="7374225" y="2776756"/>
                </a:cubicBezTo>
                <a:cubicBezTo>
                  <a:pt x="7404825" y="2765482"/>
                  <a:pt x="7431201" y="2744837"/>
                  <a:pt x="7458115" y="2726422"/>
                </a:cubicBezTo>
                <a:cubicBezTo>
                  <a:pt x="7503269" y="2695527"/>
                  <a:pt x="7580766" y="2628938"/>
                  <a:pt x="7617506" y="2592198"/>
                </a:cubicBezTo>
                <a:cubicBezTo>
                  <a:pt x="7669257" y="2540447"/>
                  <a:pt x="7720721" y="2488240"/>
                  <a:pt x="7768508" y="2432807"/>
                </a:cubicBezTo>
                <a:cubicBezTo>
                  <a:pt x="7790795" y="2406954"/>
                  <a:pt x="7805707" y="2375409"/>
                  <a:pt x="7827231" y="2348917"/>
                </a:cubicBezTo>
                <a:cubicBezTo>
                  <a:pt x="7842193" y="2330502"/>
                  <a:pt x="7862742" y="2317111"/>
                  <a:pt x="7877565" y="2298583"/>
                </a:cubicBezTo>
                <a:cubicBezTo>
                  <a:pt x="7896460" y="2274964"/>
                  <a:pt x="7927899" y="2223082"/>
                  <a:pt x="7927899" y="2223082"/>
                </a:cubicBezTo>
                <a:cubicBezTo>
                  <a:pt x="7984645" y="2374406"/>
                  <a:pt x="7923238" y="2192135"/>
                  <a:pt x="7961455" y="2390862"/>
                </a:cubicBezTo>
                <a:cubicBezTo>
                  <a:pt x="7969144" y="2430845"/>
                  <a:pt x="7983826" y="2469159"/>
                  <a:pt x="7995011" y="2508308"/>
                </a:cubicBezTo>
                <a:cubicBezTo>
                  <a:pt x="8000604" y="2550253"/>
                  <a:pt x="8003748" y="2592598"/>
                  <a:pt x="8011789" y="2634143"/>
                </a:cubicBezTo>
                <a:cubicBezTo>
                  <a:pt x="8036335" y="2760966"/>
                  <a:pt x="8022267" y="2733751"/>
                  <a:pt x="8062123" y="2793534"/>
                </a:cubicBezTo>
                <a:cubicBezTo>
                  <a:pt x="8070156" y="2825666"/>
                  <a:pt x="8065751" y="2855431"/>
                  <a:pt x="8120846" y="2818701"/>
                </a:cubicBezTo>
                <a:cubicBezTo>
                  <a:pt x="8163032" y="2790577"/>
                  <a:pt x="8231034" y="2703775"/>
                  <a:pt x="8255069" y="2659310"/>
                </a:cubicBezTo>
                <a:cubicBezTo>
                  <a:pt x="8294916" y="2585593"/>
                  <a:pt x="8340763" y="2513281"/>
                  <a:pt x="8364126" y="2432807"/>
                </a:cubicBezTo>
                <a:cubicBezTo>
                  <a:pt x="8451553" y="2131669"/>
                  <a:pt x="8421924" y="2261261"/>
                  <a:pt x="8464794" y="2046914"/>
                </a:cubicBezTo>
                <a:cubicBezTo>
                  <a:pt x="8459201" y="1974209"/>
                  <a:pt x="8480627" y="1894021"/>
                  <a:pt x="8448016" y="1828800"/>
                </a:cubicBezTo>
                <a:cubicBezTo>
                  <a:pt x="8409174" y="1751117"/>
                  <a:pt x="8184473" y="1608553"/>
                  <a:pt x="8104068" y="1577130"/>
                </a:cubicBezTo>
                <a:cubicBezTo>
                  <a:pt x="7879193" y="1489248"/>
                  <a:pt x="7441409" y="1343706"/>
                  <a:pt x="7172890" y="1308682"/>
                </a:cubicBezTo>
                <a:cubicBezTo>
                  <a:pt x="7042448" y="1291668"/>
                  <a:pt x="6910035" y="1297497"/>
                  <a:pt x="6778607" y="1291904"/>
                </a:cubicBezTo>
                <a:cubicBezTo>
                  <a:pt x="6535326" y="1300293"/>
                  <a:pt x="6291191" y="1295032"/>
                  <a:pt x="6048765" y="1317071"/>
                </a:cubicBezTo>
                <a:cubicBezTo>
                  <a:pt x="5745210" y="1344667"/>
                  <a:pt x="5358409" y="1451150"/>
                  <a:pt x="5075642" y="1551963"/>
                </a:cubicBezTo>
                <a:cubicBezTo>
                  <a:pt x="4877928" y="1622452"/>
                  <a:pt x="4498315" y="1784047"/>
                  <a:pt x="4303855" y="1912690"/>
                </a:cubicBezTo>
                <a:cubicBezTo>
                  <a:pt x="4219347" y="1968595"/>
                  <a:pt x="4147260" y="2041321"/>
                  <a:pt x="4068963" y="2105636"/>
                </a:cubicBezTo>
                <a:cubicBezTo>
                  <a:pt x="4035407" y="2164359"/>
                  <a:pt x="3995140" y="2219726"/>
                  <a:pt x="3968295" y="2281805"/>
                </a:cubicBezTo>
                <a:cubicBezTo>
                  <a:pt x="3932591" y="2364371"/>
                  <a:pt x="3932984" y="2438849"/>
                  <a:pt x="3926350" y="2525086"/>
                </a:cubicBezTo>
                <a:cubicBezTo>
                  <a:pt x="3931943" y="2550253"/>
                  <a:pt x="3930337" y="2578203"/>
                  <a:pt x="3943128" y="2600587"/>
                </a:cubicBezTo>
                <a:cubicBezTo>
                  <a:pt x="3953964" y="2619549"/>
                  <a:pt x="3975290" y="2630417"/>
                  <a:pt x="3993462" y="2642532"/>
                </a:cubicBezTo>
                <a:cubicBezTo>
                  <a:pt x="4030493" y="2667219"/>
                  <a:pt x="4078370" y="2679224"/>
                  <a:pt x="4119297" y="2692866"/>
                </a:cubicBezTo>
                <a:cubicBezTo>
                  <a:pt x="4234211" y="2665506"/>
                  <a:pt x="4324230" y="2651810"/>
                  <a:pt x="4429690" y="2600587"/>
                </a:cubicBezTo>
                <a:cubicBezTo>
                  <a:pt x="4484913" y="2573765"/>
                  <a:pt x="4537216" y="2541156"/>
                  <a:pt x="4589081" y="2508308"/>
                </a:cubicBezTo>
                <a:cubicBezTo>
                  <a:pt x="4621213" y="2487958"/>
                  <a:pt x="4653748" y="2467354"/>
                  <a:pt x="4681359" y="2441196"/>
                </a:cubicBezTo>
                <a:cubicBezTo>
                  <a:pt x="4732036" y="2393186"/>
                  <a:pt x="4763564" y="2332150"/>
                  <a:pt x="4798805" y="2273416"/>
                </a:cubicBezTo>
                <a:cubicBezTo>
                  <a:pt x="4801601" y="2248249"/>
                  <a:pt x="4810905" y="2222963"/>
                  <a:pt x="4807194" y="2197915"/>
                </a:cubicBezTo>
                <a:cubicBezTo>
                  <a:pt x="4799538" y="2146240"/>
                  <a:pt x="4784002" y="2095671"/>
                  <a:pt x="4765249" y="2046914"/>
                </a:cubicBezTo>
                <a:cubicBezTo>
                  <a:pt x="4738512" y="1977399"/>
                  <a:pt x="4713115" y="1968592"/>
                  <a:pt x="4647803" y="1937857"/>
                </a:cubicBezTo>
                <a:cubicBezTo>
                  <a:pt x="4626185" y="1927684"/>
                  <a:pt x="4604284" y="1916465"/>
                  <a:pt x="4580692" y="1912690"/>
                </a:cubicBezTo>
                <a:cubicBezTo>
                  <a:pt x="4533670" y="1905166"/>
                  <a:pt x="4485617" y="1907097"/>
                  <a:pt x="4438079" y="1904301"/>
                </a:cubicBezTo>
                <a:cubicBezTo>
                  <a:pt x="4373763" y="1907097"/>
                  <a:pt x="4308258" y="1900065"/>
                  <a:pt x="4245132" y="1912690"/>
                </a:cubicBezTo>
                <a:cubicBezTo>
                  <a:pt x="4071170" y="1947482"/>
                  <a:pt x="3889260" y="2043824"/>
                  <a:pt x="3750181" y="2147581"/>
                </a:cubicBezTo>
                <a:cubicBezTo>
                  <a:pt x="3656554" y="2217430"/>
                  <a:pt x="3566945" y="2294477"/>
                  <a:pt x="3490123" y="2382473"/>
                </a:cubicBezTo>
                <a:cubicBezTo>
                  <a:pt x="3389299" y="2497962"/>
                  <a:pt x="3179154" y="2849811"/>
                  <a:pt x="3112618" y="2986480"/>
                </a:cubicBezTo>
                <a:cubicBezTo>
                  <a:pt x="3061020" y="3092465"/>
                  <a:pt x="3023135" y="3204594"/>
                  <a:pt x="2978394" y="3313651"/>
                </a:cubicBezTo>
                <a:cubicBezTo>
                  <a:pt x="2958820" y="3411523"/>
                  <a:pt x="2919671" y="3507456"/>
                  <a:pt x="2919671" y="3607266"/>
                </a:cubicBezTo>
                <a:cubicBezTo>
                  <a:pt x="2919671" y="3748446"/>
                  <a:pt x="2941247" y="3890510"/>
                  <a:pt x="2978394" y="4026715"/>
                </a:cubicBezTo>
                <a:cubicBezTo>
                  <a:pt x="3010803" y="4145547"/>
                  <a:pt x="3135263" y="4209692"/>
                  <a:pt x="3230064" y="4261607"/>
                </a:cubicBezTo>
                <a:cubicBezTo>
                  <a:pt x="3292595" y="4295850"/>
                  <a:pt x="3354230" y="4335128"/>
                  <a:pt x="3423011" y="4353886"/>
                </a:cubicBezTo>
                <a:cubicBezTo>
                  <a:pt x="3633840" y="4411385"/>
                  <a:pt x="3984593" y="4429005"/>
                  <a:pt x="4194798" y="4446165"/>
                </a:cubicBezTo>
                <a:lnTo>
                  <a:pt x="4698137" y="4437776"/>
                </a:lnTo>
                <a:cubicBezTo>
                  <a:pt x="4856498" y="4422759"/>
                  <a:pt x="5012900" y="4389555"/>
                  <a:pt x="5167921" y="4353886"/>
                </a:cubicBezTo>
                <a:cubicBezTo>
                  <a:pt x="5329257" y="4316765"/>
                  <a:pt x="5490253" y="4275529"/>
                  <a:pt x="5646093" y="4219662"/>
                </a:cubicBezTo>
                <a:cubicBezTo>
                  <a:pt x="5893001" y="4131148"/>
                  <a:pt x="6168954" y="3992201"/>
                  <a:pt x="6375936" y="3825380"/>
                </a:cubicBezTo>
                <a:cubicBezTo>
                  <a:pt x="6561100" y="3676144"/>
                  <a:pt x="6653686" y="3537780"/>
                  <a:pt x="6795385" y="3355596"/>
                </a:cubicBezTo>
                <a:cubicBezTo>
                  <a:pt x="6828941" y="3268910"/>
                  <a:pt x="6897121" y="3188485"/>
                  <a:pt x="6896053" y="3095537"/>
                </a:cubicBezTo>
                <a:cubicBezTo>
                  <a:pt x="6894205" y="2934789"/>
                  <a:pt x="6853256" y="2772222"/>
                  <a:pt x="6786996" y="2625754"/>
                </a:cubicBezTo>
                <a:cubicBezTo>
                  <a:pt x="6743733" y="2530120"/>
                  <a:pt x="6654238" y="2462232"/>
                  <a:pt x="6577271" y="2390862"/>
                </a:cubicBezTo>
                <a:cubicBezTo>
                  <a:pt x="6499759" y="2318988"/>
                  <a:pt x="6413764" y="2256237"/>
                  <a:pt x="6325602" y="2197915"/>
                </a:cubicBezTo>
                <a:cubicBezTo>
                  <a:pt x="6120816" y="2062441"/>
                  <a:pt x="5873791" y="1942941"/>
                  <a:pt x="5637704" y="1879134"/>
                </a:cubicBezTo>
                <a:cubicBezTo>
                  <a:pt x="5461927" y="1831627"/>
                  <a:pt x="5281989" y="1796584"/>
                  <a:pt x="5100809" y="1778466"/>
                </a:cubicBezTo>
                <a:cubicBezTo>
                  <a:pt x="4889269" y="1757312"/>
                  <a:pt x="4675767" y="1767281"/>
                  <a:pt x="4463246" y="1761688"/>
                </a:cubicBezTo>
                <a:cubicBezTo>
                  <a:pt x="4242336" y="1775670"/>
                  <a:pt x="4018060" y="1762752"/>
                  <a:pt x="3800515" y="1803633"/>
                </a:cubicBezTo>
                <a:cubicBezTo>
                  <a:pt x="3598021" y="1841686"/>
                  <a:pt x="3401747" y="1913307"/>
                  <a:pt x="3213286" y="1996580"/>
                </a:cubicBezTo>
                <a:cubicBezTo>
                  <a:pt x="2889760" y="2139533"/>
                  <a:pt x="2561482" y="2359726"/>
                  <a:pt x="2340831" y="2642532"/>
                </a:cubicBezTo>
                <a:cubicBezTo>
                  <a:pt x="2129530" y="2913353"/>
                  <a:pt x="2102516" y="3116682"/>
                  <a:pt x="2013660" y="3431097"/>
                </a:cubicBezTo>
                <a:cubicBezTo>
                  <a:pt x="2008067" y="3537358"/>
                  <a:pt x="1970080" y="3646902"/>
                  <a:pt x="1996882" y="3749879"/>
                </a:cubicBezTo>
                <a:cubicBezTo>
                  <a:pt x="2025631" y="3860336"/>
                  <a:pt x="2101033" y="3954946"/>
                  <a:pt x="2173051" y="4043493"/>
                </a:cubicBezTo>
                <a:cubicBezTo>
                  <a:pt x="2402669" y="4325810"/>
                  <a:pt x="2679202" y="4531601"/>
                  <a:pt x="3003561" y="4697835"/>
                </a:cubicBezTo>
                <a:cubicBezTo>
                  <a:pt x="3277719" y="4838341"/>
                  <a:pt x="3558870" y="4968701"/>
                  <a:pt x="3850849" y="5066950"/>
                </a:cubicBezTo>
                <a:cubicBezTo>
                  <a:pt x="4151037" y="5167961"/>
                  <a:pt x="4461702" y="5238575"/>
                  <a:pt x="4773638" y="5293453"/>
                </a:cubicBezTo>
                <a:cubicBezTo>
                  <a:pt x="5067134" y="5345087"/>
                  <a:pt x="5366460" y="5354972"/>
                  <a:pt x="5662871" y="5385732"/>
                </a:cubicBezTo>
                <a:cubicBezTo>
                  <a:pt x="5995634" y="5377343"/>
                  <a:pt x="6329328" y="5386803"/>
                  <a:pt x="6661161" y="5360565"/>
                </a:cubicBezTo>
                <a:cubicBezTo>
                  <a:pt x="6931604" y="5339181"/>
                  <a:pt x="7201150" y="5299545"/>
                  <a:pt x="7466504" y="5243119"/>
                </a:cubicBezTo>
                <a:cubicBezTo>
                  <a:pt x="7860695" y="5159297"/>
                  <a:pt x="8225202" y="5039167"/>
                  <a:pt x="8565462" y="4823669"/>
                </a:cubicBezTo>
                <a:cubicBezTo>
                  <a:pt x="8677992" y="4752400"/>
                  <a:pt x="8772391" y="4655890"/>
                  <a:pt x="8875855" y="4572000"/>
                </a:cubicBezTo>
                <a:cubicBezTo>
                  <a:pt x="8912207" y="4490906"/>
                  <a:pt x="8984912" y="4417588"/>
                  <a:pt x="8984912" y="4328719"/>
                </a:cubicBezTo>
                <a:cubicBezTo>
                  <a:pt x="8984912" y="3984866"/>
                  <a:pt x="8866205" y="3688222"/>
                  <a:pt x="8649352" y="3431097"/>
                </a:cubicBezTo>
                <a:cubicBezTo>
                  <a:pt x="8543477" y="3305559"/>
                  <a:pt x="8416617" y="3198432"/>
                  <a:pt x="8288625" y="3095537"/>
                </a:cubicBezTo>
                <a:cubicBezTo>
                  <a:pt x="7952184" y="2825065"/>
                  <a:pt x="7494044" y="2535033"/>
                  <a:pt x="7097389" y="2382473"/>
                </a:cubicBezTo>
                <a:cubicBezTo>
                  <a:pt x="6644378" y="2208238"/>
                  <a:pt x="5872311" y="2066619"/>
                  <a:pt x="5394424" y="2021747"/>
                </a:cubicBezTo>
                <a:cubicBezTo>
                  <a:pt x="5090755" y="1993234"/>
                  <a:pt x="4784824" y="1999376"/>
                  <a:pt x="4480024" y="1988191"/>
                </a:cubicBezTo>
                <a:cubicBezTo>
                  <a:pt x="3624176" y="2080714"/>
                  <a:pt x="3273793" y="2060998"/>
                  <a:pt x="2433110" y="2424418"/>
                </a:cubicBezTo>
                <a:cubicBezTo>
                  <a:pt x="2245719" y="2505426"/>
                  <a:pt x="2103143" y="2664903"/>
                  <a:pt x="1938159" y="2785145"/>
                </a:cubicBezTo>
                <a:cubicBezTo>
                  <a:pt x="1689975" y="3153661"/>
                  <a:pt x="1603360" y="3182782"/>
                  <a:pt x="1552266" y="3624044"/>
                </a:cubicBezTo>
                <a:cubicBezTo>
                  <a:pt x="1512658" y="3966110"/>
                  <a:pt x="1595835" y="4126420"/>
                  <a:pt x="1787158" y="4420998"/>
                </a:cubicBezTo>
                <a:cubicBezTo>
                  <a:pt x="1877073" y="4559439"/>
                  <a:pt x="1978838" y="4692182"/>
                  <a:pt x="2097550" y="4806892"/>
                </a:cubicBezTo>
                <a:cubicBezTo>
                  <a:pt x="2229475" y="4934370"/>
                  <a:pt x="2370436" y="5058938"/>
                  <a:pt x="2533778" y="5142451"/>
                </a:cubicBezTo>
                <a:cubicBezTo>
                  <a:pt x="3090004" y="5426837"/>
                  <a:pt x="3463788" y="5406247"/>
                  <a:pt x="4085741" y="5478011"/>
                </a:cubicBezTo>
                <a:cubicBezTo>
                  <a:pt x="5036854" y="5429575"/>
                  <a:pt x="5857526" y="5473928"/>
                  <a:pt x="6753440" y="5217952"/>
                </a:cubicBezTo>
                <a:cubicBezTo>
                  <a:pt x="6978810" y="5153561"/>
                  <a:pt x="7433001" y="4943243"/>
                  <a:pt x="7642673" y="4773336"/>
                </a:cubicBezTo>
                <a:cubicBezTo>
                  <a:pt x="7704429" y="4723292"/>
                  <a:pt x="7743341" y="4650297"/>
                  <a:pt x="7793675" y="4588778"/>
                </a:cubicBezTo>
                <a:cubicBezTo>
                  <a:pt x="7810453" y="4527259"/>
                  <a:pt x="7852722" y="4467388"/>
                  <a:pt x="7844009" y="4404220"/>
                </a:cubicBezTo>
                <a:cubicBezTo>
                  <a:pt x="7829250" y="4297221"/>
                  <a:pt x="7786834" y="4191849"/>
                  <a:pt x="7726563" y="4102216"/>
                </a:cubicBezTo>
                <a:cubicBezTo>
                  <a:pt x="7631625" y="3961026"/>
                  <a:pt x="7227956" y="3735077"/>
                  <a:pt x="7130945" y="3682767"/>
                </a:cubicBezTo>
                <a:cubicBezTo>
                  <a:pt x="6977927" y="3600257"/>
                  <a:pt x="6825188" y="3513861"/>
                  <a:pt x="6661161" y="3456264"/>
                </a:cubicBezTo>
                <a:cubicBezTo>
                  <a:pt x="6457030" y="3384584"/>
                  <a:pt x="6245839" y="3329653"/>
                  <a:pt x="6031987" y="3296873"/>
                </a:cubicBezTo>
                <a:cubicBezTo>
                  <a:pt x="5478280" y="3211998"/>
                  <a:pt x="4362578" y="3103926"/>
                  <a:pt x="4362578" y="3103926"/>
                </a:cubicBezTo>
                <a:cubicBezTo>
                  <a:pt x="3661826" y="3164147"/>
                  <a:pt x="2951032" y="3194715"/>
                  <a:pt x="2265330" y="3372374"/>
                </a:cubicBezTo>
                <a:cubicBezTo>
                  <a:pt x="1982716" y="3445597"/>
                  <a:pt x="1707668" y="3550710"/>
                  <a:pt x="1443209" y="3674378"/>
                </a:cubicBezTo>
                <a:cubicBezTo>
                  <a:pt x="1316000" y="3733864"/>
                  <a:pt x="1213910" y="3836565"/>
                  <a:pt x="1099260" y="3917658"/>
                </a:cubicBezTo>
                <a:cubicBezTo>
                  <a:pt x="1076889" y="3967992"/>
                  <a:pt x="1033597" y="4013598"/>
                  <a:pt x="1032148" y="4068660"/>
                </a:cubicBezTo>
                <a:cubicBezTo>
                  <a:pt x="1027562" y="4242935"/>
                  <a:pt x="1237721" y="4389863"/>
                  <a:pt x="1350930" y="4454554"/>
                </a:cubicBezTo>
                <a:cubicBezTo>
                  <a:pt x="1632875" y="4615665"/>
                  <a:pt x="2123217" y="4745545"/>
                  <a:pt x="2424721" y="4781725"/>
                </a:cubicBezTo>
                <a:cubicBezTo>
                  <a:pt x="2702584" y="4815068"/>
                  <a:pt x="2983987" y="4804095"/>
                  <a:pt x="3263620" y="4815280"/>
                </a:cubicBezTo>
                <a:cubicBezTo>
                  <a:pt x="4306084" y="4721365"/>
                  <a:pt x="4121418" y="4752055"/>
                  <a:pt x="5184699" y="4597167"/>
                </a:cubicBezTo>
                <a:cubicBezTo>
                  <a:pt x="5844109" y="4501111"/>
                  <a:pt x="6637260" y="4409288"/>
                  <a:pt x="7273558" y="4169328"/>
                </a:cubicBezTo>
                <a:cubicBezTo>
                  <a:pt x="7630491" y="4034722"/>
                  <a:pt x="7972240" y="3860180"/>
                  <a:pt x="8305403" y="3674378"/>
                </a:cubicBezTo>
                <a:cubicBezTo>
                  <a:pt x="8411098" y="3615433"/>
                  <a:pt x="8489961" y="3517783"/>
                  <a:pt x="8582240" y="3439486"/>
                </a:cubicBezTo>
                <a:cubicBezTo>
                  <a:pt x="8601814" y="3391948"/>
                  <a:pt x="8639452" y="3348261"/>
                  <a:pt x="8640963" y="3296873"/>
                </a:cubicBezTo>
                <a:cubicBezTo>
                  <a:pt x="8642445" y="3246483"/>
                  <a:pt x="8620280" y="3195030"/>
                  <a:pt x="8590629" y="3154260"/>
                </a:cubicBezTo>
                <a:cubicBezTo>
                  <a:pt x="8454105" y="2966541"/>
                  <a:pt x="8191129" y="2776761"/>
                  <a:pt x="8003400" y="2667699"/>
                </a:cubicBezTo>
                <a:cubicBezTo>
                  <a:pt x="7839035" y="2572211"/>
                  <a:pt x="7669363" y="2483552"/>
                  <a:pt x="7491671" y="2416029"/>
                </a:cubicBezTo>
                <a:cubicBezTo>
                  <a:pt x="6908824" y="2194547"/>
                  <a:pt x="6403724" y="2108860"/>
                  <a:pt x="5780317" y="2021747"/>
                </a:cubicBezTo>
                <a:cubicBezTo>
                  <a:pt x="5462859" y="1977386"/>
                  <a:pt x="5142754" y="1954635"/>
                  <a:pt x="4823972" y="1921079"/>
                </a:cubicBezTo>
                <a:cubicBezTo>
                  <a:pt x="4007144" y="1971919"/>
                  <a:pt x="3015055" y="1942457"/>
                  <a:pt x="2173051" y="2172748"/>
                </a:cubicBezTo>
                <a:cubicBezTo>
                  <a:pt x="2050838" y="2206174"/>
                  <a:pt x="1938160" y="2267823"/>
                  <a:pt x="1820714" y="2315361"/>
                </a:cubicBezTo>
                <a:cubicBezTo>
                  <a:pt x="1801140" y="2340528"/>
                  <a:pt x="1764878" y="2359110"/>
                  <a:pt x="1761991" y="2390862"/>
                </a:cubicBezTo>
                <a:cubicBezTo>
                  <a:pt x="1758465" y="2429650"/>
                  <a:pt x="1777881" y="2470969"/>
                  <a:pt x="1803936" y="2499919"/>
                </a:cubicBezTo>
                <a:cubicBezTo>
                  <a:pt x="1831555" y="2530608"/>
                  <a:pt x="1874498" y="2543716"/>
                  <a:pt x="1912992" y="2558642"/>
                </a:cubicBezTo>
                <a:cubicBezTo>
                  <a:pt x="2011928" y="2597005"/>
                  <a:pt x="2111035" y="2638045"/>
                  <a:pt x="2214996" y="2659310"/>
                </a:cubicBezTo>
                <a:cubicBezTo>
                  <a:pt x="2532424" y="2724239"/>
                  <a:pt x="2953660" y="2717930"/>
                  <a:pt x="3263620" y="2726422"/>
                </a:cubicBezTo>
                <a:cubicBezTo>
                  <a:pt x="3484530" y="2723626"/>
                  <a:pt x="3707040" y="2744717"/>
                  <a:pt x="3926350" y="2718033"/>
                </a:cubicBezTo>
                <a:cubicBezTo>
                  <a:pt x="4444306" y="2655012"/>
                  <a:pt x="4957086" y="2554132"/>
                  <a:pt x="5469925" y="2457974"/>
                </a:cubicBezTo>
                <a:cubicBezTo>
                  <a:pt x="6315737" y="2299384"/>
                  <a:pt x="5919029" y="2382272"/>
                  <a:pt x="6661161" y="2214693"/>
                </a:cubicBezTo>
                <a:cubicBezTo>
                  <a:pt x="6747847" y="2169952"/>
                  <a:pt x="6840052" y="2134581"/>
                  <a:pt x="6921220" y="2080469"/>
                </a:cubicBezTo>
                <a:cubicBezTo>
                  <a:pt x="6943170" y="2065836"/>
                  <a:pt x="6969563" y="2038951"/>
                  <a:pt x="6963165" y="2013358"/>
                </a:cubicBezTo>
                <a:cubicBezTo>
                  <a:pt x="6947346" y="1950084"/>
                  <a:pt x="6909131" y="1891175"/>
                  <a:pt x="6862497" y="1845578"/>
                </a:cubicBezTo>
                <a:cubicBezTo>
                  <a:pt x="6764551" y="1749808"/>
                  <a:pt x="6144144" y="1355068"/>
                  <a:pt x="6115877" y="1342238"/>
                </a:cubicBezTo>
                <a:cubicBezTo>
                  <a:pt x="5888001" y="1238805"/>
                  <a:pt x="5644043" y="1173936"/>
                  <a:pt x="5402813" y="1107347"/>
                </a:cubicBezTo>
                <a:cubicBezTo>
                  <a:pt x="4731546" y="922049"/>
                  <a:pt x="4113822" y="808794"/>
                  <a:pt x="3414622" y="755009"/>
                </a:cubicBezTo>
                <a:cubicBezTo>
                  <a:pt x="3088367" y="729912"/>
                  <a:pt x="2760281" y="743824"/>
                  <a:pt x="2433110" y="738231"/>
                </a:cubicBezTo>
                <a:cubicBezTo>
                  <a:pt x="2145088" y="760602"/>
                  <a:pt x="1854715" y="762339"/>
                  <a:pt x="1569044" y="805343"/>
                </a:cubicBezTo>
                <a:cubicBezTo>
                  <a:pt x="1121951" y="872647"/>
                  <a:pt x="794484" y="959715"/>
                  <a:pt x="428141" y="1208014"/>
                </a:cubicBezTo>
                <a:cubicBezTo>
                  <a:pt x="313380" y="1285797"/>
                  <a:pt x="221212" y="1392572"/>
                  <a:pt x="117748" y="1484851"/>
                </a:cubicBezTo>
                <a:cubicBezTo>
                  <a:pt x="78600" y="1585519"/>
                  <a:pt x="-5688" y="1679009"/>
                  <a:pt x="303" y="1786855"/>
                </a:cubicBezTo>
                <a:cubicBezTo>
                  <a:pt x="11894" y="1995492"/>
                  <a:pt x="68919" y="2206931"/>
                  <a:pt x="168082" y="2390862"/>
                </a:cubicBezTo>
                <a:cubicBezTo>
                  <a:pt x="276566" y="2592083"/>
                  <a:pt x="822960" y="3001200"/>
                  <a:pt x="998592" y="3087148"/>
                </a:cubicBezTo>
                <a:cubicBezTo>
                  <a:pt x="1221796" y="3196375"/>
                  <a:pt x="1465105" y="3259515"/>
                  <a:pt x="1703268" y="3330429"/>
                </a:cubicBezTo>
                <a:cubicBezTo>
                  <a:pt x="1963274" y="3407847"/>
                  <a:pt x="2225382" y="3480770"/>
                  <a:pt x="2491833" y="3531765"/>
                </a:cubicBezTo>
                <a:cubicBezTo>
                  <a:pt x="2810721" y="3592796"/>
                  <a:pt x="3133913" y="3629817"/>
                  <a:pt x="3456567" y="3665989"/>
                </a:cubicBezTo>
                <a:cubicBezTo>
                  <a:pt x="3757731" y="3699752"/>
                  <a:pt x="4060574" y="3716323"/>
                  <a:pt x="4362578" y="3741490"/>
                </a:cubicBezTo>
                <a:cubicBezTo>
                  <a:pt x="5126925" y="3721891"/>
                  <a:pt x="5467147" y="3739578"/>
                  <a:pt x="6208156" y="3624044"/>
                </a:cubicBezTo>
                <a:cubicBezTo>
                  <a:pt x="6442812" y="3587458"/>
                  <a:pt x="6672347" y="3523376"/>
                  <a:pt x="6904442" y="3473042"/>
                </a:cubicBezTo>
                <a:cubicBezTo>
                  <a:pt x="7187050" y="3344584"/>
                  <a:pt x="7414450" y="3274819"/>
                  <a:pt x="7642673" y="3070370"/>
                </a:cubicBezTo>
                <a:cubicBezTo>
                  <a:pt x="7694743" y="3023724"/>
                  <a:pt x="7726563" y="2958517"/>
                  <a:pt x="7768508" y="2902591"/>
                </a:cubicBezTo>
                <a:cubicBezTo>
                  <a:pt x="7774101" y="2855053"/>
                  <a:pt x="7796418" y="2806531"/>
                  <a:pt x="7785286" y="2759978"/>
                </a:cubicBezTo>
                <a:cubicBezTo>
                  <a:pt x="7764617" y="2673546"/>
                  <a:pt x="7722474" y="2592586"/>
                  <a:pt x="7676229" y="2516697"/>
                </a:cubicBezTo>
                <a:cubicBezTo>
                  <a:pt x="7508017" y="2240656"/>
                  <a:pt x="7313657" y="2055652"/>
                  <a:pt x="7038666" y="1870745"/>
                </a:cubicBezTo>
                <a:cubicBezTo>
                  <a:pt x="6820459" y="1724020"/>
                  <a:pt x="5996705" y="1319292"/>
                  <a:pt x="5788706" y="1249959"/>
                </a:cubicBezTo>
                <a:cubicBezTo>
                  <a:pt x="5385188" y="1115453"/>
                  <a:pt x="4689546" y="1033681"/>
                  <a:pt x="4270299" y="973123"/>
                </a:cubicBezTo>
                <a:cubicBezTo>
                  <a:pt x="4018629" y="981512"/>
                  <a:pt x="3766054" y="975363"/>
                  <a:pt x="3515290" y="998290"/>
                </a:cubicBezTo>
                <a:cubicBezTo>
                  <a:pt x="3275837" y="1020183"/>
                  <a:pt x="3035498" y="1049029"/>
                  <a:pt x="2802225" y="1107347"/>
                </a:cubicBezTo>
                <a:cubicBezTo>
                  <a:pt x="2419205" y="1203102"/>
                  <a:pt x="1982096" y="1399384"/>
                  <a:pt x="1686490" y="1669409"/>
                </a:cubicBezTo>
                <a:cubicBezTo>
                  <a:pt x="1545248" y="1798428"/>
                  <a:pt x="1451598" y="1971412"/>
                  <a:pt x="1334152" y="2122414"/>
                </a:cubicBezTo>
                <a:cubicBezTo>
                  <a:pt x="1180909" y="2562154"/>
                  <a:pt x="1046990" y="2812412"/>
                  <a:pt x="1074093" y="3296873"/>
                </a:cubicBezTo>
                <a:cubicBezTo>
                  <a:pt x="1085156" y="3494630"/>
                  <a:pt x="1119215" y="3698821"/>
                  <a:pt x="1208317" y="3875714"/>
                </a:cubicBezTo>
                <a:cubicBezTo>
                  <a:pt x="1422059" y="4300053"/>
                  <a:pt x="1815678" y="4603116"/>
                  <a:pt x="2214996" y="4832058"/>
                </a:cubicBezTo>
                <a:cubicBezTo>
                  <a:pt x="2434242" y="4957759"/>
                  <a:pt x="2664122" y="5068029"/>
                  <a:pt x="2902893" y="5150840"/>
                </a:cubicBezTo>
                <a:cubicBezTo>
                  <a:pt x="3150237" y="5236624"/>
                  <a:pt x="3408834" y="5287934"/>
                  <a:pt x="3666292" y="5335398"/>
                </a:cubicBezTo>
                <a:cubicBezTo>
                  <a:pt x="3910174" y="5380360"/>
                  <a:pt x="4158446" y="5396917"/>
                  <a:pt x="4404523" y="5427677"/>
                </a:cubicBezTo>
                <a:cubicBezTo>
                  <a:pt x="4653396" y="5419288"/>
                  <a:pt x="4903752" y="5430899"/>
                  <a:pt x="5151143" y="5402510"/>
                </a:cubicBezTo>
                <a:cubicBezTo>
                  <a:pt x="5622682" y="5348399"/>
                  <a:pt x="6170451" y="5219624"/>
                  <a:pt x="6602438" y="5008227"/>
                </a:cubicBezTo>
                <a:cubicBezTo>
                  <a:pt x="6787761" y="4917537"/>
                  <a:pt x="6953029" y="4790268"/>
                  <a:pt x="7122556" y="4672668"/>
                </a:cubicBezTo>
                <a:cubicBezTo>
                  <a:pt x="7401479" y="4479181"/>
                  <a:pt x="7656909" y="4293711"/>
                  <a:pt x="7852398" y="4009937"/>
                </a:cubicBezTo>
                <a:cubicBezTo>
                  <a:pt x="7937532" y="3886356"/>
                  <a:pt x="7986622" y="3741490"/>
                  <a:pt x="8053734" y="3607266"/>
                </a:cubicBezTo>
                <a:cubicBezTo>
                  <a:pt x="8090278" y="3388003"/>
                  <a:pt x="8154883" y="3136823"/>
                  <a:pt x="8104068" y="2910980"/>
                </a:cubicBezTo>
                <a:cubicBezTo>
                  <a:pt x="8077953" y="2794914"/>
                  <a:pt x="8022663" y="2685823"/>
                  <a:pt x="7961455" y="2583809"/>
                </a:cubicBezTo>
                <a:cubicBezTo>
                  <a:pt x="7823705" y="2354226"/>
                  <a:pt x="7626854" y="2161927"/>
                  <a:pt x="7399392" y="2021747"/>
                </a:cubicBezTo>
                <a:cubicBezTo>
                  <a:pt x="7275855" y="1945614"/>
                  <a:pt x="7141711" y="1886159"/>
                  <a:pt x="7005110" y="1837189"/>
                </a:cubicBezTo>
                <a:cubicBezTo>
                  <a:pt x="6844195" y="1779502"/>
                  <a:pt x="6679486" y="1726410"/>
                  <a:pt x="6510159" y="1702965"/>
                </a:cubicBezTo>
                <a:cubicBezTo>
                  <a:pt x="6313418" y="1675724"/>
                  <a:pt x="6113080" y="1691780"/>
                  <a:pt x="5914541" y="1686187"/>
                </a:cubicBezTo>
                <a:cubicBezTo>
                  <a:pt x="5702020" y="1688983"/>
                  <a:pt x="5487617" y="1666221"/>
                  <a:pt x="5276978" y="1694576"/>
                </a:cubicBezTo>
                <a:cubicBezTo>
                  <a:pt x="5048448" y="1725340"/>
                  <a:pt x="4826610" y="1795714"/>
                  <a:pt x="4605858" y="1862356"/>
                </a:cubicBezTo>
                <a:cubicBezTo>
                  <a:pt x="4111378" y="2011633"/>
                  <a:pt x="3808602" y="2136968"/>
                  <a:pt x="3364288" y="2390862"/>
                </a:cubicBezTo>
                <a:cubicBezTo>
                  <a:pt x="3199298" y="2485142"/>
                  <a:pt x="3036865" y="2585563"/>
                  <a:pt x="2886115" y="2701255"/>
                </a:cubicBezTo>
                <a:cubicBezTo>
                  <a:pt x="2795136" y="2771077"/>
                  <a:pt x="2723928" y="2863442"/>
                  <a:pt x="2642835" y="2944536"/>
                </a:cubicBezTo>
                <a:cubicBezTo>
                  <a:pt x="2631650" y="3003259"/>
                  <a:pt x="2606217" y="3061004"/>
                  <a:pt x="2609279" y="3120704"/>
                </a:cubicBezTo>
                <a:cubicBezTo>
                  <a:pt x="2616826" y="3267869"/>
                  <a:pt x="2739280" y="3374445"/>
                  <a:pt x="2835781" y="3464653"/>
                </a:cubicBezTo>
                <a:cubicBezTo>
                  <a:pt x="2901182" y="3525789"/>
                  <a:pt x="2965431" y="3592396"/>
                  <a:pt x="3045506" y="3632433"/>
                </a:cubicBezTo>
                <a:cubicBezTo>
                  <a:pt x="3349137" y="3784248"/>
                  <a:pt x="3602325" y="3754391"/>
                  <a:pt x="3943128" y="3775046"/>
                </a:cubicBezTo>
                <a:lnTo>
                  <a:pt x="4622636" y="3766657"/>
                </a:lnTo>
                <a:cubicBezTo>
                  <a:pt x="4831214" y="3750509"/>
                  <a:pt x="5037469" y="3711108"/>
                  <a:pt x="5243422" y="3674378"/>
                </a:cubicBezTo>
                <a:cubicBezTo>
                  <a:pt x="5794312" y="3576130"/>
                  <a:pt x="6062016" y="3523660"/>
                  <a:pt x="6577271" y="3313651"/>
                </a:cubicBezTo>
                <a:cubicBezTo>
                  <a:pt x="6959825" y="3157728"/>
                  <a:pt x="7362477" y="3034002"/>
                  <a:pt x="7709785" y="2810312"/>
                </a:cubicBezTo>
                <a:cubicBezTo>
                  <a:pt x="7976221" y="2638709"/>
                  <a:pt x="8302059" y="2465143"/>
                  <a:pt x="8515128" y="2214693"/>
                </a:cubicBezTo>
                <a:cubicBezTo>
                  <a:pt x="8650851" y="2055159"/>
                  <a:pt x="8703571" y="1874992"/>
                  <a:pt x="8775187" y="1686187"/>
                </a:cubicBezTo>
                <a:cubicBezTo>
                  <a:pt x="8783576" y="1616279"/>
                  <a:pt x="8811527" y="1545980"/>
                  <a:pt x="8800354" y="1476462"/>
                </a:cubicBezTo>
                <a:cubicBezTo>
                  <a:pt x="8776483" y="1327933"/>
                  <a:pt x="8653445" y="1107706"/>
                  <a:pt x="8540295" y="1006679"/>
                </a:cubicBezTo>
                <a:cubicBezTo>
                  <a:pt x="8447151" y="923515"/>
                  <a:pt x="8338891" y="857894"/>
                  <a:pt x="8229903" y="796954"/>
                </a:cubicBezTo>
                <a:cubicBezTo>
                  <a:pt x="7874087" y="598003"/>
                  <a:pt x="7619710" y="498094"/>
                  <a:pt x="7214835" y="419449"/>
                </a:cubicBezTo>
                <a:cubicBezTo>
                  <a:pt x="7010206" y="379701"/>
                  <a:pt x="6800978" y="369115"/>
                  <a:pt x="6594049" y="343948"/>
                </a:cubicBezTo>
                <a:cubicBezTo>
                  <a:pt x="6345176" y="346744"/>
                  <a:pt x="6093113" y="312523"/>
                  <a:pt x="5847429" y="352337"/>
                </a:cubicBezTo>
                <a:cubicBezTo>
                  <a:pt x="5381466" y="427849"/>
                  <a:pt x="4918128" y="534707"/>
                  <a:pt x="4471635" y="687897"/>
                </a:cubicBezTo>
                <a:cubicBezTo>
                  <a:pt x="4144713" y="800063"/>
                  <a:pt x="3600069" y="1183362"/>
                  <a:pt x="3364288" y="1451295"/>
                </a:cubicBezTo>
                <a:cubicBezTo>
                  <a:pt x="3110361" y="1739848"/>
                  <a:pt x="3079166" y="1959023"/>
                  <a:pt x="2970005" y="2306972"/>
                </a:cubicBezTo>
                <a:cubicBezTo>
                  <a:pt x="3009154" y="2550253"/>
                  <a:pt x="3006649" y="2804028"/>
                  <a:pt x="3087451" y="3036814"/>
                </a:cubicBezTo>
                <a:cubicBezTo>
                  <a:pt x="3163404" y="3255630"/>
                  <a:pt x="3483538" y="3443336"/>
                  <a:pt x="3666292" y="3531765"/>
                </a:cubicBezTo>
                <a:cubicBezTo>
                  <a:pt x="3954723" y="3671329"/>
                  <a:pt x="4279386" y="3764300"/>
                  <a:pt x="4597469" y="3800213"/>
                </a:cubicBezTo>
                <a:cubicBezTo>
                  <a:pt x="4778169" y="3820615"/>
                  <a:pt x="4960992" y="3811398"/>
                  <a:pt x="5142754" y="3816991"/>
                </a:cubicBezTo>
                <a:cubicBezTo>
                  <a:pt x="5332904" y="3808602"/>
                  <a:pt x="5524965" y="3819986"/>
                  <a:pt x="5713205" y="3791824"/>
                </a:cubicBezTo>
                <a:cubicBezTo>
                  <a:pt x="5882266" y="3766531"/>
                  <a:pt x="6046832" y="3714132"/>
                  <a:pt x="6208156" y="3657600"/>
                </a:cubicBezTo>
                <a:cubicBezTo>
                  <a:pt x="6473228" y="3564712"/>
                  <a:pt x="6862594" y="3379948"/>
                  <a:pt x="7097389" y="3212983"/>
                </a:cubicBezTo>
                <a:cubicBezTo>
                  <a:pt x="7223450" y="3123339"/>
                  <a:pt x="7340347" y="3020359"/>
                  <a:pt x="7449726" y="2910980"/>
                </a:cubicBezTo>
                <a:cubicBezTo>
                  <a:pt x="7542386" y="2818320"/>
                  <a:pt x="7630459" y="2719155"/>
                  <a:pt x="7701396" y="2608976"/>
                </a:cubicBezTo>
                <a:cubicBezTo>
                  <a:pt x="7836885" y="2398536"/>
                  <a:pt x="7859420" y="2238650"/>
                  <a:pt x="7919510" y="2004969"/>
                </a:cubicBezTo>
                <a:cubicBezTo>
                  <a:pt x="7922306" y="1912690"/>
                  <a:pt x="7939509" y="1819720"/>
                  <a:pt x="7927899" y="1728132"/>
                </a:cubicBezTo>
                <a:cubicBezTo>
                  <a:pt x="7900472" y="1511762"/>
                  <a:pt x="7803783" y="1274646"/>
                  <a:pt x="7676229" y="1098958"/>
                </a:cubicBezTo>
                <a:cubicBezTo>
                  <a:pt x="7595996" y="988449"/>
                  <a:pt x="7496602" y="892868"/>
                  <a:pt x="7399392" y="796954"/>
                </a:cubicBezTo>
                <a:cubicBezTo>
                  <a:pt x="7108966" y="510400"/>
                  <a:pt x="6986332" y="398919"/>
                  <a:pt x="6602438" y="234892"/>
                </a:cubicBezTo>
                <a:cubicBezTo>
                  <a:pt x="6266718" y="91448"/>
                  <a:pt x="5997393" y="51034"/>
                  <a:pt x="5637704" y="16778"/>
                </a:cubicBezTo>
                <a:cubicBezTo>
                  <a:pt x="5506750" y="4306"/>
                  <a:pt x="5374849" y="5593"/>
                  <a:pt x="5243422" y="0"/>
                </a:cubicBezTo>
                <a:cubicBezTo>
                  <a:pt x="5128772" y="11185"/>
                  <a:pt x="5011317" y="5978"/>
                  <a:pt x="4899473" y="33556"/>
                </a:cubicBezTo>
                <a:cubicBezTo>
                  <a:pt x="4721828" y="77359"/>
                  <a:pt x="4573459" y="175012"/>
                  <a:pt x="4446468" y="302003"/>
                </a:cubicBezTo>
                <a:cubicBezTo>
                  <a:pt x="4398602" y="349869"/>
                  <a:pt x="4362578" y="408264"/>
                  <a:pt x="4320633" y="461394"/>
                </a:cubicBezTo>
                <a:cubicBezTo>
                  <a:pt x="4313012" y="575710"/>
                  <a:pt x="4299647" y="645387"/>
                  <a:pt x="4337411" y="763398"/>
                </a:cubicBezTo>
                <a:cubicBezTo>
                  <a:pt x="4364496" y="848039"/>
                  <a:pt x="4400065" y="930887"/>
                  <a:pt x="4446468" y="1006679"/>
                </a:cubicBezTo>
                <a:cubicBezTo>
                  <a:pt x="4527243" y="1138611"/>
                  <a:pt x="4697335" y="1277649"/>
                  <a:pt x="4823972" y="1350627"/>
                </a:cubicBezTo>
                <a:cubicBezTo>
                  <a:pt x="4905416" y="1397561"/>
                  <a:pt x="4995248" y="1428803"/>
                  <a:pt x="5084031" y="1459684"/>
                </a:cubicBezTo>
                <a:cubicBezTo>
                  <a:pt x="5188514" y="1496026"/>
                  <a:pt x="5402813" y="1551963"/>
                  <a:pt x="5402813" y="1551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지우고 사용하세요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66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7E660-2896-4C1C-8047-18823AC0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375950B-26C2-4E7F-BCC3-0C1730D6809A}"/>
              </a:ext>
            </a:extLst>
          </p:cNvPr>
          <p:cNvGrpSpPr/>
          <p:nvPr/>
        </p:nvGrpSpPr>
        <p:grpSpPr>
          <a:xfrm>
            <a:off x="676166" y="2357306"/>
            <a:ext cx="10486511" cy="3836358"/>
            <a:chOff x="630299" y="2424418"/>
            <a:chExt cx="10486511" cy="383635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8759F70-22A0-465A-96AE-1D2E911DDEAA}"/>
                </a:ext>
              </a:extLst>
            </p:cNvPr>
            <p:cNvSpPr txBox="1"/>
            <p:nvPr/>
          </p:nvSpPr>
          <p:spPr>
            <a:xfrm>
              <a:off x="746620" y="2424418"/>
              <a:ext cx="834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편집하고 싶다면</a:t>
              </a:r>
              <a:r>
                <a:rPr lang="en-US" altLang="ko-KR" dirty="0"/>
                <a:t>?  </a:t>
              </a:r>
              <a:r>
                <a:rPr lang="ko-KR" altLang="en-US" dirty="0"/>
                <a:t>보기</a:t>
              </a:r>
              <a:r>
                <a:rPr lang="en-US" altLang="ko-KR" dirty="0"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ym typeface="Wingdings" panose="05000000000000000000" pitchFamily="2" charset="2"/>
                </a:rPr>
                <a:t>슬라이드 마스터</a:t>
              </a:r>
              <a:r>
                <a:rPr lang="en-US" altLang="ko-KR" dirty="0"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ym typeface="Wingdings" panose="05000000000000000000" pitchFamily="2" charset="2"/>
                </a:rPr>
                <a:t>편집하기        </a:t>
              </a:r>
              <a:r>
                <a:rPr lang="en-US" altLang="ko-KR" dirty="0"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ym typeface="Wingdings" panose="05000000000000000000" pitchFamily="2" charset="2"/>
                </a:rPr>
                <a:t>마스터 보기 닫기</a:t>
              </a:r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7E383B4-BE2D-4203-924E-23F674072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299" y="3020817"/>
              <a:ext cx="4973547" cy="110034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F6025FB-F0D3-4004-96BB-9F349EE09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4708" y="2918434"/>
              <a:ext cx="4201111" cy="130510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760401-9A89-40AA-B890-572D1F843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5254" y="4641799"/>
              <a:ext cx="2878821" cy="161897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E7D5074-F212-4831-8655-60FEEFDC4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6498" y="4858163"/>
              <a:ext cx="6611923" cy="979544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9656488-2478-4FB4-BE03-068B3BEE819D}"/>
                </a:ext>
              </a:extLst>
            </p:cNvPr>
            <p:cNvSpPr/>
            <p:nvPr/>
          </p:nvSpPr>
          <p:spPr>
            <a:xfrm>
              <a:off x="10224208" y="4974672"/>
              <a:ext cx="892602" cy="8294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09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7B660796915A148BF781F4A037B3EA9" ma:contentTypeVersion="0" ma:contentTypeDescription="새 문서를 만듭니다." ma:contentTypeScope="" ma:versionID="b19b0e2025032af289fdb23944647fd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32c6c905397bb8c720608ecf6b7fb0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C7DE8E-52A8-4F7B-B946-6FB9F93118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9B3B04-4AC0-47F4-B259-76EAC1AE21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EA42A4-A265-41FF-8588-139C2E4E5DB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92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08서울남산체 B</vt:lpstr>
      <vt:lpstr>08서울남산체 L</vt:lpstr>
      <vt:lpstr>08서울남산체 M</vt:lpstr>
      <vt:lpstr>맑은 고딕</vt:lpstr>
      <vt:lpstr>Arial</vt:lpstr>
      <vt:lpstr>Office 테마</vt:lpstr>
      <vt:lpstr>파랑이야기</vt:lpstr>
      <vt:lpstr>PPT를 쉽게 만드는 방법</vt:lpstr>
      <vt:lpstr>오늘 저녁음식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파랑이야기</dc:title>
  <dc:creator>프로젝트헬퍼</dc:creator>
  <cp:keywords>Blue&amp;Yellow</cp:keywords>
  <cp:lastModifiedBy>김승기</cp:lastModifiedBy>
  <cp:revision>3</cp:revision>
  <dcterms:created xsi:type="dcterms:W3CDTF">2020-07-20T08:52:32Z</dcterms:created>
  <dcterms:modified xsi:type="dcterms:W3CDTF">2020-07-20T09:11:33Z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0x01010017B660796915A148BF781F4A037B3EA9</vt:lpwstr>
  </property>
</Properties>
</file>