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37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7E87-8213-47B9-AC47-799AC8AFEC1F}" type="datetimeFigureOut">
              <a:rPr lang="en-IN" smtClean="0"/>
              <a:t>06-01-2016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A7E-A03A-4505-A4A0-DC6E81CB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7E87-8213-47B9-AC47-799AC8AFEC1F}" type="datetimeFigureOut">
              <a:rPr lang="en-IN" smtClean="0"/>
              <a:t>06-01-2016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A7E-A03A-4505-A4A0-DC6E81CB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2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7E87-8213-47B9-AC47-799AC8AFEC1F}" type="datetimeFigureOut">
              <a:rPr lang="en-IN" smtClean="0"/>
              <a:t>06-01-2016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A7E-A03A-4505-A4A0-DC6E81CB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8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7E87-8213-47B9-AC47-799AC8AFEC1F}" type="datetimeFigureOut">
              <a:rPr lang="en-IN" smtClean="0"/>
              <a:t>06-01-2016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A7E-A03A-4505-A4A0-DC6E81CB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7E87-8213-47B9-AC47-799AC8AFEC1F}" type="datetimeFigureOut">
              <a:rPr lang="en-IN" smtClean="0"/>
              <a:t>06-01-2016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A7E-A03A-4505-A4A0-DC6E81CB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7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7E87-8213-47B9-AC47-799AC8AFEC1F}" type="datetimeFigureOut">
              <a:rPr lang="en-IN" smtClean="0"/>
              <a:t>06-01-2016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A7E-A03A-4505-A4A0-DC6E81CB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5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7E87-8213-47B9-AC47-799AC8AFEC1F}" type="datetimeFigureOut">
              <a:rPr lang="en-IN" smtClean="0"/>
              <a:t>06-01-2016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A7E-A03A-4505-A4A0-DC6E81CB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9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7E87-8213-47B9-AC47-799AC8AFEC1F}" type="datetimeFigureOut">
              <a:rPr lang="en-IN" smtClean="0"/>
              <a:t>06-01-2016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A7E-A03A-4505-A4A0-DC6E81CB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7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7E87-8213-47B9-AC47-799AC8AFEC1F}" type="datetimeFigureOut">
              <a:rPr lang="en-IN" smtClean="0"/>
              <a:t>06-01-2016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A7E-A03A-4505-A4A0-DC6E81CB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0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7E87-8213-47B9-AC47-799AC8AFEC1F}" type="datetimeFigureOut">
              <a:rPr lang="en-IN" smtClean="0"/>
              <a:t>06-01-2016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A7E-A03A-4505-A4A0-DC6E81CB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7E87-8213-47B9-AC47-799AC8AFEC1F}" type="datetimeFigureOut">
              <a:rPr lang="en-IN" smtClean="0"/>
              <a:t>06-01-2016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A7E-A03A-4505-A4A0-DC6E81CB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1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7E87-8213-47B9-AC47-799AC8AFEC1F}" type="datetimeFigureOut">
              <a:rPr lang="en-IN" smtClean="0"/>
              <a:t>06-01-2016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DA7E-A03A-4505-A4A0-DC6E81CB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9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rduino.cc/en/uploads/Tutorial/ArduinoUNO_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34" y="2069692"/>
            <a:ext cx="4071504" cy="291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27" y="313375"/>
            <a:ext cx="2277559" cy="1494476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rot="5400000">
            <a:off x="3821536" y="1539468"/>
            <a:ext cx="755650" cy="463550"/>
          </a:xfrm>
          <a:prstGeom prst="bentConnector3">
            <a:avLst>
              <a:gd name="adj1" fmla="val 2542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3831060" y="1572805"/>
            <a:ext cx="755652" cy="396876"/>
          </a:xfrm>
          <a:prstGeom prst="bentConnector3">
            <a:avLst>
              <a:gd name="adj1" fmla="val 3067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3825107" y="1726395"/>
            <a:ext cx="755651" cy="89693"/>
          </a:xfrm>
          <a:prstGeom prst="bentConnector3">
            <a:avLst>
              <a:gd name="adj1" fmla="val 13445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9" name="Elbow Connector 1028"/>
          <p:cNvCxnSpPr/>
          <p:nvPr/>
        </p:nvCxnSpPr>
        <p:spPr>
          <a:xfrm rot="5400000">
            <a:off x="3814629" y="1677025"/>
            <a:ext cx="769462" cy="174625"/>
          </a:xfrm>
          <a:prstGeom prst="bentConnector3">
            <a:avLst>
              <a:gd name="adj1" fmla="val 85486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80674" y="436750"/>
            <a:ext cx="1210196" cy="1154208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 flipV="1">
            <a:off x="4795937" y="1060613"/>
            <a:ext cx="1465621" cy="80494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95937" y="1865554"/>
            <a:ext cx="0" cy="283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285948" y="5175055"/>
            <a:ext cx="915772" cy="127095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991966" y="4857343"/>
            <a:ext cx="0" cy="49530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5400000">
            <a:off x="5591915" y="5089754"/>
            <a:ext cx="495303" cy="30480"/>
          </a:xfrm>
          <a:prstGeom prst="bentConnector3">
            <a:avLst>
              <a:gd name="adj1" fmla="val 48462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42286" y="4857342"/>
            <a:ext cx="0" cy="426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42286" y="5276443"/>
            <a:ext cx="1386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29126" y="5276443"/>
            <a:ext cx="0" cy="76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20366" y="4857342"/>
            <a:ext cx="0" cy="2476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20366" y="5104994"/>
            <a:ext cx="16945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6314898" y="5104994"/>
            <a:ext cx="0" cy="2476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/>
          <p:nvPr/>
        </p:nvCxnSpPr>
        <p:spPr>
          <a:xfrm>
            <a:off x="6129126" y="3584803"/>
            <a:ext cx="396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/>
          <p:nvPr/>
        </p:nvCxnSpPr>
        <p:spPr>
          <a:xfrm flipH="1">
            <a:off x="5850514" y="960514"/>
            <a:ext cx="464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/>
          <p:cNvCxnSpPr/>
          <p:nvPr/>
        </p:nvCxnSpPr>
        <p:spPr>
          <a:xfrm>
            <a:off x="5839566" y="960514"/>
            <a:ext cx="0" cy="847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/>
          <p:nvPr/>
        </p:nvCxnSpPr>
        <p:spPr>
          <a:xfrm>
            <a:off x="5839566" y="1807851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/>
          <p:cNvCxnSpPr/>
          <p:nvPr/>
        </p:nvCxnSpPr>
        <p:spPr>
          <a:xfrm>
            <a:off x="6525366" y="1807851"/>
            <a:ext cx="0" cy="1776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877" y="745929"/>
            <a:ext cx="1655565" cy="4658857"/>
          </a:xfrm>
          <a:prstGeom prst="rect">
            <a:avLst/>
          </a:prstGeom>
        </p:spPr>
      </p:pic>
      <p:sp>
        <p:nvSpPr>
          <p:cNvPr id="1051" name="TextBox 1050"/>
          <p:cNvSpPr txBox="1"/>
          <p:nvPr/>
        </p:nvSpPr>
        <p:spPr>
          <a:xfrm>
            <a:off x="9021523" y="2266298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>
                <a:solidFill>
                  <a:srgbClr val="FFC000"/>
                </a:solidFill>
              </a:rPr>
              <a:t>5V ENABLE</a:t>
            </a:r>
            <a:endParaRPr lang="en-IN" sz="800" dirty="0">
              <a:solidFill>
                <a:srgbClr val="FFC000"/>
              </a:solidFill>
            </a:endParaRPr>
          </a:p>
        </p:txBody>
      </p:sp>
      <p:cxnSp>
        <p:nvCxnSpPr>
          <p:cNvPr id="1055" name="Straight Connector 1054"/>
          <p:cNvCxnSpPr/>
          <p:nvPr/>
        </p:nvCxnSpPr>
        <p:spPr>
          <a:xfrm>
            <a:off x="5435706" y="2266298"/>
            <a:ext cx="0" cy="9117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5435706" y="3177998"/>
            <a:ext cx="273791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/>
          <p:cNvCxnSpPr/>
          <p:nvPr/>
        </p:nvCxnSpPr>
        <p:spPr>
          <a:xfrm>
            <a:off x="5010541" y="2266298"/>
            <a:ext cx="0" cy="9896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/>
          <p:cNvCxnSpPr/>
          <p:nvPr/>
        </p:nvCxnSpPr>
        <p:spPr>
          <a:xfrm flipV="1">
            <a:off x="5010541" y="3246652"/>
            <a:ext cx="3163078" cy="933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62877" y="3322854"/>
            <a:ext cx="351074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23211" y="3389724"/>
            <a:ext cx="365040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662877" y="2261535"/>
            <a:ext cx="0" cy="106131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23211" y="2261535"/>
            <a:ext cx="0" cy="112818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278542" y="2266298"/>
            <a:ext cx="0" cy="85455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283305" y="3120848"/>
            <a:ext cx="289031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145192" y="3449460"/>
            <a:ext cx="3028427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145192" y="2261535"/>
            <a:ext cx="0" cy="118792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4" name="Picture 20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826186" y="5179793"/>
            <a:ext cx="850144" cy="857112"/>
          </a:xfrm>
          <a:prstGeom prst="rect">
            <a:avLst/>
          </a:prstGeom>
        </p:spPr>
      </p:pic>
      <p:cxnSp>
        <p:nvCxnSpPr>
          <p:cNvPr id="2076" name="Elbow Connector 2075"/>
          <p:cNvCxnSpPr>
            <a:endCxn id="2074" idx="2"/>
          </p:cNvCxnSpPr>
          <p:nvPr/>
        </p:nvCxnSpPr>
        <p:spPr>
          <a:xfrm rot="10800000" flipV="1">
            <a:off x="3679814" y="5104993"/>
            <a:ext cx="940552" cy="503355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278542" y="4857342"/>
            <a:ext cx="0" cy="32593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010448" y="5187298"/>
            <a:ext cx="126809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010448" y="5183276"/>
            <a:ext cx="0" cy="34168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679813" y="5532578"/>
            <a:ext cx="33063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864206" y="4857342"/>
            <a:ext cx="0" cy="82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672193" y="5684978"/>
            <a:ext cx="11996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6592080" y="5518740"/>
            <a:ext cx="990746" cy="971803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6129126" y="5277510"/>
            <a:ext cx="8324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961611" y="5271160"/>
            <a:ext cx="0" cy="337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6315394" y="5107735"/>
            <a:ext cx="9097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225136" y="5104993"/>
            <a:ext cx="0" cy="5033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5419831" y="4630243"/>
            <a:ext cx="0" cy="22709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16656" y="4627068"/>
            <a:ext cx="160729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7027128" y="4622745"/>
            <a:ext cx="1" cy="95632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5694786" y="4709757"/>
            <a:ext cx="0" cy="11733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91611" y="4703268"/>
            <a:ext cx="147002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7157304" y="4703268"/>
            <a:ext cx="1" cy="88214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564611" y="4471493"/>
            <a:ext cx="0" cy="35560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564611" y="4492132"/>
            <a:ext cx="152284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087453" y="4492132"/>
            <a:ext cx="0" cy="109010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7668366" y="3010358"/>
            <a:ext cx="4343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9203757" y="3601650"/>
            <a:ext cx="2896414" cy="1521349"/>
          </a:xfrm>
          <a:prstGeom prst="rect">
            <a:avLst/>
          </a:prstGeom>
        </p:spPr>
      </p:pic>
      <p:cxnSp>
        <p:nvCxnSpPr>
          <p:cNvPr id="149" name="Straight Connector 148"/>
          <p:cNvCxnSpPr/>
          <p:nvPr/>
        </p:nvCxnSpPr>
        <p:spPr>
          <a:xfrm>
            <a:off x="7668366" y="3010358"/>
            <a:ext cx="0" cy="22737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7225136" y="5280685"/>
            <a:ext cx="4432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6525366" y="2914117"/>
            <a:ext cx="1577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/>
          <p:cNvCxnSpPr/>
          <p:nvPr/>
        </p:nvCxnSpPr>
        <p:spPr>
          <a:xfrm flipV="1">
            <a:off x="10709115" y="2491267"/>
            <a:ext cx="0" cy="432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Connector 2082"/>
          <p:cNvCxnSpPr/>
          <p:nvPr/>
        </p:nvCxnSpPr>
        <p:spPr>
          <a:xfrm flipH="1">
            <a:off x="7684376" y="2481742"/>
            <a:ext cx="30247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Straight Connector 2084"/>
          <p:cNvCxnSpPr/>
          <p:nvPr/>
        </p:nvCxnSpPr>
        <p:spPr>
          <a:xfrm>
            <a:off x="7696941" y="2491267"/>
            <a:ext cx="0" cy="432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Straight Connector 2090"/>
          <p:cNvCxnSpPr/>
          <p:nvPr/>
        </p:nvCxnSpPr>
        <p:spPr>
          <a:xfrm flipH="1">
            <a:off x="7885536" y="2722148"/>
            <a:ext cx="21717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3" name="Straight Connector 2092"/>
          <p:cNvCxnSpPr/>
          <p:nvPr/>
        </p:nvCxnSpPr>
        <p:spPr>
          <a:xfrm flipV="1">
            <a:off x="7885536" y="2288295"/>
            <a:ext cx="0" cy="4338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Straight Connector 2094"/>
          <p:cNvCxnSpPr/>
          <p:nvPr/>
        </p:nvCxnSpPr>
        <p:spPr>
          <a:xfrm>
            <a:off x="7885536" y="2288295"/>
            <a:ext cx="25971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Straight Connector 2097"/>
          <p:cNvCxnSpPr/>
          <p:nvPr/>
        </p:nvCxnSpPr>
        <p:spPr>
          <a:xfrm>
            <a:off x="10482686" y="2286935"/>
            <a:ext cx="0" cy="6621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2" name="Picture 21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509507" y="3907962"/>
            <a:ext cx="590550" cy="1257300"/>
          </a:xfrm>
          <a:prstGeom prst="rect">
            <a:avLst/>
          </a:prstGeom>
        </p:spPr>
      </p:pic>
      <p:cxnSp>
        <p:nvCxnSpPr>
          <p:cNvPr id="2104" name="Straight Connector 2103"/>
          <p:cNvCxnSpPr/>
          <p:nvPr/>
        </p:nvCxnSpPr>
        <p:spPr>
          <a:xfrm>
            <a:off x="10709115" y="2481742"/>
            <a:ext cx="12154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6" name="Straight Connector 2105"/>
          <p:cNvCxnSpPr/>
          <p:nvPr/>
        </p:nvCxnSpPr>
        <p:spPr>
          <a:xfrm>
            <a:off x="11933855" y="2481742"/>
            <a:ext cx="0" cy="4064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8" name="Straight Connector 2107"/>
          <p:cNvCxnSpPr/>
          <p:nvPr/>
        </p:nvCxnSpPr>
        <p:spPr>
          <a:xfrm flipH="1">
            <a:off x="811766" y="6546530"/>
            <a:ext cx="11112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0" name="Straight Connector 2109"/>
          <p:cNvCxnSpPr/>
          <p:nvPr/>
        </p:nvCxnSpPr>
        <p:spPr>
          <a:xfrm flipH="1">
            <a:off x="821096" y="4564605"/>
            <a:ext cx="3550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Connector 2111"/>
          <p:cNvCxnSpPr/>
          <p:nvPr/>
        </p:nvCxnSpPr>
        <p:spPr>
          <a:xfrm>
            <a:off x="811766" y="4564605"/>
            <a:ext cx="0" cy="198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10482686" y="2286935"/>
            <a:ext cx="16097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2092476" y="2286935"/>
            <a:ext cx="0" cy="44124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597162" y="6699380"/>
            <a:ext cx="114953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597162" y="4471493"/>
            <a:ext cx="0" cy="22278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596189" y="4462162"/>
            <a:ext cx="5799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8" name="Picture 3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-362331" y="598714"/>
            <a:ext cx="3020451" cy="2004439"/>
          </a:xfrm>
          <a:prstGeom prst="rect">
            <a:avLst/>
          </a:prstGeom>
        </p:spPr>
      </p:pic>
      <p:cxnSp>
        <p:nvCxnSpPr>
          <p:cNvPr id="291" name="Straight Arrow Connector 290"/>
          <p:cNvCxnSpPr/>
          <p:nvPr/>
        </p:nvCxnSpPr>
        <p:spPr>
          <a:xfrm flipV="1">
            <a:off x="1250526" y="3111131"/>
            <a:ext cx="1" cy="6801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241195" y="3791312"/>
            <a:ext cx="554255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1">
            <a:off x="1804781" y="3075357"/>
            <a:ext cx="0" cy="71595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1786119" y="3075357"/>
            <a:ext cx="36835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3" name="Picture 3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235564" y="3293687"/>
            <a:ext cx="870136" cy="880138"/>
          </a:xfrm>
          <a:prstGeom prst="rect">
            <a:avLst/>
          </a:prstGeom>
        </p:spPr>
      </p:pic>
      <p:cxnSp>
        <p:nvCxnSpPr>
          <p:cNvPr id="307" name="Straight Arrow Connector 306"/>
          <p:cNvCxnSpPr/>
          <p:nvPr/>
        </p:nvCxnSpPr>
        <p:spPr>
          <a:xfrm flipV="1">
            <a:off x="821096" y="2149067"/>
            <a:ext cx="0" cy="117378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1" name="Picture 3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51528" y="1140545"/>
            <a:ext cx="1972997" cy="934965"/>
          </a:xfrm>
          <a:prstGeom prst="rect">
            <a:avLst/>
          </a:prstGeom>
        </p:spPr>
      </p:pic>
      <p:cxnSp>
        <p:nvCxnSpPr>
          <p:cNvPr id="313" name="Straight Connector 312"/>
          <p:cNvCxnSpPr>
            <a:endCxn id="311" idx="1"/>
          </p:cNvCxnSpPr>
          <p:nvPr/>
        </p:nvCxnSpPr>
        <p:spPr>
          <a:xfrm flipV="1">
            <a:off x="9951528" y="1608028"/>
            <a:ext cx="0" cy="6789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311" idx="1"/>
          </p:cNvCxnSpPr>
          <p:nvPr/>
        </p:nvCxnSpPr>
        <p:spPr>
          <a:xfrm flipV="1">
            <a:off x="9951528" y="1600933"/>
            <a:ext cx="144194" cy="70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V="1">
            <a:off x="9891289" y="1505030"/>
            <a:ext cx="0" cy="1000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9891289" y="1505030"/>
            <a:ext cx="1571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11607282" y="90707"/>
            <a:ext cx="0" cy="13723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H="1">
            <a:off x="457200" y="90707"/>
            <a:ext cx="111500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>
            <a:off x="457200" y="90707"/>
            <a:ext cx="0" cy="2226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2" name="Picture 8" descr="https://minibots.files.wordpress.com/2015/02/06_bb.png?w=350&amp;h=200&amp;crop=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45425" y="1182945"/>
            <a:ext cx="1008446" cy="48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4" name="Straight Connector 333"/>
          <p:cNvCxnSpPr/>
          <p:nvPr/>
        </p:nvCxnSpPr>
        <p:spPr>
          <a:xfrm>
            <a:off x="1936750" y="421456"/>
            <a:ext cx="4921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2428875" y="418281"/>
            <a:ext cx="0" cy="5039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1936750" y="504825"/>
            <a:ext cx="5619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2495550" y="504825"/>
            <a:ext cx="0" cy="4205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1927071" y="583381"/>
            <a:ext cx="736754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2663825" y="580206"/>
            <a:ext cx="0" cy="34198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928505" y="659891"/>
            <a:ext cx="6686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2590800" y="660710"/>
            <a:ext cx="3175" cy="2676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S</dc:creator>
  <cp:lastModifiedBy>Arjun S</cp:lastModifiedBy>
  <cp:revision>41</cp:revision>
  <dcterms:created xsi:type="dcterms:W3CDTF">2016-01-06T03:59:28Z</dcterms:created>
  <dcterms:modified xsi:type="dcterms:W3CDTF">2016-01-06T08:54:36Z</dcterms:modified>
</cp:coreProperties>
</file>