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8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8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3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0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838F-D0DF-4DF9-A7D8-71F6DC297032}" type="datetimeFigureOut">
              <a:rPr lang="en-US" smtClean="0"/>
              <a:t>18-Sep-16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5A399-2BAD-4BC4-B16B-5655BA1DD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4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rone vector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850880" y="182880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 VIEW</a:t>
            </a:r>
            <a:endParaRPr lang="en-US" b="1" dirty="0"/>
          </a:p>
        </p:txBody>
      </p:sp>
      <p:sp>
        <p:nvSpPr>
          <p:cNvPr id="5" name="Up Arrow 4"/>
          <p:cNvSpPr/>
          <p:nvPr/>
        </p:nvSpPr>
        <p:spPr>
          <a:xfrm>
            <a:off x="5955030" y="184665"/>
            <a:ext cx="281940" cy="805934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50480" y="1097279"/>
            <a:ext cx="75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ESC 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0480" y="5362770"/>
            <a:ext cx="75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ESC 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8685" y="1097279"/>
            <a:ext cx="75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ESC 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8684" y="5362770"/>
            <a:ext cx="75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ESC 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3315" y="1097279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Pin 5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03315" y="5362770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Pin 6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2322" y="536277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Pin 10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2322" y="1097279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Pin 11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26897" y="5058195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</a:t>
            </a:r>
            <a:r>
              <a:rPr lang="en-US" sz="2000" b="1" dirty="0" smtClean="0">
                <a:solidFill>
                  <a:srgbClr val="C00000"/>
                </a:solidFill>
              </a:rPr>
              <a:t>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26897" y="1511144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FR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6000" y="5058195"/>
            <a:ext cx="437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RL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9204" y="1497389"/>
            <a:ext cx="41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FL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448" y="5058195"/>
            <a:ext cx="1909116" cy="1669113"/>
            <a:chOff x="117804" y="3996748"/>
            <a:chExt cx="1909116" cy="1669113"/>
          </a:xfrm>
        </p:grpSpPr>
        <p:sp>
          <p:nvSpPr>
            <p:cNvPr id="25" name="TextBox 24"/>
            <p:cNvSpPr txBox="1"/>
            <p:nvPr/>
          </p:nvSpPr>
          <p:spPr>
            <a:xfrm>
              <a:off x="117804" y="3996748"/>
              <a:ext cx="1771956" cy="40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FL – Front Left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7804" y="4404359"/>
              <a:ext cx="1771956" cy="40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RL – Rear Left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7804" y="4850639"/>
              <a:ext cx="1909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FR – Rear Right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7804" y="5265751"/>
              <a:ext cx="1893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FR – Front Right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923898" y="1497389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CW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2136" y="5058195"/>
            <a:ext cx="553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CW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2136" y="151114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CCW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5853" y="5058195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CCW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0" name="Picture 6" descr="Image result for pitch roll yaw axi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9" r="38833" b="-1"/>
          <a:stretch/>
        </p:blipFill>
        <p:spPr bwMode="auto">
          <a:xfrm>
            <a:off x="54849" y="990599"/>
            <a:ext cx="2089875" cy="397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8794974" y="2803079"/>
            <a:ext cx="3199361" cy="1254001"/>
            <a:chOff x="117804" y="3996748"/>
            <a:chExt cx="1909116" cy="1254001"/>
          </a:xfrm>
        </p:grpSpPr>
        <p:sp>
          <p:nvSpPr>
            <p:cNvPr id="39" name="TextBox 38"/>
            <p:cNvSpPr txBox="1"/>
            <p:nvPr/>
          </p:nvSpPr>
          <p:spPr>
            <a:xfrm>
              <a:off x="117804" y="3996748"/>
              <a:ext cx="1771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Nose Up - +ve Pitch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7804" y="4404359"/>
              <a:ext cx="17719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Nose right (CW) - +ve Yaw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04" y="4850639"/>
              <a:ext cx="1909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Right Wing Down - +ve Roll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Babu</dc:creator>
  <cp:lastModifiedBy>Suresh Babu</cp:lastModifiedBy>
  <cp:revision>4</cp:revision>
  <dcterms:created xsi:type="dcterms:W3CDTF">2016-09-18T03:05:23Z</dcterms:created>
  <dcterms:modified xsi:type="dcterms:W3CDTF">2016-09-18T03:25:34Z</dcterms:modified>
</cp:coreProperties>
</file>