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16A9-438E-442B-94CD-DC948E0D336B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D0F-4C14-451D-A5D9-492A54A39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16A9-438E-442B-94CD-DC948E0D336B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D0F-4C14-451D-A5D9-492A54A39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16A9-438E-442B-94CD-DC948E0D336B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D0F-4C14-451D-A5D9-492A54A39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16A9-438E-442B-94CD-DC948E0D336B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D0F-4C14-451D-A5D9-492A54A39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16A9-438E-442B-94CD-DC948E0D336B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D0F-4C14-451D-A5D9-492A54A39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16A9-438E-442B-94CD-DC948E0D336B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D0F-4C14-451D-A5D9-492A54A39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16A9-438E-442B-94CD-DC948E0D336B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D0F-4C14-451D-A5D9-492A54A39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16A9-438E-442B-94CD-DC948E0D336B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D0F-4C14-451D-A5D9-492A54A39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16A9-438E-442B-94CD-DC948E0D336B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D0F-4C14-451D-A5D9-492A54A39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16A9-438E-442B-94CD-DC948E0D336B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D0F-4C14-451D-A5D9-492A54A39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16A9-438E-442B-94CD-DC948E0D336B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D0F-4C14-451D-A5D9-492A54A39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916A9-438E-442B-94CD-DC948E0D336B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DD0F-4C14-451D-A5D9-492A54A39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olderview?id=0B06Q208ua63cdzR2TFVfTHNNRW8&amp;usp=sharing&amp;usp=sharing&amp;urp=http://sh.st/ykasQ" TargetMode="External"/><Relationship Id="rId2" Type="http://schemas.openxmlformats.org/officeDocument/2006/relationships/hyperlink" Target="http://projectmagpy.github.io/abou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DmnpdQyFZ39uKFXFVwktQDKUR9B_8zQlOxqQunWci0Y/ed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MagPY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Paul, </a:t>
            </a:r>
            <a:r>
              <a:rPr lang="en-US" dirty="0" err="1" smtClean="0"/>
              <a:t>Thumssy</a:t>
            </a:r>
            <a:r>
              <a:rPr lang="en-US" dirty="0" smtClean="0"/>
              <a:t>, </a:t>
            </a:r>
            <a:r>
              <a:rPr lang="en-US" dirty="0" err="1" smtClean="0"/>
              <a:t>Sarath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MagPy</a:t>
            </a:r>
            <a:r>
              <a:rPr lang="en-US" dirty="0" smtClean="0"/>
              <a:t> is a project aimed at providing a better web search experience by providing a constraint based search than the simple approach by popular search engines like Google, Yahoo and Bing. </a:t>
            </a:r>
          </a:p>
          <a:p>
            <a:r>
              <a:rPr lang="en-US" dirty="0" smtClean="0"/>
              <a:t>More than a search tool, It is a document extraction tool aimed at being a source to data mining activities.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Current Problems:</a:t>
            </a:r>
          </a:p>
          <a:p>
            <a:r>
              <a:rPr lang="en-US" dirty="0" smtClean="0"/>
              <a:t>No constraint based search available.</a:t>
            </a:r>
          </a:p>
          <a:p>
            <a:r>
              <a:rPr lang="en-US" dirty="0" smtClean="0"/>
              <a:t>In order to obtain some web data for analysis, we need to manually go through the results from search engines or multiple sources.</a:t>
            </a:r>
          </a:p>
          <a:p>
            <a:pPr lvl="1"/>
            <a:r>
              <a:rPr lang="en-US" dirty="0" smtClean="0"/>
              <a:t>It involves a lot of time and effort.</a:t>
            </a:r>
          </a:p>
          <a:p>
            <a:pPr lvl="1"/>
            <a:r>
              <a:rPr lang="en-US" dirty="0" smtClean="0"/>
              <a:t>A lot of bandwidth is consumed.</a:t>
            </a:r>
          </a:p>
          <a:p>
            <a:r>
              <a:rPr lang="en-US" dirty="0" smtClean="0"/>
              <a:t>Organizing the obtained data is </a:t>
            </a:r>
            <a:r>
              <a:rPr lang="en-US" dirty="0" smtClean="0"/>
              <a:t>difficult.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provides a tool capable of multiple document extraction options like text, images, videos and other fil</a:t>
            </a:r>
            <a:r>
              <a:rPr lang="en-US" dirty="0" smtClean="0"/>
              <a:t>es.</a:t>
            </a:r>
          </a:p>
          <a:p>
            <a:r>
              <a:rPr lang="en-US" dirty="0" smtClean="0"/>
              <a:t>There are multiple filtering, navigation and automation options available, simplifying the process to just a few clicks.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and Role of Each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Server 1</a:t>
            </a:r>
          </a:p>
          <a:p>
            <a:pPr lvl="1"/>
            <a:r>
              <a:rPr lang="en-US" dirty="0" smtClean="0"/>
              <a:t>Page navigation and data collection</a:t>
            </a:r>
          </a:p>
          <a:p>
            <a:pPr lvl="1"/>
            <a:r>
              <a:rPr lang="en-US" dirty="0" err="1" smtClean="0"/>
              <a:t>Thumssy</a:t>
            </a:r>
            <a:r>
              <a:rPr lang="en-US" dirty="0" smtClean="0"/>
              <a:t> P </a:t>
            </a:r>
            <a:r>
              <a:rPr lang="en-US" dirty="0" err="1" smtClean="0"/>
              <a:t>Nazar</a:t>
            </a:r>
            <a:endParaRPr lang="en-US" dirty="0" smtClean="0"/>
          </a:p>
          <a:p>
            <a:r>
              <a:rPr lang="en-US" dirty="0" smtClean="0"/>
              <a:t>Server 2</a:t>
            </a:r>
          </a:p>
          <a:p>
            <a:pPr lvl="1"/>
            <a:r>
              <a:rPr lang="en-US" dirty="0" smtClean="0"/>
              <a:t>Data filtering and organizing</a:t>
            </a:r>
          </a:p>
          <a:p>
            <a:pPr lvl="1"/>
            <a:r>
              <a:rPr lang="en-US" dirty="0" err="1" smtClean="0"/>
              <a:t>Sarath</a:t>
            </a:r>
            <a:r>
              <a:rPr lang="en-US" dirty="0" smtClean="0"/>
              <a:t> S </a:t>
            </a:r>
            <a:r>
              <a:rPr lang="en-US" dirty="0" err="1" smtClean="0"/>
              <a:t>Menon</a:t>
            </a:r>
            <a:endParaRPr lang="en-US" dirty="0" smtClean="0"/>
          </a:p>
          <a:p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Main Interface</a:t>
            </a:r>
          </a:p>
          <a:p>
            <a:pPr lvl="1"/>
            <a:r>
              <a:rPr lang="en-US" dirty="0" smtClean="0"/>
              <a:t>Paul Jacob 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of Teamwork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http://projectmagpy.github.io/about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Google Drive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Schedule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Extraction from Google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213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MagPY</vt:lpstr>
      <vt:lpstr>Problem Definition</vt:lpstr>
      <vt:lpstr>Slide 3</vt:lpstr>
      <vt:lpstr>Our Solution</vt:lpstr>
      <vt:lpstr>Modules and Role of Each member</vt:lpstr>
      <vt:lpstr>Execution of Teamwork</vt:lpstr>
      <vt:lpstr>Work Plan</vt:lpstr>
      <vt:lpstr>Challenges Faced So far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MagPY</dc:title>
  <dc:creator>admin</dc:creator>
  <cp:lastModifiedBy>admin</cp:lastModifiedBy>
  <cp:revision>8</cp:revision>
  <dcterms:created xsi:type="dcterms:W3CDTF">2015-01-19T08:33:54Z</dcterms:created>
  <dcterms:modified xsi:type="dcterms:W3CDTF">2015-01-19T09:36:04Z</dcterms:modified>
</cp:coreProperties>
</file>