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A341-9553-40F5-9FAE-4A271EE6B71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899D-B51F-4182-8E8A-BE3AD4A717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MagPY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 web </a:t>
            </a:r>
            <a:r>
              <a:rPr lang="en-US" dirty="0" smtClean="0"/>
              <a:t>document extraction </a:t>
            </a:r>
            <a:r>
              <a:rPr lang="en-US" dirty="0" smtClean="0"/>
              <a:t>tool)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</a:t>
            </a:r>
            <a:r>
              <a:rPr lang="en-US" dirty="0" err="1" smtClean="0"/>
              <a:t>Softwares</a:t>
            </a:r>
            <a:r>
              <a:rPr lang="en-US" dirty="0" smtClean="0"/>
              <a:t>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The core language for the project</a:t>
            </a:r>
          </a:p>
          <a:p>
            <a:r>
              <a:rPr lang="en-US" dirty="0" err="1" smtClean="0"/>
              <a:t>PySide</a:t>
            </a:r>
            <a:r>
              <a:rPr lang="en-US" dirty="0" smtClean="0"/>
              <a:t>/</a:t>
            </a:r>
            <a:r>
              <a:rPr lang="en-US" dirty="0" err="1" smtClean="0"/>
              <a:t>Qt</a:t>
            </a:r>
            <a:endParaRPr lang="en-US" dirty="0" smtClean="0"/>
          </a:p>
          <a:p>
            <a:pPr lvl="1"/>
            <a:r>
              <a:rPr lang="en-US" dirty="0" smtClean="0"/>
              <a:t>The GUI framework used.</a:t>
            </a:r>
            <a:endParaRPr lang="en-US" dirty="0"/>
          </a:p>
          <a:p>
            <a:r>
              <a:rPr lang="en-US" dirty="0"/>
              <a:t>Flask, mechanize,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pPr lvl="1"/>
            <a:r>
              <a:rPr lang="en-US" dirty="0" smtClean="0"/>
              <a:t>Python frameworks/plugins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Version control system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smtClean="0"/>
              <a:t>The Python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/>
              <a:t>To design a web </a:t>
            </a:r>
            <a:r>
              <a:rPr lang="en-US" dirty="0" smtClean="0"/>
              <a:t>document extraction </a:t>
            </a:r>
            <a:r>
              <a:rPr lang="en-US" dirty="0" smtClean="0"/>
              <a:t>and processing tool by providing capabilities to </a:t>
            </a:r>
            <a:r>
              <a:rPr lang="en-US" dirty="0" smtClean="0"/>
              <a:t>navigate through multiple web pages, collect relevant data, process it and export it into user-specified formats.</a:t>
            </a:r>
          </a:p>
          <a:p>
            <a:pPr marL="0" indent="0" algn="just">
              <a:buNone/>
            </a:pPr>
            <a:r>
              <a:rPr lang="en-US" dirty="0" smtClean="0"/>
              <a:t>With the ability to </a:t>
            </a:r>
            <a:r>
              <a:rPr lang="en-US" dirty="0" smtClean="0"/>
              <a:t>filter </a:t>
            </a:r>
            <a:r>
              <a:rPr lang="en-US" dirty="0" smtClean="0"/>
              <a:t>search results using various constraints, watch website updates and automate web based activities, this project aims at changing the way users search for content in the web.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web document extraction system capable of</a:t>
            </a:r>
          </a:p>
          <a:p>
            <a:pPr lvl="1" algn="just"/>
            <a:r>
              <a:rPr lang="en-US" dirty="0" smtClean="0"/>
              <a:t>An interface to gather data that shifts to burden of loading pages to server and reducing bandwidth.</a:t>
            </a:r>
          </a:p>
          <a:p>
            <a:pPr lvl="1" algn="just"/>
            <a:r>
              <a:rPr lang="en-US" dirty="0" smtClean="0"/>
              <a:t>Navigation through multiple web pages based on search results in search engines, iterations and regular expressions.</a:t>
            </a:r>
          </a:p>
          <a:p>
            <a:pPr lvl="1" algn="just"/>
            <a:r>
              <a:rPr lang="en-US" dirty="0" smtClean="0"/>
              <a:t>Multi level selection and filtering power to target a specific element in a web page or multiple web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OUTCOMES(CONTD…)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Multi format export options, that helps in keeping the results organized.</a:t>
            </a:r>
          </a:p>
          <a:p>
            <a:pPr lvl="1" algn="just"/>
            <a:r>
              <a:rPr lang="en-US" dirty="0" smtClean="0"/>
              <a:t>Provide </a:t>
            </a:r>
            <a:r>
              <a:rPr lang="en-US" dirty="0" smtClean="0"/>
              <a:t>a data watcher </a:t>
            </a:r>
            <a:r>
              <a:rPr lang="en-US" dirty="0" smtClean="0"/>
              <a:t>and remote server manager facility </a:t>
            </a:r>
            <a:r>
              <a:rPr lang="en-US" dirty="0" smtClean="0"/>
              <a:t>called </a:t>
            </a:r>
            <a:r>
              <a:rPr lang="en-US" dirty="0" err="1" smtClean="0"/>
              <a:t>MyVault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Modules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Module 1 (</a:t>
            </a:r>
            <a:r>
              <a:rPr lang="en-US" dirty="0" err="1" smtClean="0"/>
              <a:t>Thumssy</a:t>
            </a:r>
            <a:r>
              <a:rPr lang="en-US" dirty="0" smtClean="0"/>
              <a:t> P </a:t>
            </a:r>
            <a:r>
              <a:rPr lang="en-US" dirty="0" err="1" smtClean="0"/>
              <a:t>Nazar</a:t>
            </a:r>
            <a:r>
              <a:rPr lang="en-US" dirty="0" smtClean="0"/>
              <a:t>):</a:t>
            </a:r>
          </a:p>
          <a:p>
            <a:pPr lvl="1" algn="just"/>
            <a:r>
              <a:rPr lang="en-US" dirty="0" smtClean="0"/>
              <a:t>Web navigator: Involves crawling through multiple pages as per user specification and collecting data from them.</a:t>
            </a:r>
          </a:p>
          <a:p>
            <a:pPr lvl="1" algn="just"/>
            <a:r>
              <a:rPr lang="en-US" dirty="0" smtClean="0"/>
              <a:t>Non-Textual data processing: Involves grabbing and filtering non-textual data like images, videos, pdfs or other file types.</a:t>
            </a:r>
          </a:p>
          <a:p>
            <a:pPr lvl="1" algn="just"/>
            <a:r>
              <a:rPr lang="en-US" dirty="0" err="1" smtClean="0"/>
              <a:t>MyVault</a:t>
            </a:r>
            <a:r>
              <a:rPr lang="en-US" dirty="0" smtClean="0"/>
              <a:t> System: Involves managing the accounts and managing the synchronization between connected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Modules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Module 2 (</a:t>
            </a:r>
            <a:r>
              <a:rPr lang="en-US" dirty="0" err="1" smtClean="0"/>
              <a:t>Sarath</a:t>
            </a:r>
            <a:r>
              <a:rPr lang="en-US" dirty="0" smtClean="0"/>
              <a:t> S Menon):</a:t>
            </a:r>
          </a:p>
          <a:p>
            <a:pPr lvl="1" algn="just"/>
            <a:r>
              <a:rPr lang="en-US" dirty="0" smtClean="0"/>
              <a:t>Data Processing: Involves filtering and processing of textual data from web pages.</a:t>
            </a:r>
          </a:p>
          <a:p>
            <a:pPr lvl="1" algn="just"/>
            <a:r>
              <a:rPr lang="en-US" dirty="0" smtClean="0"/>
              <a:t>Export mechanisms: Involves exporting available data to </a:t>
            </a:r>
            <a:r>
              <a:rPr lang="en-US" dirty="0" err="1" smtClean="0"/>
              <a:t>docx</a:t>
            </a:r>
            <a:r>
              <a:rPr lang="en-US" dirty="0" smtClean="0"/>
              <a:t>, pdf, xml, excel, csv, </a:t>
            </a:r>
            <a:r>
              <a:rPr lang="en-US" dirty="0" err="1" smtClean="0"/>
              <a:t>json</a:t>
            </a:r>
            <a:r>
              <a:rPr lang="en-US" dirty="0" smtClean="0"/>
              <a:t>, txt etc.</a:t>
            </a:r>
          </a:p>
          <a:p>
            <a:pPr lvl="1" algn="just"/>
            <a:r>
              <a:rPr lang="en-US" dirty="0" err="1" smtClean="0"/>
              <a:t>MyVault</a:t>
            </a:r>
            <a:r>
              <a:rPr lang="en-US" dirty="0" smtClean="0"/>
              <a:t> Account management: Involves managing the accounts and device sync in </a:t>
            </a:r>
            <a:r>
              <a:rPr lang="en-US" dirty="0" err="1" smtClean="0"/>
              <a:t>MyVault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Modules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Module 3 (Paul Jacob V):</a:t>
            </a:r>
          </a:p>
          <a:p>
            <a:pPr lvl="1" algn="just"/>
            <a:r>
              <a:rPr lang="en-US" dirty="0" smtClean="0"/>
              <a:t>GUI: Involves all the graphical user interface elements for interacting with the user and the server.</a:t>
            </a:r>
          </a:p>
          <a:p>
            <a:pPr lvl="1" algn="just"/>
            <a:r>
              <a:rPr lang="en-US" dirty="0" err="1" smtClean="0"/>
              <a:t>MyVault</a:t>
            </a:r>
            <a:r>
              <a:rPr lang="en-US" dirty="0" smtClean="0"/>
              <a:t> Web: Involves managing the web interface of the </a:t>
            </a:r>
            <a:r>
              <a:rPr lang="en-US" dirty="0" err="1" smtClean="0"/>
              <a:t>MyVault</a:t>
            </a:r>
            <a:r>
              <a:rPr lang="en-US" dirty="0" smtClean="0"/>
              <a:t> mechanism, adding remote administration tools.</a:t>
            </a:r>
          </a:p>
          <a:p>
            <a:pPr lvl="1" algn="just"/>
            <a:r>
              <a:rPr lang="en-US" dirty="0" err="1" smtClean="0"/>
              <a:t>MagPy</a:t>
            </a:r>
            <a:r>
              <a:rPr lang="en-US" dirty="0" smtClean="0"/>
              <a:t> App: Involves development of an app, making the tool portable.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Coding:</a:t>
            </a:r>
          </a:p>
          <a:p>
            <a:pPr lvl="1"/>
            <a:r>
              <a:rPr lang="en-US" dirty="0" smtClean="0"/>
              <a:t>Social coding and version control system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 Sharing</a:t>
            </a:r>
          </a:p>
          <a:p>
            <a:pPr lvl="1"/>
            <a:r>
              <a:rPr lang="en-US" dirty="0" smtClean="0"/>
              <a:t>Google drive sync system.</a:t>
            </a:r>
          </a:p>
          <a:p>
            <a:r>
              <a:rPr lang="en-US" dirty="0" smtClean="0"/>
              <a:t>Discussions:</a:t>
            </a:r>
          </a:p>
          <a:p>
            <a:pPr lvl="1"/>
            <a:r>
              <a:rPr lang="en-US" dirty="0" smtClean="0"/>
              <a:t>Facebook/Google Plus  video conferencing.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Extracting the links from Google, Yahoo and </a:t>
            </a:r>
            <a:r>
              <a:rPr lang="en-US" dirty="0" smtClean="0"/>
              <a:t>Bing, as they protect their results from being extracted.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432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MagPY</vt:lpstr>
      <vt:lpstr>PROBLEM DEFINITION</vt:lpstr>
      <vt:lpstr>OUTCOMES</vt:lpstr>
      <vt:lpstr>OUTCOMES(CONTD…)</vt:lpstr>
      <vt:lpstr>Major Modules Involved</vt:lpstr>
      <vt:lpstr>Major Modules Involved</vt:lpstr>
      <vt:lpstr>Major Modules Involved</vt:lpstr>
      <vt:lpstr>Team work Management</vt:lpstr>
      <vt:lpstr>CHALLENGES</vt:lpstr>
      <vt:lpstr>Tools and Softwares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MagPY</dc:title>
  <dc:creator>user</dc:creator>
  <cp:lastModifiedBy>T90</cp:lastModifiedBy>
  <cp:revision>7</cp:revision>
  <dcterms:created xsi:type="dcterms:W3CDTF">2015-01-21T23:57:53Z</dcterms:created>
  <dcterms:modified xsi:type="dcterms:W3CDTF">2015-01-22T01:21:17Z</dcterms:modified>
</cp:coreProperties>
</file>