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2CC1B-3677-41A1-AE53-850F968A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Project Management </a:t>
            </a:r>
            <a:br>
              <a:rPr lang="en-IN" dirty="0"/>
            </a:br>
            <a:r>
              <a:rPr lang="en-IN" sz="3600" dirty="0" smtClean="0"/>
              <a:t>Single Page Application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2" y="3017520"/>
            <a:ext cx="4718304" cy="3310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Arindam</a:t>
            </a:r>
            <a:r>
              <a:rPr lang="en-IN" dirty="0"/>
              <a:t> Banerjee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Bhupendra</a:t>
            </a:r>
            <a:r>
              <a:rPr lang="en-IN" dirty="0"/>
              <a:t> </a:t>
            </a:r>
            <a:r>
              <a:rPr lang="en-IN" dirty="0" err="1"/>
              <a:t>Janghel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Hemlata</a:t>
            </a:r>
            <a:r>
              <a:rPr lang="en-IN" dirty="0"/>
              <a:t> Patel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8294" y="3017520"/>
            <a:ext cx="4718304" cy="3310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Kiran</a:t>
            </a:r>
            <a:r>
              <a:rPr lang="en-IN" dirty="0"/>
              <a:t> </a:t>
            </a:r>
            <a:r>
              <a:rPr lang="en-IN" dirty="0" err="1"/>
              <a:t>Konduri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Rohit</a:t>
            </a:r>
            <a:r>
              <a:rPr lang="en-IN" dirty="0"/>
              <a:t> Patel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Sonali</a:t>
            </a:r>
            <a:r>
              <a:rPr lang="en-IN" dirty="0"/>
              <a:t>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4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C7268-8108-440E-A831-F9FDE6B9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  <a:latin typeface="IBM Plex Serif SemiBold" panose="02060703050406000203" pitchFamily="18" charset="0"/>
                <a:cs typeface="IBM Plex Arabic" panose="020B0503050203000203" pitchFamily="34" charset="-78"/>
              </a:rPr>
              <a:t>Objective</a:t>
            </a:r>
            <a:endParaRPr lang="en-IN" dirty="0">
              <a:solidFill>
                <a:schemeClr val="accent5"/>
              </a:solidFill>
              <a:latin typeface="IBM Plex Serif SemiBold" panose="02060703050406000203" pitchFamily="18" charset="0"/>
              <a:cs typeface="IBM Plex Arabic" panose="020B0503050203000203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7FDFB-A5D3-49B4-8571-31700A7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Project </a:t>
            </a:r>
            <a:r>
              <a:rPr lang="en-IN" b="1" dirty="0" smtClean="0"/>
              <a:t>Management </a:t>
            </a:r>
            <a:r>
              <a:rPr lang="en-IN" b="1" dirty="0"/>
              <a:t>Single Page Application</a:t>
            </a:r>
            <a:r>
              <a:rPr lang="en-IN" dirty="0"/>
              <a:t> allows </a:t>
            </a:r>
            <a:r>
              <a:rPr lang="en-IN" dirty="0" smtClean="0"/>
              <a:t>you to </a:t>
            </a:r>
            <a:r>
              <a:rPr lang="en-IN" dirty="0"/>
              <a:t>manage projects and their respective tasks. </a:t>
            </a:r>
            <a:endParaRPr lang="en-IN" dirty="0" smtClean="0"/>
          </a:p>
          <a:p>
            <a:r>
              <a:rPr lang="en-US" b="1" dirty="0" smtClean="0"/>
              <a:t>User</a:t>
            </a:r>
            <a:r>
              <a:rPr lang="en-US" dirty="0" smtClean="0"/>
              <a:t>: Add/Edit/View/Delete </a:t>
            </a:r>
          </a:p>
          <a:p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dirty="0" smtClean="0"/>
              <a:t>: Add/Edit/View/Delete</a:t>
            </a:r>
            <a:endParaRPr lang="en-US" dirty="0"/>
          </a:p>
          <a:p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dirty="0" smtClean="0"/>
              <a:t>: Add/Edit/View/Delete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C7268-8108-440E-A831-F9FDE6B9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  <a:latin typeface="IBM Plex Serif SemiBold" panose="02060703050406000203" pitchFamily="18" charset="0"/>
                <a:cs typeface="IBM Plex Arabic" panose="020B0503050203000203" pitchFamily="34" charset="-78"/>
              </a:rPr>
              <a:t>TECHNOLOGIES</a:t>
            </a:r>
            <a:endParaRPr lang="en-IN" dirty="0">
              <a:solidFill>
                <a:schemeClr val="accent5"/>
              </a:solidFill>
              <a:latin typeface="IBM Plex Serif SemiBold" panose="02060703050406000203" pitchFamily="18" charset="0"/>
              <a:cs typeface="IBM Plex Arabic" panose="020B0503050203000203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7FDFB-A5D3-49B4-8571-31700A7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1" dirty="0" smtClean="0"/>
              <a:t>FRONT END                                                      							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Angular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Bootstrap </a:t>
            </a:r>
          </a:p>
          <a:p>
            <a:pPr marL="0" indent="0">
              <a:buNone/>
            </a:pPr>
            <a:r>
              <a:rPr lang="en-IN" sz="3400" b="1" dirty="0" smtClean="0"/>
              <a:t>SERVICE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err="1" smtClean="0"/>
              <a:t>SpringBoot</a:t>
            </a:r>
            <a:endParaRPr lang="en-IN" sz="29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Spring Microservices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Eureka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Netflix zuul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 smtClean="0"/>
              <a:t>Rest API</a:t>
            </a:r>
          </a:p>
          <a:p>
            <a:pPr marL="0" indent="0">
              <a:buNone/>
            </a:pPr>
            <a:r>
              <a:rPr lang="en-IN" sz="2900" b="1" dirty="0" smtClean="0"/>
              <a:t>BACK </a:t>
            </a:r>
            <a:r>
              <a:rPr lang="en-IN" sz="2900" b="1" dirty="0"/>
              <a:t>END</a:t>
            </a:r>
            <a:endParaRPr lang="en-IN" sz="2900" dirty="0" smtClean="0"/>
          </a:p>
          <a:p>
            <a:r>
              <a:rPr lang="en-IN" sz="2900" dirty="0" smtClean="0"/>
              <a:t>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2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C7268-8108-440E-A831-F9FDE6B9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  <a:latin typeface="IBM Plex Serif SemiBold" panose="02060703050406000203" pitchFamily="18" charset="0"/>
                <a:cs typeface="IBM Plex Arabic" panose="020B0503050203000203" pitchFamily="34" charset="-78"/>
              </a:rPr>
              <a:t>Cloud Platform</a:t>
            </a:r>
            <a:endParaRPr lang="en-IN" dirty="0">
              <a:solidFill>
                <a:schemeClr val="accent5"/>
              </a:solidFill>
              <a:latin typeface="IBM Plex Serif SemiBold" panose="02060703050406000203" pitchFamily="18" charset="0"/>
              <a:cs typeface="IBM Plex Arabic" panose="020B0503050203000203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7FDFB-A5D3-49B4-8571-31700A7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b="1" dirty="0" smtClean="0"/>
              <a:t>Front End: </a:t>
            </a:r>
            <a:r>
              <a:rPr lang="en-IN" dirty="0" smtClean="0"/>
              <a:t>Google Firebase</a:t>
            </a:r>
          </a:p>
          <a:p>
            <a:r>
              <a:rPr lang="en-IN" b="1" dirty="0" smtClean="0"/>
              <a:t>Microservices: </a:t>
            </a:r>
            <a:r>
              <a:rPr lang="en-IN" dirty="0" smtClean="0"/>
              <a:t>Salesforce </a:t>
            </a:r>
            <a:r>
              <a:rPr lang="en-IN" dirty="0" err="1" smtClean="0"/>
              <a:t>Heroku</a:t>
            </a:r>
            <a:endParaRPr lang="en-IN" dirty="0" smtClean="0"/>
          </a:p>
          <a:p>
            <a:r>
              <a:rPr lang="en-IN" b="1" dirty="0" smtClean="0"/>
              <a:t>Database: </a:t>
            </a:r>
            <a:r>
              <a:rPr lang="en-IN" dirty="0" smtClean="0"/>
              <a:t>Microsoft </a:t>
            </a:r>
            <a:r>
              <a:rPr lang="en-IN" smtClean="0"/>
              <a:t>Azure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IBM Plex Arabic</vt:lpstr>
      <vt:lpstr>IBM Plex Serif SemiBold</vt:lpstr>
      <vt:lpstr>Wingdings</vt:lpstr>
      <vt:lpstr>Organic</vt:lpstr>
      <vt:lpstr>Project Management  Single Page Application</vt:lpstr>
      <vt:lpstr>Objective</vt:lpstr>
      <vt:lpstr>TECHNOLOGIES</vt:lpstr>
      <vt:lpstr>Cloud Platform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Arindam Banerjee</dc:creator>
  <cp:lastModifiedBy>ibmfsd08</cp:lastModifiedBy>
  <cp:revision>18</cp:revision>
  <dcterms:created xsi:type="dcterms:W3CDTF">2019-08-02T14:09:36Z</dcterms:created>
  <dcterms:modified xsi:type="dcterms:W3CDTF">2019-08-08T07:07:45Z</dcterms:modified>
</cp:coreProperties>
</file>