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26" r:id="rId1"/>
    <p:sldMasterId id="2147483727" r:id="rId2"/>
  </p:sldMasterIdLst>
  <p:notesMasterIdLst>
    <p:notesMasterId r:id="rId3"/>
  </p:notesMasterIdLst>
  <p:sldIdLst>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Lst>
  <p:sldSz type="screen4x3" cy="6858000" cx="9144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577A"/>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6" d="100"/>
          <a:sy n="66" d="100"/>
        </p:scale>
        <p:origin x="-1506"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9"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75"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49" name="PlaceHolder 2"/>
          <p:cNvSpPr>
            <a:spLocks noGrp="1"/>
          </p:cNvSpPr>
          <p:nvPr>
            <p:ph type="body"/>
          </p:nvPr>
        </p:nvSpPr>
        <p:spPr>
          <a:xfrm>
            <a:off x="457200" y="1604520"/>
            <a:ext cx="8229240" cy="1896840"/>
          </a:xfrm>
          <a:prstGeom prst="rect"/>
        </p:spPr>
        <p:txBody>
          <a:bodyPr bIns="0" lIns="0" rIns="0" tIns="0">
            <a:normAutofit/>
          </a:bodyPr>
          <a:p>
            <a:endParaRPr b="0" sz="3200" lang="en-IN" spc="-1" strike="noStrike">
              <a:latin typeface="Arial"/>
            </a:endParaRPr>
          </a:p>
        </p:txBody>
      </p:sp>
      <p:sp>
        <p:nvSpPr>
          <p:cNvPr id="1048650" name="PlaceHolder 3"/>
          <p:cNvSpPr>
            <a:spLocks noGrp="1"/>
          </p:cNvSpPr>
          <p:nvPr>
            <p:ph type="body"/>
          </p:nvPr>
        </p:nvSpPr>
        <p:spPr>
          <a:xfrm>
            <a:off x="457200" y="3682080"/>
            <a:ext cx="822924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3" name=""/>
        <p:cNvGrpSpPr/>
        <p:nvPr/>
      </p:nvGrpSpPr>
      <p:grpSpPr>
        <a:xfrm>
          <a:off x="0" y="0"/>
          <a:ext cx="0" cy="0"/>
          <a:chOff x="0" y="0"/>
          <a:chExt cx="0" cy="0"/>
        </a:xfrm>
      </p:grpSpPr>
      <p:sp>
        <p:nvSpPr>
          <p:cNvPr id="1048635"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36" name="PlaceHolder 2"/>
          <p:cNvSpPr>
            <a:spLocks noGrp="1"/>
          </p:cNvSpPr>
          <p:nvPr>
            <p:ph type="body"/>
          </p:nvPr>
        </p:nvSpPr>
        <p:spPr>
          <a:xfrm>
            <a:off x="457200" y="1604520"/>
            <a:ext cx="4015800" cy="1896840"/>
          </a:xfrm>
          <a:prstGeom prst="rect"/>
        </p:spPr>
        <p:txBody>
          <a:bodyPr bIns="0" lIns="0" rIns="0" tIns="0">
            <a:normAutofit/>
          </a:bodyPr>
          <a:p>
            <a:endParaRPr b="0" sz="3200" lang="en-IN" spc="-1" strike="noStrike">
              <a:latin typeface="Arial"/>
            </a:endParaRPr>
          </a:p>
        </p:txBody>
      </p:sp>
      <p:sp>
        <p:nvSpPr>
          <p:cNvPr id="1048637" name="PlaceHolder 3"/>
          <p:cNvSpPr>
            <a:spLocks noGrp="1"/>
          </p:cNvSpPr>
          <p:nvPr>
            <p:ph type="body"/>
          </p:nvPr>
        </p:nvSpPr>
        <p:spPr>
          <a:xfrm>
            <a:off x="4674240" y="1604520"/>
            <a:ext cx="4015800" cy="1896840"/>
          </a:xfrm>
          <a:prstGeom prst="rect"/>
        </p:spPr>
        <p:txBody>
          <a:bodyPr bIns="0" lIns="0" rIns="0" tIns="0">
            <a:normAutofit/>
          </a:bodyPr>
          <a:p>
            <a:endParaRPr b="0" sz="3200" lang="en-IN" spc="-1" strike="noStrike">
              <a:latin typeface="Arial"/>
            </a:endParaRPr>
          </a:p>
        </p:txBody>
      </p:sp>
      <p:sp>
        <p:nvSpPr>
          <p:cNvPr id="1048638" name="PlaceHolder 4"/>
          <p:cNvSpPr>
            <a:spLocks noGrp="1"/>
          </p:cNvSpPr>
          <p:nvPr>
            <p:ph type="body"/>
          </p:nvPr>
        </p:nvSpPr>
        <p:spPr>
          <a:xfrm>
            <a:off x="457200" y="3682080"/>
            <a:ext cx="4015800" cy="1896840"/>
          </a:xfrm>
          <a:prstGeom prst="rect"/>
        </p:spPr>
        <p:txBody>
          <a:bodyPr bIns="0" lIns="0" rIns="0" tIns="0">
            <a:normAutofit/>
          </a:bodyPr>
          <a:p>
            <a:endParaRPr b="0" sz="3200" lang="en-IN" spc="-1" strike="noStrike">
              <a:latin typeface="Arial"/>
            </a:endParaRPr>
          </a:p>
        </p:txBody>
      </p:sp>
      <p:sp>
        <p:nvSpPr>
          <p:cNvPr id="1048639" name="PlaceHolder 5"/>
          <p:cNvSpPr>
            <a:spLocks noGrp="1"/>
          </p:cNvSpPr>
          <p:nvPr>
            <p:ph type="body"/>
          </p:nvPr>
        </p:nvSpPr>
        <p:spPr>
          <a:xfrm>
            <a:off x="4674240" y="3682080"/>
            <a:ext cx="40158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2" name=""/>
        <p:cNvGrpSpPr/>
        <p:nvPr/>
      </p:nvGrpSpPr>
      <p:grpSpPr>
        <a:xfrm>
          <a:off x="0" y="0"/>
          <a:ext cx="0" cy="0"/>
          <a:chOff x="0" y="0"/>
          <a:chExt cx="0" cy="0"/>
        </a:xfrm>
      </p:grpSpPr>
      <p:sp>
        <p:nvSpPr>
          <p:cNvPr id="1048628"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29" name="PlaceHolder 2"/>
          <p:cNvSpPr>
            <a:spLocks noGrp="1"/>
          </p:cNvSpPr>
          <p:nvPr>
            <p:ph type="body"/>
          </p:nvPr>
        </p:nvSpPr>
        <p:spPr>
          <a:xfrm>
            <a:off x="457200" y="1604520"/>
            <a:ext cx="2649600" cy="1896840"/>
          </a:xfrm>
          <a:prstGeom prst="rect"/>
        </p:spPr>
        <p:txBody>
          <a:bodyPr bIns="0" lIns="0" rIns="0" tIns="0">
            <a:normAutofit/>
          </a:bodyPr>
          <a:p>
            <a:endParaRPr b="0" sz="3200" lang="en-IN" spc="-1" strike="noStrike">
              <a:latin typeface="Arial"/>
            </a:endParaRPr>
          </a:p>
        </p:txBody>
      </p:sp>
      <p:sp>
        <p:nvSpPr>
          <p:cNvPr id="1048630" name="PlaceHolder 3"/>
          <p:cNvSpPr>
            <a:spLocks noGrp="1"/>
          </p:cNvSpPr>
          <p:nvPr>
            <p:ph type="body"/>
          </p:nvPr>
        </p:nvSpPr>
        <p:spPr>
          <a:xfrm>
            <a:off x="3239640" y="1604520"/>
            <a:ext cx="2649600" cy="1896840"/>
          </a:xfrm>
          <a:prstGeom prst="rect"/>
        </p:spPr>
        <p:txBody>
          <a:bodyPr bIns="0" lIns="0" rIns="0" tIns="0">
            <a:normAutofit/>
          </a:bodyPr>
          <a:p>
            <a:endParaRPr b="0" sz="3200" lang="en-IN" spc="-1" strike="noStrike">
              <a:latin typeface="Arial"/>
            </a:endParaRPr>
          </a:p>
        </p:txBody>
      </p:sp>
      <p:sp>
        <p:nvSpPr>
          <p:cNvPr id="1048631" name="PlaceHolder 4"/>
          <p:cNvSpPr>
            <a:spLocks noGrp="1"/>
          </p:cNvSpPr>
          <p:nvPr>
            <p:ph type="body"/>
          </p:nvPr>
        </p:nvSpPr>
        <p:spPr>
          <a:xfrm>
            <a:off x="6022080" y="1604520"/>
            <a:ext cx="2649600" cy="1896840"/>
          </a:xfrm>
          <a:prstGeom prst="rect"/>
        </p:spPr>
        <p:txBody>
          <a:bodyPr bIns="0" lIns="0" rIns="0" tIns="0">
            <a:normAutofit/>
          </a:bodyPr>
          <a:p>
            <a:endParaRPr b="0" sz="3200" lang="en-IN" spc="-1" strike="noStrike">
              <a:latin typeface="Arial"/>
            </a:endParaRPr>
          </a:p>
        </p:txBody>
      </p:sp>
      <p:sp>
        <p:nvSpPr>
          <p:cNvPr id="1048632" name="PlaceHolder 5"/>
          <p:cNvSpPr>
            <a:spLocks noGrp="1"/>
          </p:cNvSpPr>
          <p:nvPr>
            <p:ph type="body"/>
          </p:nvPr>
        </p:nvSpPr>
        <p:spPr>
          <a:xfrm>
            <a:off x="457200" y="3682080"/>
            <a:ext cx="2649600" cy="1896840"/>
          </a:xfrm>
          <a:prstGeom prst="rect"/>
        </p:spPr>
        <p:txBody>
          <a:bodyPr bIns="0" lIns="0" rIns="0" tIns="0">
            <a:normAutofit/>
          </a:bodyPr>
          <a:p>
            <a:endParaRPr b="0" sz="3200" lang="en-IN" spc="-1" strike="noStrike">
              <a:latin typeface="Arial"/>
            </a:endParaRPr>
          </a:p>
        </p:txBody>
      </p:sp>
      <p:sp>
        <p:nvSpPr>
          <p:cNvPr id="1048633" name="PlaceHolder 6"/>
          <p:cNvSpPr>
            <a:spLocks noGrp="1"/>
          </p:cNvSpPr>
          <p:nvPr>
            <p:ph type="body"/>
          </p:nvPr>
        </p:nvSpPr>
        <p:spPr>
          <a:xfrm>
            <a:off x="3239640" y="3682080"/>
            <a:ext cx="2649600" cy="1896840"/>
          </a:xfrm>
          <a:prstGeom prst="rect"/>
        </p:spPr>
        <p:txBody>
          <a:bodyPr bIns="0" lIns="0" rIns="0" tIns="0">
            <a:normAutofit/>
          </a:bodyPr>
          <a:p>
            <a:endParaRPr b="0" sz="3200" lang="en-IN" spc="-1" strike="noStrike">
              <a:latin typeface="Arial"/>
            </a:endParaRPr>
          </a:p>
        </p:txBody>
      </p:sp>
      <p:sp>
        <p:nvSpPr>
          <p:cNvPr id="1048634" name="PlaceHolder 7"/>
          <p:cNvSpPr>
            <a:spLocks noGrp="1"/>
          </p:cNvSpPr>
          <p:nvPr>
            <p:ph type="body"/>
          </p:nvPr>
        </p:nvSpPr>
        <p:spPr>
          <a:xfrm>
            <a:off x="6022080" y="3682080"/>
            <a:ext cx="26496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34"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7" name=""/>
        <p:cNvGrpSpPr/>
        <p:nvPr/>
      </p:nvGrpSpPr>
      <p:grpSpPr>
        <a:xfrm>
          <a:off x="0" y="0"/>
          <a:ext cx="0" cy="0"/>
          <a:chOff x="0" y="0"/>
          <a:chExt cx="0" cy="0"/>
        </a:xfrm>
      </p:grpSpPr>
      <p:sp>
        <p:nvSpPr>
          <p:cNvPr id="1048685"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86" name="PlaceHolder 2"/>
          <p:cNvSpPr>
            <a:spLocks noGrp="1"/>
          </p:cNvSpPr>
          <p:nvPr>
            <p:ph type="subTitle"/>
          </p:nvPr>
        </p:nvSpPr>
        <p:spPr>
          <a:xfrm>
            <a:off x="457200" y="1604520"/>
            <a:ext cx="8229240" cy="397728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79" name=""/>
        <p:cNvGrpSpPr/>
        <p:nvPr/>
      </p:nvGrpSpPr>
      <p:grpSpPr>
        <a:xfrm>
          <a:off x="0" y="0"/>
          <a:ext cx="0" cy="0"/>
          <a:chOff x="0" y="0"/>
          <a:chExt cx="0" cy="0"/>
        </a:xfrm>
      </p:grpSpPr>
      <p:sp>
        <p:nvSpPr>
          <p:cNvPr id="1048655"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56" name="PlaceHolder 2"/>
          <p:cNvSpPr>
            <a:spLocks noGrp="1"/>
          </p:cNvSpPr>
          <p:nvPr>
            <p:ph type="body"/>
          </p:nvPr>
        </p:nvSpPr>
        <p:spPr>
          <a:xfrm>
            <a:off x="457200" y="1604520"/>
            <a:ext cx="8229240" cy="397728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69" name="PlaceHolder 2"/>
          <p:cNvSpPr>
            <a:spLocks noGrp="1"/>
          </p:cNvSpPr>
          <p:nvPr>
            <p:ph type="body"/>
          </p:nvPr>
        </p:nvSpPr>
        <p:spPr>
          <a:xfrm>
            <a:off x="457200" y="1604520"/>
            <a:ext cx="4015800" cy="3977280"/>
          </a:xfrm>
          <a:prstGeom prst="rect"/>
        </p:spPr>
        <p:txBody>
          <a:bodyPr bIns="0" lIns="0" rIns="0" tIns="0">
            <a:normAutofit/>
          </a:bodyPr>
          <a:p>
            <a:endParaRPr b="0" sz="3200" lang="en-IN" spc="-1" strike="noStrike">
              <a:latin typeface="Arial"/>
            </a:endParaRPr>
          </a:p>
        </p:txBody>
      </p:sp>
      <p:sp>
        <p:nvSpPr>
          <p:cNvPr id="1048670" name="PlaceHolder 3"/>
          <p:cNvSpPr>
            <a:spLocks noGrp="1"/>
          </p:cNvSpPr>
          <p:nvPr>
            <p:ph type="body"/>
          </p:nvPr>
        </p:nvSpPr>
        <p:spPr>
          <a:xfrm>
            <a:off x="4674240" y="1604520"/>
            <a:ext cx="4015800" cy="397728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12"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5" name=""/>
        <p:cNvGrpSpPr/>
        <p:nvPr/>
      </p:nvGrpSpPr>
      <p:grpSpPr>
        <a:xfrm>
          <a:off x="0" y="0"/>
          <a:ext cx="0" cy="0"/>
          <a:chOff x="0" y="0"/>
          <a:chExt cx="0" cy="0"/>
        </a:xfrm>
      </p:grpSpPr>
      <p:sp>
        <p:nvSpPr>
          <p:cNvPr id="1048679" name="PlaceHolder 1"/>
          <p:cNvSpPr>
            <a:spLocks noGrp="1"/>
          </p:cNvSpPr>
          <p:nvPr>
            <p:ph type="subTitle"/>
          </p:nvPr>
        </p:nvSpPr>
        <p:spPr>
          <a:xfrm>
            <a:off x="457200" y="273600"/>
            <a:ext cx="8229240" cy="530784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65" name="PlaceHolder 2"/>
          <p:cNvSpPr>
            <a:spLocks noGrp="1"/>
          </p:cNvSpPr>
          <p:nvPr>
            <p:ph type="body"/>
          </p:nvPr>
        </p:nvSpPr>
        <p:spPr>
          <a:xfrm>
            <a:off x="457200" y="1604520"/>
            <a:ext cx="4015800" cy="1896840"/>
          </a:xfrm>
          <a:prstGeom prst="rect"/>
        </p:spPr>
        <p:txBody>
          <a:bodyPr bIns="0" lIns="0" rIns="0" tIns="0">
            <a:normAutofit/>
          </a:bodyPr>
          <a:p>
            <a:endParaRPr b="0" sz="3200" lang="en-IN" spc="-1" strike="noStrike">
              <a:latin typeface="Arial"/>
            </a:endParaRPr>
          </a:p>
        </p:txBody>
      </p:sp>
      <p:sp>
        <p:nvSpPr>
          <p:cNvPr id="1048666" name="PlaceHolder 3"/>
          <p:cNvSpPr>
            <a:spLocks noGrp="1"/>
          </p:cNvSpPr>
          <p:nvPr>
            <p:ph type="body"/>
          </p:nvPr>
        </p:nvSpPr>
        <p:spPr>
          <a:xfrm>
            <a:off x="4674240" y="1604520"/>
            <a:ext cx="4015800" cy="3977280"/>
          </a:xfrm>
          <a:prstGeom prst="rect"/>
        </p:spPr>
        <p:txBody>
          <a:bodyPr bIns="0" lIns="0" rIns="0" tIns="0">
            <a:normAutofit/>
          </a:bodyPr>
          <a:p>
            <a:endParaRPr b="0" sz="3200" lang="en-IN" spc="-1" strike="noStrike">
              <a:latin typeface="Arial"/>
            </a:endParaRPr>
          </a:p>
        </p:txBody>
      </p:sp>
      <p:sp>
        <p:nvSpPr>
          <p:cNvPr id="1048667" name="PlaceHolder 4"/>
          <p:cNvSpPr>
            <a:spLocks noGrp="1"/>
          </p:cNvSpPr>
          <p:nvPr>
            <p:ph type="body"/>
          </p:nvPr>
        </p:nvSpPr>
        <p:spPr>
          <a:xfrm>
            <a:off x="457200" y="3682080"/>
            <a:ext cx="40158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70" name=""/>
        <p:cNvGrpSpPr/>
        <p:nvPr/>
      </p:nvGrpSpPr>
      <p:grpSpPr>
        <a:xfrm>
          <a:off x="0" y="0"/>
          <a:ext cx="0" cy="0"/>
          <a:chOff x="0" y="0"/>
          <a:chExt cx="0" cy="0"/>
        </a:xfrm>
      </p:grpSpPr>
      <p:sp>
        <p:nvSpPr>
          <p:cNvPr id="1048625"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26" name="PlaceHolder 2"/>
          <p:cNvSpPr>
            <a:spLocks noGrp="1"/>
          </p:cNvSpPr>
          <p:nvPr>
            <p:ph type="subTitle"/>
          </p:nvPr>
        </p:nvSpPr>
        <p:spPr>
          <a:xfrm>
            <a:off x="457200" y="1604520"/>
            <a:ext cx="8229240" cy="397728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4" name=""/>
        <p:cNvGrpSpPr/>
        <p:nvPr/>
      </p:nvGrpSpPr>
      <p:grpSpPr>
        <a:xfrm>
          <a:off x="0" y="0"/>
          <a:ext cx="0" cy="0"/>
          <a:chOff x="0" y="0"/>
          <a:chExt cx="0" cy="0"/>
        </a:xfrm>
      </p:grpSpPr>
      <p:sp>
        <p:nvSpPr>
          <p:cNvPr id="1048675"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76" name="PlaceHolder 2"/>
          <p:cNvSpPr>
            <a:spLocks noGrp="1"/>
          </p:cNvSpPr>
          <p:nvPr>
            <p:ph type="body"/>
          </p:nvPr>
        </p:nvSpPr>
        <p:spPr>
          <a:xfrm>
            <a:off x="457200" y="1604520"/>
            <a:ext cx="4015800" cy="3977280"/>
          </a:xfrm>
          <a:prstGeom prst="rect"/>
        </p:spPr>
        <p:txBody>
          <a:bodyPr bIns="0" lIns="0" rIns="0" tIns="0">
            <a:normAutofit/>
          </a:bodyPr>
          <a:p>
            <a:endParaRPr b="0" sz="3200" lang="en-IN" spc="-1" strike="noStrike">
              <a:latin typeface="Arial"/>
            </a:endParaRPr>
          </a:p>
        </p:txBody>
      </p:sp>
      <p:sp>
        <p:nvSpPr>
          <p:cNvPr id="1048677" name="PlaceHolder 3"/>
          <p:cNvSpPr>
            <a:spLocks noGrp="1"/>
          </p:cNvSpPr>
          <p:nvPr>
            <p:ph type="body"/>
          </p:nvPr>
        </p:nvSpPr>
        <p:spPr>
          <a:xfrm>
            <a:off x="4674240" y="1604520"/>
            <a:ext cx="4015800" cy="1896840"/>
          </a:xfrm>
          <a:prstGeom prst="rect"/>
        </p:spPr>
        <p:txBody>
          <a:bodyPr bIns="0" lIns="0" rIns="0" tIns="0">
            <a:normAutofit/>
          </a:bodyPr>
          <a:p>
            <a:endParaRPr b="0" sz="3200" lang="en-IN" spc="-1" strike="noStrike">
              <a:latin typeface="Arial"/>
            </a:endParaRPr>
          </a:p>
        </p:txBody>
      </p:sp>
      <p:sp>
        <p:nvSpPr>
          <p:cNvPr id="1048678" name="PlaceHolder 4"/>
          <p:cNvSpPr>
            <a:spLocks noGrp="1"/>
          </p:cNvSpPr>
          <p:nvPr>
            <p:ph type="body"/>
          </p:nvPr>
        </p:nvSpPr>
        <p:spPr>
          <a:xfrm>
            <a:off x="4674240" y="3682080"/>
            <a:ext cx="40158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72" name="PlaceHolder 2"/>
          <p:cNvSpPr>
            <a:spLocks noGrp="1"/>
          </p:cNvSpPr>
          <p:nvPr>
            <p:ph type="body"/>
          </p:nvPr>
        </p:nvSpPr>
        <p:spPr>
          <a:xfrm>
            <a:off x="457200" y="1604520"/>
            <a:ext cx="4015800" cy="1896840"/>
          </a:xfrm>
          <a:prstGeom prst="rect"/>
        </p:spPr>
        <p:txBody>
          <a:bodyPr bIns="0" lIns="0" rIns="0" tIns="0">
            <a:normAutofit/>
          </a:bodyPr>
          <a:p>
            <a:endParaRPr b="0" sz="3200" lang="en-IN" spc="-1" strike="noStrike">
              <a:latin typeface="Arial"/>
            </a:endParaRPr>
          </a:p>
        </p:txBody>
      </p:sp>
      <p:sp>
        <p:nvSpPr>
          <p:cNvPr id="1048673" name="PlaceHolder 3"/>
          <p:cNvSpPr>
            <a:spLocks noGrp="1"/>
          </p:cNvSpPr>
          <p:nvPr>
            <p:ph type="body"/>
          </p:nvPr>
        </p:nvSpPr>
        <p:spPr>
          <a:xfrm>
            <a:off x="4674240" y="1604520"/>
            <a:ext cx="4015800" cy="1896840"/>
          </a:xfrm>
          <a:prstGeom prst="rect"/>
        </p:spPr>
        <p:txBody>
          <a:bodyPr bIns="0" lIns="0" rIns="0" tIns="0">
            <a:normAutofit/>
          </a:bodyPr>
          <a:p>
            <a:endParaRPr b="0" sz="3200" lang="en-IN" spc="-1" strike="noStrike">
              <a:latin typeface="Arial"/>
            </a:endParaRPr>
          </a:p>
        </p:txBody>
      </p:sp>
      <p:sp>
        <p:nvSpPr>
          <p:cNvPr id="1048674" name="PlaceHolder 4"/>
          <p:cNvSpPr>
            <a:spLocks noGrp="1"/>
          </p:cNvSpPr>
          <p:nvPr>
            <p:ph type="body"/>
          </p:nvPr>
        </p:nvSpPr>
        <p:spPr>
          <a:xfrm>
            <a:off x="457200" y="3682080"/>
            <a:ext cx="822924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8" name=""/>
        <p:cNvGrpSpPr/>
        <p:nvPr/>
      </p:nvGrpSpPr>
      <p:grpSpPr>
        <a:xfrm>
          <a:off x="0" y="0"/>
          <a:ext cx="0" cy="0"/>
          <a:chOff x="0" y="0"/>
          <a:chExt cx="0" cy="0"/>
        </a:xfrm>
      </p:grpSpPr>
      <p:sp>
        <p:nvSpPr>
          <p:cNvPr id="1048687"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88" name="PlaceHolder 2"/>
          <p:cNvSpPr>
            <a:spLocks noGrp="1"/>
          </p:cNvSpPr>
          <p:nvPr>
            <p:ph type="body"/>
          </p:nvPr>
        </p:nvSpPr>
        <p:spPr>
          <a:xfrm>
            <a:off x="457200" y="1604520"/>
            <a:ext cx="8229240" cy="1896840"/>
          </a:xfrm>
          <a:prstGeom prst="rect"/>
        </p:spPr>
        <p:txBody>
          <a:bodyPr bIns="0" lIns="0" rIns="0" tIns="0">
            <a:normAutofit/>
          </a:bodyPr>
          <a:p>
            <a:endParaRPr b="0" sz="3200" lang="en-IN" spc="-1" strike="noStrike">
              <a:latin typeface="Arial"/>
            </a:endParaRPr>
          </a:p>
        </p:txBody>
      </p:sp>
      <p:sp>
        <p:nvSpPr>
          <p:cNvPr id="1048689" name="PlaceHolder 3"/>
          <p:cNvSpPr>
            <a:spLocks noGrp="1"/>
          </p:cNvSpPr>
          <p:nvPr>
            <p:ph type="body"/>
          </p:nvPr>
        </p:nvSpPr>
        <p:spPr>
          <a:xfrm>
            <a:off x="457200" y="3682080"/>
            <a:ext cx="822924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6" name=""/>
        <p:cNvGrpSpPr/>
        <p:nvPr/>
      </p:nvGrpSpPr>
      <p:grpSpPr>
        <a:xfrm>
          <a:off x="0" y="0"/>
          <a:ext cx="0" cy="0"/>
          <a:chOff x="0" y="0"/>
          <a:chExt cx="0" cy="0"/>
        </a:xfrm>
      </p:grpSpPr>
      <p:sp>
        <p:nvSpPr>
          <p:cNvPr id="1048680"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81" name="PlaceHolder 2"/>
          <p:cNvSpPr>
            <a:spLocks noGrp="1"/>
          </p:cNvSpPr>
          <p:nvPr>
            <p:ph type="body"/>
          </p:nvPr>
        </p:nvSpPr>
        <p:spPr>
          <a:xfrm>
            <a:off x="457200" y="1604520"/>
            <a:ext cx="4015800" cy="1896840"/>
          </a:xfrm>
          <a:prstGeom prst="rect"/>
        </p:spPr>
        <p:txBody>
          <a:bodyPr bIns="0" lIns="0" rIns="0" tIns="0">
            <a:normAutofit/>
          </a:bodyPr>
          <a:p>
            <a:endParaRPr b="0" sz="3200" lang="en-IN" spc="-1" strike="noStrike">
              <a:latin typeface="Arial"/>
            </a:endParaRPr>
          </a:p>
        </p:txBody>
      </p:sp>
      <p:sp>
        <p:nvSpPr>
          <p:cNvPr id="1048682" name="PlaceHolder 3"/>
          <p:cNvSpPr>
            <a:spLocks noGrp="1"/>
          </p:cNvSpPr>
          <p:nvPr>
            <p:ph type="body"/>
          </p:nvPr>
        </p:nvSpPr>
        <p:spPr>
          <a:xfrm>
            <a:off x="4674240" y="1604520"/>
            <a:ext cx="4015800" cy="1896840"/>
          </a:xfrm>
          <a:prstGeom prst="rect"/>
        </p:spPr>
        <p:txBody>
          <a:bodyPr bIns="0" lIns="0" rIns="0" tIns="0">
            <a:normAutofit/>
          </a:bodyPr>
          <a:p>
            <a:endParaRPr b="0" sz="3200" lang="en-IN" spc="-1" strike="noStrike">
              <a:latin typeface="Arial"/>
            </a:endParaRPr>
          </a:p>
        </p:txBody>
      </p:sp>
      <p:sp>
        <p:nvSpPr>
          <p:cNvPr id="1048683" name="PlaceHolder 4"/>
          <p:cNvSpPr>
            <a:spLocks noGrp="1"/>
          </p:cNvSpPr>
          <p:nvPr>
            <p:ph type="body"/>
          </p:nvPr>
        </p:nvSpPr>
        <p:spPr>
          <a:xfrm>
            <a:off x="457200" y="3682080"/>
            <a:ext cx="4015800" cy="1896840"/>
          </a:xfrm>
          <a:prstGeom prst="rect"/>
        </p:spPr>
        <p:txBody>
          <a:bodyPr bIns="0" lIns="0" rIns="0" tIns="0">
            <a:normAutofit/>
          </a:bodyPr>
          <a:p>
            <a:endParaRPr b="0" sz="3200" lang="en-IN" spc="-1" strike="noStrike">
              <a:latin typeface="Arial"/>
            </a:endParaRPr>
          </a:p>
        </p:txBody>
      </p:sp>
      <p:sp>
        <p:nvSpPr>
          <p:cNvPr id="1048684" name="PlaceHolder 5"/>
          <p:cNvSpPr>
            <a:spLocks noGrp="1"/>
          </p:cNvSpPr>
          <p:nvPr>
            <p:ph type="body"/>
          </p:nvPr>
        </p:nvSpPr>
        <p:spPr>
          <a:xfrm>
            <a:off x="4674240" y="3682080"/>
            <a:ext cx="40158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0" name=""/>
        <p:cNvGrpSpPr/>
        <p:nvPr/>
      </p:nvGrpSpPr>
      <p:grpSpPr>
        <a:xfrm>
          <a:off x="0" y="0"/>
          <a:ext cx="0" cy="0"/>
          <a:chOff x="0" y="0"/>
          <a:chExt cx="0" cy="0"/>
        </a:xfrm>
      </p:grpSpPr>
      <p:sp>
        <p:nvSpPr>
          <p:cNvPr id="1048657"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58" name="PlaceHolder 2"/>
          <p:cNvSpPr>
            <a:spLocks noGrp="1"/>
          </p:cNvSpPr>
          <p:nvPr>
            <p:ph type="body"/>
          </p:nvPr>
        </p:nvSpPr>
        <p:spPr>
          <a:xfrm>
            <a:off x="457200" y="1604520"/>
            <a:ext cx="2649600" cy="1896840"/>
          </a:xfrm>
          <a:prstGeom prst="rect"/>
        </p:spPr>
        <p:txBody>
          <a:bodyPr bIns="0" lIns="0" rIns="0" tIns="0">
            <a:normAutofit/>
          </a:bodyPr>
          <a:p>
            <a:endParaRPr b="0" sz="3200" lang="en-IN" spc="-1" strike="noStrike">
              <a:latin typeface="Arial"/>
            </a:endParaRPr>
          </a:p>
        </p:txBody>
      </p:sp>
      <p:sp>
        <p:nvSpPr>
          <p:cNvPr id="1048659" name="PlaceHolder 3"/>
          <p:cNvSpPr>
            <a:spLocks noGrp="1"/>
          </p:cNvSpPr>
          <p:nvPr>
            <p:ph type="body"/>
          </p:nvPr>
        </p:nvSpPr>
        <p:spPr>
          <a:xfrm>
            <a:off x="3239640" y="1604520"/>
            <a:ext cx="2649600" cy="1896840"/>
          </a:xfrm>
          <a:prstGeom prst="rect"/>
        </p:spPr>
        <p:txBody>
          <a:bodyPr bIns="0" lIns="0" rIns="0" tIns="0">
            <a:normAutofit/>
          </a:bodyPr>
          <a:p>
            <a:endParaRPr b="0" sz="3200" lang="en-IN" spc="-1" strike="noStrike">
              <a:latin typeface="Arial"/>
            </a:endParaRPr>
          </a:p>
        </p:txBody>
      </p:sp>
      <p:sp>
        <p:nvSpPr>
          <p:cNvPr id="1048660" name="PlaceHolder 4"/>
          <p:cNvSpPr>
            <a:spLocks noGrp="1"/>
          </p:cNvSpPr>
          <p:nvPr>
            <p:ph type="body"/>
          </p:nvPr>
        </p:nvSpPr>
        <p:spPr>
          <a:xfrm>
            <a:off x="6022080" y="1604520"/>
            <a:ext cx="2649600" cy="1896840"/>
          </a:xfrm>
          <a:prstGeom prst="rect"/>
        </p:spPr>
        <p:txBody>
          <a:bodyPr bIns="0" lIns="0" rIns="0" tIns="0">
            <a:normAutofit/>
          </a:bodyPr>
          <a:p>
            <a:endParaRPr b="0" sz="3200" lang="en-IN" spc="-1" strike="noStrike">
              <a:latin typeface="Arial"/>
            </a:endParaRPr>
          </a:p>
        </p:txBody>
      </p:sp>
      <p:sp>
        <p:nvSpPr>
          <p:cNvPr id="1048661" name="PlaceHolder 5"/>
          <p:cNvSpPr>
            <a:spLocks noGrp="1"/>
          </p:cNvSpPr>
          <p:nvPr>
            <p:ph type="body"/>
          </p:nvPr>
        </p:nvSpPr>
        <p:spPr>
          <a:xfrm>
            <a:off x="457200" y="3682080"/>
            <a:ext cx="2649600" cy="1896840"/>
          </a:xfrm>
          <a:prstGeom prst="rect"/>
        </p:spPr>
        <p:txBody>
          <a:bodyPr bIns="0" lIns="0" rIns="0" tIns="0">
            <a:normAutofit/>
          </a:bodyPr>
          <a:p>
            <a:endParaRPr b="0" sz="3200" lang="en-IN" spc="-1" strike="noStrike">
              <a:latin typeface="Arial"/>
            </a:endParaRPr>
          </a:p>
        </p:txBody>
      </p:sp>
      <p:sp>
        <p:nvSpPr>
          <p:cNvPr id="1048662" name="PlaceHolder 6"/>
          <p:cNvSpPr>
            <a:spLocks noGrp="1"/>
          </p:cNvSpPr>
          <p:nvPr>
            <p:ph type="body"/>
          </p:nvPr>
        </p:nvSpPr>
        <p:spPr>
          <a:xfrm>
            <a:off x="3239640" y="3682080"/>
            <a:ext cx="2649600" cy="1896840"/>
          </a:xfrm>
          <a:prstGeom prst="rect"/>
        </p:spPr>
        <p:txBody>
          <a:bodyPr bIns="0" lIns="0" rIns="0" tIns="0">
            <a:normAutofit/>
          </a:bodyPr>
          <a:p>
            <a:endParaRPr b="0" sz="3200" lang="en-IN" spc="-1" strike="noStrike">
              <a:latin typeface="Arial"/>
            </a:endParaRPr>
          </a:p>
        </p:txBody>
      </p:sp>
      <p:sp>
        <p:nvSpPr>
          <p:cNvPr id="1048663" name="PlaceHolder 7"/>
          <p:cNvSpPr>
            <a:spLocks noGrp="1"/>
          </p:cNvSpPr>
          <p:nvPr>
            <p:ph type="body"/>
          </p:nvPr>
        </p:nvSpPr>
        <p:spPr>
          <a:xfrm>
            <a:off x="6022080" y="3682080"/>
            <a:ext cx="26496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53" name=""/>
        <p:cNvGrpSpPr/>
        <p:nvPr/>
      </p:nvGrpSpPr>
      <p:grpSpPr>
        <a:xfrm>
          <a:off x="0" y="0"/>
          <a:ext cx="0" cy="0"/>
          <a:chOff x="0" y="0"/>
          <a:chExt cx="0" cy="0"/>
        </a:xfrm>
      </p:grpSpPr>
      <p:sp>
        <p:nvSpPr>
          <p:cNvPr id="1048594"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595" name="PlaceHolder 2"/>
          <p:cNvSpPr>
            <a:spLocks noGrp="1"/>
          </p:cNvSpPr>
          <p:nvPr>
            <p:ph type="body"/>
          </p:nvPr>
        </p:nvSpPr>
        <p:spPr>
          <a:xfrm>
            <a:off x="457200" y="1604520"/>
            <a:ext cx="8229240" cy="397728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68" name=""/>
        <p:cNvGrpSpPr/>
        <p:nvPr/>
      </p:nvGrpSpPr>
      <p:grpSpPr>
        <a:xfrm>
          <a:off x="0" y="0"/>
          <a:ext cx="0" cy="0"/>
          <a:chOff x="0" y="0"/>
          <a:chExt cx="0" cy="0"/>
        </a:xfrm>
      </p:grpSpPr>
      <p:sp>
        <p:nvSpPr>
          <p:cNvPr id="1048621"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22" name="PlaceHolder 2"/>
          <p:cNvSpPr>
            <a:spLocks noGrp="1"/>
          </p:cNvSpPr>
          <p:nvPr>
            <p:ph type="body"/>
          </p:nvPr>
        </p:nvSpPr>
        <p:spPr>
          <a:xfrm>
            <a:off x="457200" y="1604520"/>
            <a:ext cx="4015800" cy="3977280"/>
          </a:xfrm>
          <a:prstGeom prst="rect"/>
        </p:spPr>
        <p:txBody>
          <a:bodyPr bIns="0" lIns="0" rIns="0" tIns="0">
            <a:normAutofit/>
          </a:bodyPr>
          <a:p>
            <a:endParaRPr b="0" sz="3200" lang="en-IN" spc="-1" strike="noStrike">
              <a:latin typeface="Arial"/>
            </a:endParaRPr>
          </a:p>
        </p:txBody>
      </p:sp>
      <p:sp>
        <p:nvSpPr>
          <p:cNvPr id="1048623" name="PlaceHolder 3"/>
          <p:cNvSpPr>
            <a:spLocks noGrp="1"/>
          </p:cNvSpPr>
          <p:nvPr>
            <p:ph type="body"/>
          </p:nvPr>
        </p:nvSpPr>
        <p:spPr>
          <a:xfrm>
            <a:off x="4674240" y="1604520"/>
            <a:ext cx="4015800" cy="397728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9" name=""/>
        <p:cNvGrpSpPr/>
        <p:nvPr/>
      </p:nvGrpSpPr>
      <p:grpSpPr>
        <a:xfrm>
          <a:off x="0" y="0"/>
          <a:ext cx="0" cy="0"/>
          <a:chOff x="0" y="0"/>
          <a:chExt cx="0" cy="0"/>
        </a:xfrm>
      </p:grpSpPr>
      <p:sp>
        <p:nvSpPr>
          <p:cNvPr id="1048624"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1" name=""/>
        <p:cNvGrpSpPr/>
        <p:nvPr/>
      </p:nvGrpSpPr>
      <p:grpSpPr>
        <a:xfrm>
          <a:off x="0" y="0"/>
          <a:ext cx="0" cy="0"/>
          <a:chOff x="0" y="0"/>
          <a:chExt cx="0" cy="0"/>
        </a:xfrm>
      </p:grpSpPr>
      <p:sp>
        <p:nvSpPr>
          <p:cNvPr id="1048627" name="PlaceHolder 1"/>
          <p:cNvSpPr>
            <a:spLocks noGrp="1"/>
          </p:cNvSpPr>
          <p:nvPr>
            <p:ph type="subTitle"/>
          </p:nvPr>
        </p:nvSpPr>
        <p:spPr>
          <a:xfrm>
            <a:off x="457200" y="273600"/>
            <a:ext cx="8229240" cy="530784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74" name=""/>
        <p:cNvGrpSpPr/>
        <p:nvPr/>
      </p:nvGrpSpPr>
      <p:grpSpPr>
        <a:xfrm>
          <a:off x="0" y="0"/>
          <a:ext cx="0" cy="0"/>
          <a:chOff x="0" y="0"/>
          <a:chExt cx="0" cy="0"/>
        </a:xfrm>
      </p:grpSpPr>
      <p:sp>
        <p:nvSpPr>
          <p:cNvPr id="1048640"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41" name="PlaceHolder 2"/>
          <p:cNvSpPr>
            <a:spLocks noGrp="1"/>
          </p:cNvSpPr>
          <p:nvPr>
            <p:ph type="body"/>
          </p:nvPr>
        </p:nvSpPr>
        <p:spPr>
          <a:xfrm>
            <a:off x="457200" y="1604520"/>
            <a:ext cx="4015800" cy="1896840"/>
          </a:xfrm>
          <a:prstGeom prst="rect"/>
        </p:spPr>
        <p:txBody>
          <a:bodyPr bIns="0" lIns="0" rIns="0" tIns="0">
            <a:normAutofit/>
          </a:bodyPr>
          <a:p>
            <a:endParaRPr b="0" sz="3200" lang="en-IN" spc="-1" strike="noStrike">
              <a:latin typeface="Arial"/>
            </a:endParaRPr>
          </a:p>
        </p:txBody>
      </p:sp>
      <p:sp>
        <p:nvSpPr>
          <p:cNvPr id="1048642" name="PlaceHolder 3"/>
          <p:cNvSpPr>
            <a:spLocks noGrp="1"/>
          </p:cNvSpPr>
          <p:nvPr>
            <p:ph type="body"/>
          </p:nvPr>
        </p:nvSpPr>
        <p:spPr>
          <a:xfrm>
            <a:off x="4674240" y="1604520"/>
            <a:ext cx="4015800" cy="3977280"/>
          </a:xfrm>
          <a:prstGeom prst="rect"/>
        </p:spPr>
        <p:txBody>
          <a:bodyPr bIns="0" lIns="0" rIns="0" tIns="0">
            <a:normAutofit/>
          </a:bodyPr>
          <a:p>
            <a:endParaRPr b="0" sz="3200" lang="en-IN" spc="-1" strike="noStrike">
              <a:latin typeface="Arial"/>
            </a:endParaRPr>
          </a:p>
        </p:txBody>
      </p:sp>
      <p:sp>
        <p:nvSpPr>
          <p:cNvPr id="1048643" name="PlaceHolder 4"/>
          <p:cNvSpPr>
            <a:spLocks noGrp="1"/>
          </p:cNvSpPr>
          <p:nvPr>
            <p:ph type="body"/>
          </p:nvPr>
        </p:nvSpPr>
        <p:spPr>
          <a:xfrm>
            <a:off x="457200" y="3682080"/>
            <a:ext cx="40158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1"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52" name="PlaceHolder 2"/>
          <p:cNvSpPr>
            <a:spLocks noGrp="1"/>
          </p:cNvSpPr>
          <p:nvPr>
            <p:ph type="body"/>
          </p:nvPr>
        </p:nvSpPr>
        <p:spPr>
          <a:xfrm>
            <a:off x="457200" y="1604520"/>
            <a:ext cx="4015800" cy="3977280"/>
          </a:xfrm>
          <a:prstGeom prst="rect"/>
        </p:spPr>
        <p:txBody>
          <a:bodyPr bIns="0" lIns="0" rIns="0" tIns="0">
            <a:normAutofit/>
          </a:bodyPr>
          <a:p>
            <a:endParaRPr b="0" sz="3200" lang="en-IN" spc="-1" strike="noStrike">
              <a:latin typeface="Arial"/>
            </a:endParaRPr>
          </a:p>
        </p:txBody>
      </p:sp>
      <p:sp>
        <p:nvSpPr>
          <p:cNvPr id="1048653" name="PlaceHolder 3"/>
          <p:cNvSpPr>
            <a:spLocks noGrp="1"/>
          </p:cNvSpPr>
          <p:nvPr>
            <p:ph type="body"/>
          </p:nvPr>
        </p:nvSpPr>
        <p:spPr>
          <a:xfrm>
            <a:off x="4674240" y="1604520"/>
            <a:ext cx="4015800" cy="1896840"/>
          </a:xfrm>
          <a:prstGeom prst="rect"/>
        </p:spPr>
        <p:txBody>
          <a:bodyPr bIns="0" lIns="0" rIns="0" tIns="0">
            <a:normAutofit/>
          </a:bodyPr>
          <a:p>
            <a:endParaRPr b="0" sz="3200" lang="en-IN" spc="-1" strike="noStrike">
              <a:latin typeface="Arial"/>
            </a:endParaRPr>
          </a:p>
        </p:txBody>
      </p:sp>
      <p:sp>
        <p:nvSpPr>
          <p:cNvPr id="1048654" name="PlaceHolder 4"/>
          <p:cNvSpPr>
            <a:spLocks noGrp="1"/>
          </p:cNvSpPr>
          <p:nvPr>
            <p:ph type="body"/>
          </p:nvPr>
        </p:nvSpPr>
        <p:spPr>
          <a:xfrm>
            <a:off x="4674240" y="3682080"/>
            <a:ext cx="401580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6" name=""/>
        <p:cNvGrpSpPr/>
        <p:nvPr/>
      </p:nvGrpSpPr>
      <p:grpSpPr>
        <a:xfrm>
          <a:off x="0" y="0"/>
          <a:ext cx="0" cy="0"/>
          <a:chOff x="0" y="0"/>
          <a:chExt cx="0" cy="0"/>
        </a:xfrm>
      </p:grpSpPr>
      <p:sp>
        <p:nvSpPr>
          <p:cNvPr id="1048644" name="PlaceHolder 1"/>
          <p:cNvSpPr>
            <a:spLocks noGrp="1"/>
          </p:cNvSpPr>
          <p:nvPr>
            <p:ph type="title"/>
          </p:nvPr>
        </p:nvSpPr>
        <p:spPr>
          <a:xfrm>
            <a:off x="457200" y="273600"/>
            <a:ext cx="8229240" cy="1144800"/>
          </a:xfrm>
          <a:prstGeom prst="rect"/>
        </p:spPr>
        <p:txBody>
          <a:bodyPr anchor="ctr" bIns="0" lIns="0" rIns="0" tIns="0"/>
          <a:p>
            <a:pPr algn="ctr"/>
            <a:endParaRPr b="0" sz="4400" lang="en-IN" spc="-1" strike="noStrike">
              <a:latin typeface="Arial"/>
            </a:endParaRPr>
          </a:p>
        </p:txBody>
      </p:sp>
      <p:sp>
        <p:nvSpPr>
          <p:cNvPr id="1048645" name="PlaceHolder 2"/>
          <p:cNvSpPr>
            <a:spLocks noGrp="1"/>
          </p:cNvSpPr>
          <p:nvPr>
            <p:ph type="body"/>
          </p:nvPr>
        </p:nvSpPr>
        <p:spPr>
          <a:xfrm>
            <a:off x="457200" y="1604520"/>
            <a:ext cx="4015800" cy="1896840"/>
          </a:xfrm>
          <a:prstGeom prst="rect"/>
        </p:spPr>
        <p:txBody>
          <a:bodyPr bIns="0" lIns="0" rIns="0" tIns="0">
            <a:normAutofit/>
          </a:bodyPr>
          <a:p>
            <a:endParaRPr b="0" sz="3200" lang="en-IN" spc="-1" strike="noStrike">
              <a:latin typeface="Arial"/>
            </a:endParaRPr>
          </a:p>
        </p:txBody>
      </p:sp>
      <p:sp>
        <p:nvSpPr>
          <p:cNvPr id="1048646" name="PlaceHolder 3"/>
          <p:cNvSpPr>
            <a:spLocks noGrp="1"/>
          </p:cNvSpPr>
          <p:nvPr>
            <p:ph type="body"/>
          </p:nvPr>
        </p:nvSpPr>
        <p:spPr>
          <a:xfrm>
            <a:off x="4674240" y="1604520"/>
            <a:ext cx="4015800" cy="1896840"/>
          </a:xfrm>
          <a:prstGeom prst="rect"/>
        </p:spPr>
        <p:txBody>
          <a:bodyPr bIns="0" lIns="0" rIns="0" tIns="0">
            <a:normAutofit/>
          </a:bodyPr>
          <a:p>
            <a:endParaRPr b="0" sz="3200" lang="en-IN" spc="-1" strike="noStrike">
              <a:latin typeface="Arial"/>
            </a:endParaRPr>
          </a:p>
        </p:txBody>
      </p:sp>
      <p:sp>
        <p:nvSpPr>
          <p:cNvPr id="1048647" name="PlaceHolder 4"/>
          <p:cNvSpPr>
            <a:spLocks noGrp="1"/>
          </p:cNvSpPr>
          <p:nvPr>
            <p:ph type="body"/>
          </p:nvPr>
        </p:nvSpPr>
        <p:spPr>
          <a:xfrm>
            <a:off x="457200" y="3682080"/>
            <a:ext cx="8229240" cy="1896840"/>
          </a:xfrm>
          <a:prstGeom prst="rect"/>
        </p:spPr>
        <p:txBody>
          <a:bodyPr bIns="0" lIns="0" rIns="0" tIns="0">
            <a:normAutofit/>
          </a:bodyPr>
          <a:p>
            <a:endParaRPr b="0" sz="3200" lang="en-IN"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88" name="CustomShape 1"/>
          <p:cNvSpPr/>
          <p:nvPr/>
        </p:nvSpPr>
        <p:spPr>
          <a:xfrm>
            <a:off x="-9360" y="-7200"/>
            <a:ext cx="9162360" cy="1040760"/>
          </a:xfrm>
          <a:custGeom>
            <a:av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a:srgbClr val="000000"/>
          </a:fontRef>
        </p:style>
      </p:sp>
      <p:sp>
        <p:nvSpPr>
          <p:cNvPr id="1048589" name="CustomShape 2"/>
          <p:cNvSpPr/>
          <p:nvPr/>
        </p:nvSpPr>
        <p:spPr>
          <a:xfrm>
            <a:off x="4381560" y="-7200"/>
            <a:ext cx="4761720" cy="637560"/>
          </a:xfrm>
          <a:custGeom>
            <a:av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a:srgbClr val="000000"/>
          </a:fontRef>
        </p:style>
      </p:sp>
      <p:grpSp>
        <p:nvGrpSpPr>
          <p:cNvPr id="40" name="Group 3"/>
          <p:cNvGrpSpPr/>
          <p:nvPr/>
        </p:nvGrpSpPr>
        <p:grpSpPr>
          <a:xfrm>
            <a:off x="-29160" y="-16920"/>
            <a:ext cx="9197280" cy="1085760"/>
            <a:chOff x="-29160" y="-16920"/>
            <a:chExt cx="9197280" cy="1085760"/>
          </a:xfrm>
        </p:grpSpPr>
        <p:sp>
          <p:nvSpPr>
            <p:cNvPr id="1048590" name="CustomShape 4"/>
            <p:cNvSpPr/>
            <p:nvPr/>
          </p:nvSpPr>
          <p:spPr>
            <a:xfrm rot="21435600">
              <a:off x="-18720" y="201600"/>
              <a:ext cx="9162360" cy="648360"/>
            </a:xfrm>
            <a:custGeom>
              <a:av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a:srgbClr val="000000"/>
            </a:fontRef>
          </p:style>
        </p:sp>
        <p:sp>
          <p:nvSpPr>
            <p:cNvPr id="1048591" name="CustomShape 5"/>
            <p:cNvSpPr/>
            <p:nvPr/>
          </p:nvSpPr>
          <p:spPr>
            <a:xfrm rot="21435600">
              <a:off x="-14040" y="275040"/>
              <a:ext cx="9174960" cy="529560"/>
            </a:xfrm>
            <a:custGeom>
              <a:av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a:srgbClr val="000000"/>
            </a:fontRef>
          </p:style>
        </p:sp>
      </p:grpSp>
      <p:sp>
        <p:nvSpPr>
          <p:cNvPr id="1048592" name="PlaceHolder 6"/>
          <p:cNvSpPr>
            <a:spLocks noGrp="1"/>
          </p:cNvSpPr>
          <p:nvPr>
            <p:ph type="title"/>
          </p:nvPr>
        </p:nvSpPr>
        <p:spPr>
          <a:xfrm>
            <a:off x="457200" y="704160"/>
            <a:ext cx="8228880" cy="1142280"/>
          </a:xfrm>
          <a:prstGeom prst="rect"/>
        </p:spPr>
        <p:txBody>
          <a:bodyPr anchor="ctr" bIns="0" lIns="0" rIns="0" tIns="0"/>
          <a:p>
            <a:r>
              <a:rPr b="0" sz="1800" lang="en-IN" spc="-1" strike="noStrike">
                <a:latin typeface="Arial"/>
              </a:rPr>
              <a:t>Click to edit the title text format</a:t>
            </a:r>
          </a:p>
        </p:txBody>
      </p:sp>
      <p:sp>
        <p:nvSpPr>
          <p:cNvPr id="1048593" name="PlaceHolder 7"/>
          <p:cNvSpPr>
            <a:spLocks noGrp="1"/>
          </p:cNvSpPr>
          <p:nvPr>
            <p:ph type="body"/>
          </p:nvPr>
        </p:nvSpPr>
        <p:spPr>
          <a:xfrm>
            <a:off x="457200" y="1604520"/>
            <a:ext cx="8229240" cy="3977280"/>
          </a:xfrm>
          <a:prstGeom prst="rect"/>
        </p:spPr>
        <p:txBody>
          <a:bodyPr bIns="0" lIns="0" rIns="0" tIns="0">
            <a:normAutofit/>
          </a:bodyPr>
          <a:p>
            <a:pPr indent="-324000" marL="432000">
              <a:spcBef>
                <a:spcPts val="1417"/>
              </a:spcBef>
              <a:buClr>
                <a:srgbClr val="000000"/>
              </a:buClr>
              <a:buSzPct val="45000"/>
              <a:buFont typeface="Wingdings" charset="2"/>
              <a:buChar char=""/>
            </a:pPr>
            <a:r>
              <a:rPr b="0" sz="3200" lang="en-IN" spc="-1" strike="noStrike">
                <a:latin typeface="Arial"/>
              </a:rPr>
              <a:t>Click to edit the outline text format</a:t>
            </a:r>
          </a:p>
          <a:p>
            <a:pPr indent="-324000" lvl="1" marL="864000">
              <a:spcBef>
                <a:spcPts val="1134"/>
              </a:spcBef>
              <a:buClr>
                <a:srgbClr val="000000"/>
              </a:buClr>
              <a:buSzPct val="75000"/>
              <a:buFont typeface="Symbol" charset="2"/>
              <a:buChar char=""/>
            </a:pPr>
            <a:r>
              <a:rPr b="0" sz="2800" lang="en-IN" spc="-1" strike="noStrike">
                <a:latin typeface="Arial"/>
              </a:rPr>
              <a:t>Second Outline Level</a:t>
            </a:r>
          </a:p>
          <a:p>
            <a:pPr indent="-288000" lvl="2" marL="1296000">
              <a:spcBef>
                <a:spcPts val="850"/>
              </a:spcBef>
              <a:buClr>
                <a:srgbClr val="000000"/>
              </a:buClr>
              <a:buSzPct val="45000"/>
              <a:buFont typeface="Wingdings" charset="2"/>
              <a:buChar char=""/>
            </a:pPr>
            <a:r>
              <a:rPr b="0" sz="2400" lang="en-IN" spc="-1" strike="noStrike">
                <a:latin typeface="Arial"/>
              </a:rPr>
              <a:t>Third Outline Level</a:t>
            </a:r>
          </a:p>
          <a:p>
            <a:pPr indent="-216000" lvl="3" marL="1728000">
              <a:spcBef>
                <a:spcPts val="567"/>
              </a:spcBef>
              <a:buClr>
                <a:srgbClr val="000000"/>
              </a:buClr>
              <a:buSzPct val="75000"/>
              <a:buFont typeface="Symbol" charset="2"/>
              <a:buChar char=""/>
            </a:pPr>
            <a:r>
              <a:rPr b="0" sz="2000" lang="en-IN" spc="-1" strike="noStrike">
                <a:latin typeface="Arial"/>
              </a:rPr>
              <a:t>Fourth Outline Level</a:t>
            </a:r>
          </a:p>
          <a:p>
            <a:pPr indent="-216000" lvl="4" marL="2160000">
              <a:spcBef>
                <a:spcPts val="283"/>
              </a:spcBef>
              <a:buClr>
                <a:srgbClr val="000000"/>
              </a:buClr>
              <a:buSzPct val="45000"/>
              <a:buFont typeface="Wingdings" charset="2"/>
              <a:buChar char=""/>
            </a:pPr>
            <a:r>
              <a:rPr b="0" sz="2000" lang="en-IN" spc="-1" strike="noStrike">
                <a:latin typeface="Arial"/>
              </a:rPr>
              <a:t>Fifth Outline Level</a:t>
            </a:r>
          </a:p>
          <a:p>
            <a:pPr indent="-216000" lvl="5" marL="2592000">
              <a:spcBef>
                <a:spcPts val="283"/>
              </a:spcBef>
              <a:buClr>
                <a:srgbClr val="000000"/>
              </a:buClr>
              <a:buSzPct val="45000"/>
              <a:buFont typeface="Wingdings" charset="2"/>
              <a:buChar char=""/>
            </a:pPr>
            <a:r>
              <a:rPr b="0" sz="2000" lang="en-IN" spc="-1" strike="noStrike">
                <a:latin typeface="Arial"/>
              </a:rPr>
              <a:t>Sixth Outline Level</a:t>
            </a:r>
          </a:p>
          <a:p>
            <a:pPr indent="-216000" lvl="6" marL="3024000">
              <a:spcBef>
                <a:spcPts val="283"/>
              </a:spcBef>
              <a:buClr>
                <a:srgbClr val="000000"/>
              </a:buClr>
              <a:buSzPct val="45000"/>
              <a:buFont typeface="Wingdings" charset="2"/>
              <a:buChar char=""/>
            </a:pPr>
            <a:r>
              <a:rPr b="0" sz="2000" lang="en-IN" spc="-1" strike="noStrike">
                <a:latin typeface="Arial"/>
              </a:rPr>
              <a:t>Seventh Outline Level</a:t>
            </a:r>
          </a:p>
        </p:txBody>
      </p:sp>
    </p:spTree>
  </p:cSld>
  <p:clrMap accent1="accent1" accent2="accent2" accent3="accent3" accent4="accent4" accent5="accent5" accent6="accent6" bg1="lt1" bg2="lt2" tx1="dk1" tx2="dk2"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xmlns:r="http://schemas.openxmlformats.org/officeDocument/2006/relationships" r:embed="rId13" cstate="print"/>
          <a:tile algn="b" flip="none" sx="0" sy="0" tx="0" ty="0"/>
        </a:blipFill>
      </p:bgPr>
    </p:bg>
    <p:spTree>
      <p:nvGrpSpPr>
        <p:cNvPr id="20" name=""/>
        <p:cNvGrpSpPr/>
        <p:nvPr/>
      </p:nvGrpSpPr>
      <p:grpSpPr>
        <a:xfrm>
          <a:off x="0" y="0"/>
          <a:ext cx="0" cy="0"/>
          <a:chOff x="0" y="0"/>
          <a:chExt cx="0" cy="0"/>
        </a:xfrm>
      </p:grpSpPr>
      <p:sp>
        <p:nvSpPr>
          <p:cNvPr id="1048576" name="CustomShape 1"/>
          <p:cNvSpPr/>
          <p:nvPr/>
        </p:nvSpPr>
        <p:spPr>
          <a:xfrm>
            <a:off x="-9360" y="-7200"/>
            <a:ext cx="9162360" cy="1040760"/>
          </a:xfrm>
          <a:custGeom>
            <a:av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a:srgbClr val="000000"/>
          </a:fontRef>
        </p:style>
      </p:sp>
      <p:sp>
        <p:nvSpPr>
          <p:cNvPr id="1048577" name="CustomShape 2"/>
          <p:cNvSpPr/>
          <p:nvPr/>
        </p:nvSpPr>
        <p:spPr>
          <a:xfrm>
            <a:off x="4381560" y="-7200"/>
            <a:ext cx="4761720" cy="637560"/>
          </a:xfrm>
          <a:custGeom>
            <a:av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a:srgbClr val="000000"/>
          </a:fontRef>
        </p:style>
      </p:sp>
      <p:grpSp>
        <p:nvGrpSpPr>
          <p:cNvPr id="21" name="Group 3"/>
          <p:cNvGrpSpPr/>
          <p:nvPr/>
        </p:nvGrpSpPr>
        <p:grpSpPr>
          <a:xfrm>
            <a:off x="-29160" y="-16920"/>
            <a:ext cx="9197280" cy="1085760"/>
            <a:chOff x="-29160" y="-16920"/>
            <a:chExt cx="9197280" cy="1085760"/>
          </a:xfrm>
        </p:grpSpPr>
        <p:sp>
          <p:nvSpPr>
            <p:cNvPr id="1048578" name="CustomShape 4"/>
            <p:cNvSpPr/>
            <p:nvPr/>
          </p:nvSpPr>
          <p:spPr>
            <a:xfrm rot="21435600">
              <a:off x="-18720" y="201600"/>
              <a:ext cx="9162360" cy="648360"/>
            </a:xfrm>
            <a:custGeom>
              <a:av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scrgbClr r="0" g="0" b="0"/>
            </a:lnRef>
            <a:fillRef idx="0">
              <a:scrgbClr r="0" g="0" b="0"/>
            </a:fillRef>
            <a:effectRef idx="0">
              <a:scrgbClr r="0" g="0" b="0"/>
            </a:effectRef>
            <a:fontRef idx="minor">
              <a:srgbClr val="000000"/>
            </a:fontRef>
          </p:style>
        </p:sp>
        <p:sp>
          <p:nvSpPr>
            <p:cNvPr id="1048579" name="CustomShape 5"/>
            <p:cNvSpPr/>
            <p:nvPr/>
          </p:nvSpPr>
          <p:spPr>
            <a:xfrm rot="21435600">
              <a:off x="-14040" y="275040"/>
              <a:ext cx="9174960" cy="529560"/>
            </a:xfrm>
            <a:custGeom>
              <a:av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scrgbClr r="0" g="0" b="0"/>
            </a:lnRef>
            <a:fillRef idx="0">
              <a:scrgbClr r="0" g="0" b="0"/>
            </a:fillRef>
            <a:effectRef idx="0">
              <a:scrgbClr r="0" g="0" b="0"/>
            </a:effectRef>
            <a:fontRef idx="minor">
              <a:srgbClr val="000000"/>
            </a:fontRef>
          </p:style>
        </p:sp>
      </p:grpSp>
      <p:sp>
        <p:nvSpPr>
          <p:cNvPr id="1048580" name="PlaceHolder 6"/>
          <p:cNvSpPr>
            <a:spLocks noGrp="1"/>
          </p:cNvSpPr>
          <p:nvPr>
            <p:ph type="title"/>
          </p:nvPr>
        </p:nvSpPr>
        <p:spPr>
          <a:xfrm>
            <a:off x="457200" y="273600"/>
            <a:ext cx="8229240" cy="1144800"/>
          </a:xfrm>
          <a:prstGeom prst="rect"/>
        </p:spPr>
        <p:txBody>
          <a:bodyPr anchor="ctr" bIns="0" lIns="0" rIns="0" tIns="0"/>
          <a:p>
            <a:pPr algn="ctr"/>
            <a:r>
              <a:rPr b="0" sz="4400" lang="en-IN" spc="-1" strike="noStrike">
                <a:latin typeface="Arial"/>
              </a:rPr>
              <a:t>Click to edit the title text format</a:t>
            </a:r>
          </a:p>
        </p:txBody>
      </p:sp>
      <p:sp>
        <p:nvSpPr>
          <p:cNvPr id="1048581" name="PlaceHolder 7"/>
          <p:cNvSpPr>
            <a:spLocks noGrp="1"/>
          </p:cNvSpPr>
          <p:nvPr>
            <p:ph type="body"/>
          </p:nvPr>
        </p:nvSpPr>
        <p:spPr>
          <a:xfrm>
            <a:off x="457200" y="1604520"/>
            <a:ext cx="8229240" cy="3977280"/>
          </a:xfrm>
          <a:prstGeom prst="rect"/>
        </p:spPr>
        <p:txBody>
          <a:bodyPr bIns="0" lIns="0" rIns="0" tIns="0">
            <a:normAutofit/>
          </a:bodyPr>
          <a:p>
            <a:pPr indent="-324000" marL="432000">
              <a:spcBef>
                <a:spcPts val="1417"/>
              </a:spcBef>
              <a:buClr>
                <a:srgbClr val="000000"/>
              </a:buClr>
              <a:buSzPct val="45000"/>
              <a:buFont typeface="Wingdings" charset="2"/>
              <a:buChar char=""/>
            </a:pPr>
            <a:r>
              <a:rPr b="0" sz="3200" lang="en-IN" spc="-1" strike="noStrike">
                <a:latin typeface="Arial"/>
              </a:rPr>
              <a:t>Click to edit the outline text format</a:t>
            </a:r>
          </a:p>
          <a:p>
            <a:pPr indent="-324000" lvl="1" marL="864000">
              <a:spcBef>
                <a:spcPts val="1134"/>
              </a:spcBef>
              <a:buClr>
                <a:srgbClr val="000000"/>
              </a:buClr>
              <a:buSzPct val="75000"/>
              <a:buFont typeface="Symbol" charset="2"/>
              <a:buChar char=""/>
            </a:pPr>
            <a:r>
              <a:rPr b="0" sz="2800" lang="en-IN" spc="-1" strike="noStrike">
                <a:latin typeface="Arial"/>
              </a:rPr>
              <a:t>Second Outline Level</a:t>
            </a:r>
          </a:p>
          <a:p>
            <a:pPr indent="-288000" lvl="2" marL="1296000">
              <a:spcBef>
                <a:spcPts val="850"/>
              </a:spcBef>
              <a:buClr>
                <a:srgbClr val="000000"/>
              </a:buClr>
              <a:buSzPct val="45000"/>
              <a:buFont typeface="Wingdings" charset="2"/>
              <a:buChar char=""/>
            </a:pPr>
            <a:r>
              <a:rPr b="0" sz="2400" lang="en-IN" spc="-1" strike="noStrike">
                <a:latin typeface="Arial"/>
              </a:rPr>
              <a:t>Third Outline Level</a:t>
            </a:r>
          </a:p>
          <a:p>
            <a:pPr indent="-216000" lvl="3" marL="1728000">
              <a:spcBef>
                <a:spcPts val="567"/>
              </a:spcBef>
              <a:buClr>
                <a:srgbClr val="000000"/>
              </a:buClr>
              <a:buSzPct val="75000"/>
              <a:buFont typeface="Symbol" charset="2"/>
              <a:buChar char=""/>
            </a:pPr>
            <a:r>
              <a:rPr b="0" sz="2000" lang="en-IN" spc="-1" strike="noStrike">
                <a:latin typeface="Arial"/>
              </a:rPr>
              <a:t>Fourth Outline Level</a:t>
            </a:r>
          </a:p>
          <a:p>
            <a:pPr indent="-216000" lvl="4" marL="2160000">
              <a:spcBef>
                <a:spcPts val="283"/>
              </a:spcBef>
              <a:buClr>
                <a:srgbClr val="000000"/>
              </a:buClr>
              <a:buSzPct val="45000"/>
              <a:buFont typeface="Wingdings" charset="2"/>
              <a:buChar char=""/>
            </a:pPr>
            <a:r>
              <a:rPr b="0" sz="2000" lang="en-IN" spc="-1" strike="noStrike">
                <a:latin typeface="Arial"/>
              </a:rPr>
              <a:t>Fifth Outline Level</a:t>
            </a:r>
          </a:p>
          <a:p>
            <a:pPr indent="-216000" lvl="5" marL="2592000">
              <a:spcBef>
                <a:spcPts val="283"/>
              </a:spcBef>
              <a:buClr>
                <a:srgbClr val="000000"/>
              </a:buClr>
              <a:buSzPct val="45000"/>
              <a:buFont typeface="Wingdings" charset="2"/>
              <a:buChar char=""/>
            </a:pPr>
            <a:r>
              <a:rPr b="0" sz="2000" lang="en-IN" spc="-1" strike="noStrike">
                <a:latin typeface="Arial"/>
              </a:rPr>
              <a:t>Sixth Outline Level</a:t>
            </a:r>
          </a:p>
          <a:p>
            <a:pPr indent="-216000" lvl="6" marL="3024000">
              <a:spcBef>
                <a:spcPts val="283"/>
              </a:spcBef>
              <a:buClr>
                <a:srgbClr val="000000"/>
              </a:buClr>
              <a:buSzPct val="45000"/>
              <a:buFont typeface="Wingdings" charset="2"/>
              <a:buChar char=""/>
            </a:pPr>
            <a:r>
              <a:rPr b="0" sz="2000" lang="en-IN" spc="-1" strike="noStrike">
                <a:latin typeface="Arial"/>
              </a:rPr>
              <a:t>Seventh Outline Level</a:t>
            </a:r>
          </a:p>
        </p:txBody>
      </p:sp>
    </p:spTree>
  </p:cSld>
  <p:clrMap accent1="accent1" accent2="accent2" accent3="accent3" accent4="accent4" accent5="accent5" accent6="accent6" bg1="lt1" bg2="lt2" tx1="dk1" tx2="dk2"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6" name="CustomShape 1"/>
          <p:cNvSpPr/>
          <p:nvPr/>
        </p:nvSpPr>
        <p:spPr>
          <a:xfrm>
            <a:off x="304920" y="0"/>
            <a:ext cx="8533800" cy="479988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18360" tIns="0">
            <a:normAutofit fontScale="94444" lnSpcReduction="10000"/>
          </a:bodyPr>
          <a:p>
            <a:pPr algn="ctr">
              <a:lnSpc>
                <a:spcPct val="100000"/>
              </a:lnSpc>
            </a:pPr>
            <a:r>
              <a:rPr dirty="0"/>
              <a:t/>
            </a:r>
            <a:br>
              <a:rPr dirty="0"/>
            </a:br>
            <a:r>
              <a:rPr dirty="0"/>
              <a:t/>
            </a:r>
            <a:br>
              <a:rPr dirty="0"/>
            </a:br>
            <a:r>
              <a:rPr b="1" dirty="0" sz="2000" lang="en-IN" spc="-1" strike="noStrike" u="sng">
                <a:solidFill>
                  <a:srgbClr val="000000"/>
                </a:solidFill>
                <a:latin typeface="Baskerville Old Face"/>
              </a:rPr>
              <a:t>Dissertation </a:t>
            </a:r>
            <a:r>
              <a:rPr dirty="0"/>
              <a:t/>
            </a:r>
            <a:br>
              <a:rPr dirty="0"/>
            </a:br>
            <a:r>
              <a:rPr b="1" dirty="0" sz="1800" lang="en-IN" spc="-1" strike="noStrike" u="sng">
                <a:solidFill>
                  <a:srgbClr val="000000"/>
                </a:solidFill>
                <a:latin typeface="comic"/>
              </a:rPr>
              <a:t>on </a:t>
            </a:r>
            <a:r>
              <a:rPr dirty="0"/>
              <a:t/>
            </a:r>
            <a:br>
              <a:rPr dirty="0"/>
            </a:br>
            <a:r>
              <a:rPr b="1" dirty="0" sz="2700" lang="en-IN" spc="-1" strike="noStrike">
                <a:solidFill>
                  <a:srgbClr val="000000"/>
                </a:solidFill>
                <a:latin typeface="Baskerville Old Face"/>
              </a:rPr>
              <a:t>“</a:t>
            </a:r>
            <a:r>
              <a:rPr b="1" dirty="0" sz="2400" lang="en-IN" spc="-1" strike="noStrike">
                <a:solidFill>
                  <a:srgbClr val="000000"/>
                </a:solidFill>
                <a:latin typeface="Calibri"/>
              </a:rPr>
              <a:t>INTRUSION DETECTION SYSTEM FOR NETWORK DATA SECURITY</a:t>
            </a:r>
            <a:r>
              <a:rPr b="1" dirty="0" sz="2700" lang="en-IN" spc="-1" strike="noStrike">
                <a:solidFill>
                  <a:srgbClr val="000000"/>
                </a:solidFill>
                <a:latin typeface="Baskerville Old Face"/>
              </a:rPr>
              <a:t>”</a:t>
            </a:r>
            <a:r>
              <a:rPr dirty="0"/>
              <a:t/>
            </a:r>
            <a:br>
              <a:rPr dirty="0"/>
            </a:br>
            <a:r>
              <a:rPr dirty="0"/>
              <a:t/>
            </a:r>
            <a:br>
              <a:rPr dirty="0"/>
            </a:br>
            <a:r>
              <a:rPr b="1" dirty="0" sz="2000" i="1" lang="en-IN" spc="-1" strike="noStrike" u="sng">
                <a:solidFill>
                  <a:srgbClr val="000000"/>
                </a:solidFill>
                <a:latin typeface="Baskerville Old Face"/>
              </a:rPr>
              <a:t>Submitted By</a:t>
            </a:r>
            <a:r>
              <a:rPr dirty="0"/>
              <a:t/>
            </a:r>
            <a:br>
              <a:rPr dirty="0"/>
            </a:br>
            <a:r>
              <a:rPr dirty="0"/>
              <a:t/>
            </a:r>
            <a:br>
              <a:rPr dirty="0"/>
            </a:br>
            <a:r>
              <a:rPr b="1" dirty="0" sz="2000" lang="en-IN" spc="-1" strike="noStrike">
                <a:solidFill>
                  <a:srgbClr val="000000"/>
                </a:solidFill>
                <a:latin typeface="Baskerville Old Face"/>
              </a:rPr>
              <a:t>“Mr. </a:t>
            </a:r>
            <a:r>
              <a:rPr b="1" dirty="0" sz="2000" lang="en-IN" spc="-1" err="1" strike="noStrike">
                <a:solidFill>
                  <a:srgbClr val="000000"/>
                </a:solidFill>
                <a:latin typeface="Baskerville Old Face"/>
              </a:rPr>
              <a:t>Bhushan</a:t>
            </a:r>
            <a:r>
              <a:rPr b="1" dirty="0" sz="2000" lang="en-IN" spc="-1" strike="noStrike">
                <a:solidFill>
                  <a:srgbClr val="000000"/>
                </a:solidFill>
                <a:latin typeface="Baskerville Old Face"/>
              </a:rPr>
              <a:t> </a:t>
            </a:r>
            <a:r>
              <a:rPr b="1" dirty="0" sz="2000" lang="en-IN" spc="-1" err="1" strike="noStrike">
                <a:solidFill>
                  <a:srgbClr val="000000"/>
                </a:solidFill>
                <a:latin typeface="Baskerville Old Face"/>
              </a:rPr>
              <a:t>Talan</a:t>
            </a:r>
            <a:r>
              <a:rPr b="1" dirty="0" sz="2000" lang="en-IN" spc="-1" strike="noStrike">
                <a:solidFill>
                  <a:srgbClr val="000000"/>
                </a:solidFill>
                <a:latin typeface="Baskerville Old Face"/>
              </a:rPr>
              <a:t>”</a:t>
            </a:r>
            <a:r>
              <a:rPr dirty="0"/>
              <a:t/>
            </a:r>
            <a:br>
              <a:rPr dirty="0"/>
            </a:br>
            <a:r>
              <a:rPr b="1" dirty="0" sz="2000" lang="en-IN" spc="-1" strike="noStrike">
                <a:solidFill>
                  <a:srgbClr val="000000"/>
                </a:solidFill>
                <a:latin typeface="Baskerville Old Face"/>
              </a:rPr>
              <a:t> (M.E 2</a:t>
            </a:r>
            <a:r>
              <a:rPr baseline="30000" b="1" dirty="0" sz="2000" lang="en-IN" spc="-1" strike="noStrike">
                <a:solidFill>
                  <a:srgbClr val="000000"/>
                </a:solidFill>
                <a:latin typeface="Baskerville Old Face"/>
              </a:rPr>
              <a:t>nd</a:t>
            </a:r>
            <a:r>
              <a:rPr b="1" dirty="0" sz="2000" lang="en-IN" spc="-1" strike="noStrike">
                <a:solidFill>
                  <a:srgbClr val="000000"/>
                </a:solidFill>
                <a:latin typeface="Baskerville Old Face"/>
              </a:rPr>
              <a:t> Year )</a:t>
            </a:r>
            <a:r>
              <a:rPr dirty="0"/>
              <a:t/>
            </a:r>
            <a:br>
              <a:rPr dirty="0"/>
            </a:br>
            <a:r>
              <a:rPr dirty="0"/>
              <a:t/>
            </a:r>
            <a:br>
              <a:rPr dirty="0"/>
            </a:br>
            <a:r>
              <a:rPr b="1" dirty="0" sz="2000" i="1" lang="en-IN" spc="-1" strike="noStrike" u="sng">
                <a:solidFill>
                  <a:srgbClr val="000000"/>
                </a:solidFill>
                <a:latin typeface="Baskerville Old Face"/>
              </a:rPr>
              <a:t>To </a:t>
            </a:r>
            <a:r>
              <a:rPr dirty="0"/>
              <a:t/>
            </a:r>
            <a:br>
              <a:rPr dirty="0"/>
            </a:br>
            <a:r>
              <a:rPr dirty="0"/>
              <a:t/>
            </a:r>
            <a:br>
              <a:rPr dirty="0"/>
            </a:br>
            <a:r>
              <a:rPr b="1" dirty="0" sz="2000" lang="en-IN" spc="-1" strike="noStrike">
                <a:solidFill>
                  <a:srgbClr val="000000"/>
                </a:solidFill>
                <a:latin typeface="Baskerville Old Face"/>
              </a:rPr>
              <a:t>Prof. </a:t>
            </a:r>
            <a:r>
              <a:rPr b="1" dirty="0" sz="2000" lang="en-IN" spc="-1" err="1" strike="noStrike" smtClean="0">
                <a:solidFill>
                  <a:srgbClr val="000000"/>
                </a:solidFill>
                <a:latin typeface="Baskerville Old Face"/>
              </a:rPr>
              <a:t>Harsha</a:t>
            </a:r>
            <a:r>
              <a:rPr b="1" dirty="0" sz="2000" lang="en-IN" spc="-1" strike="noStrike" smtClean="0">
                <a:solidFill>
                  <a:srgbClr val="000000"/>
                </a:solidFill>
                <a:latin typeface="Baskerville Old Face"/>
              </a:rPr>
              <a:t> </a:t>
            </a:r>
            <a:r>
              <a:rPr b="1" dirty="0" sz="2000" lang="en-IN" spc="-1" err="1" strike="noStrike" smtClean="0">
                <a:solidFill>
                  <a:srgbClr val="000000"/>
                </a:solidFill>
                <a:latin typeface="Baskerville Old Face"/>
              </a:rPr>
              <a:t>Vyawahare</a:t>
            </a:r>
            <a:r>
              <a:rPr dirty="0" smtClean="0"/>
              <a:t/>
            </a:r>
            <a:br>
              <a:rPr dirty="0" smtClean="0"/>
            </a:br>
            <a:r>
              <a:rPr b="1" dirty="0" sz="2000" lang="en-IN" spc="-1" strike="noStrike" smtClean="0">
                <a:solidFill>
                  <a:srgbClr val="000000"/>
                </a:solidFill>
                <a:latin typeface="Baskerville Old Face"/>
              </a:rPr>
              <a:t> </a:t>
            </a:r>
            <a:r>
              <a:rPr b="1" dirty="0" sz="2000" lang="en-IN" spc="-1" strike="noStrike">
                <a:solidFill>
                  <a:srgbClr val="000000"/>
                </a:solidFill>
                <a:latin typeface="Baskerville Old Face"/>
              </a:rPr>
              <a:t>(Guide)                                     </a:t>
            </a:r>
            <a:r>
              <a:rPr dirty="0"/>
              <a:t/>
            </a:r>
            <a:br>
              <a:rPr dirty="0"/>
            </a:br>
            <a:r>
              <a:rPr dirty="0"/>
              <a:t/>
            </a:r>
            <a:br>
              <a:rPr dirty="0"/>
            </a:br>
            <a:r>
              <a:rPr dirty="0"/>
              <a:t/>
            </a:r>
            <a:br>
              <a:rPr dirty="0"/>
            </a:br>
            <a:r>
              <a:rPr dirty="0"/>
              <a:t/>
            </a:r>
            <a:br>
              <a:rPr dirty="0"/>
            </a:br>
            <a:endParaRPr b="0" dirty="0" sz="2000" lang="en-IN" spc="-1" strike="noStrike">
              <a:latin typeface="Arial"/>
            </a:endParaRPr>
          </a:p>
        </p:txBody>
      </p:sp>
      <p:sp>
        <p:nvSpPr>
          <p:cNvPr id="1048597" name="CustomShape 2"/>
          <p:cNvSpPr/>
          <p:nvPr/>
        </p:nvSpPr>
        <p:spPr>
          <a:xfrm>
            <a:off x="457200" y="5638680"/>
            <a:ext cx="8152560" cy="990000"/>
          </a:xfrm>
          <a:prstGeom prst="rect"/>
          <a:noFill/>
          <a:ln>
            <a:noFill/>
          </a:ln>
        </p:spPr>
        <p:style>
          <a:lnRef idx="0">
            <a:scrgbClr r="0" g="0" b="0"/>
          </a:lnRef>
          <a:fillRef idx="0">
            <a:scrgbClr r="0" g="0" b="0"/>
          </a:fillRef>
          <a:effectRef idx="0">
            <a:scrgbClr r="0" g="0" b="0"/>
          </a:effectRef>
          <a:fontRef idx="minor">
            <a:srgbClr val="000000"/>
          </a:fontRef>
        </p:style>
        <p:txBody>
          <a:bodyPr bIns="45000" lIns="0" rIns="18360" tIns="45000">
            <a:normAutofit lnSpcReduction="10000"/>
          </a:bodyPr>
          <a:p>
            <a:pPr algn="ctr">
              <a:lnSpc>
                <a:spcPct val="100000"/>
              </a:lnSpc>
              <a:spcBef>
                <a:spcPts val="400"/>
              </a:spcBef>
            </a:pPr>
            <a:r>
              <a:rPr b="1" sz="2000" lang="en-IN" spc="-1" strike="noStrike">
                <a:solidFill>
                  <a:srgbClr val="000000"/>
                </a:solidFill>
                <a:latin typeface="Baskerville Old Face"/>
              </a:rPr>
              <a:t>Department of Computer Science &amp; Engineering</a:t>
            </a:r>
            <a:endParaRPr b="0" sz="2000" lang="en-IN" spc="-1" strike="noStrike">
              <a:latin typeface="Arial"/>
            </a:endParaRPr>
          </a:p>
          <a:p>
            <a:pPr algn="ctr">
              <a:lnSpc>
                <a:spcPct val="100000"/>
              </a:lnSpc>
              <a:spcBef>
                <a:spcPts val="400"/>
              </a:spcBef>
            </a:pPr>
            <a:r>
              <a:rPr b="1" sz="2000" lang="en-IN" spc="-1" strike="noStrike">
                <a:solidFill>
                  <a:srgbClr val="000000"/>
                </a:solidFill>
                <a:latin typeface="Baskerville Old Face"/>
              </a:rPr>
              <a:t>SIPNA COLLEGE OF ENGINEERING AND TECHNOLOGY AMRAVATI</a:t>
            </a:r>
            <a:endParaRPr b="0" sz="2000" lang="en-IN" spc="-1" strike="noStrike">
              <a:latin typeface="Arial"/>
            </a:endParaRPr>
          </a:p>
          <a:p>
            <a:pPr algn="ctr">
              <a:lnSpc>
                <a:spcPct val="100000"/>
              </a:lnSpc>
              <a:spcBef>
                <a:spcPts val="519"/>
              </a:spcBef>
            </a:pPr>
            <a:endParaRPr b="0" sz="2000" lang="en-IN" spc="-1" strike="noStrike">
              <a:latin typeface="Arial"/>
            </a:endParaRPr>
          </a:p>
        </p:txBody>
      </p:sp>
      <p:pic>
        <p:nvPicPr>
          <p:cNvPr id="2097152" name="Picture 1"/>
          <p:cNvPicPr>
            <a:picLocks/>
          </p:cNvPicPr>
          <p:nvPr/>
        </p:nvPicPr>
        <p:blipFill>
          <a:blip xmlns:r="http://schemas.openxmlformats.org/officeDocument/2006/relationships" r:embed="rId1" cstate="print"/>
          <a:stretch>
            <a:fillRect/>
          </a:stretch>
        </p:blipFill>
        <p:spPr>
          <a:xfrm>
            <a:off x="3657600" y="4038480"/>
            <a:ext cx="1685160" cy="1280520"/>
          </a:xfrm>
          <a:prstGeom prst="rect"/>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3" name="TextShape 1"/>
          <p:cNvSpPr txBox="1"/>
          <p:nvPr/>
        </p:nvSpPr>
        <p:spPr>
          <a:xfrm>
            <a:off x="1800000" y="576000"/>
            <a:ext cx="4968000" cy="719400"/>
          </a:xfrm>
          <a:prstGeom prst="rect"/>
          <a:noFill/>
          <a:ln>
            <a:noFill/>
          </a:ln>
        </p:spPr>
        <p:txBody>
          <a:bodyPr bIns="45000" lIns="90000" rIns="90000" tIns="45000"/>
          <a:p>
            <a:r>
              <a:rPr b="0" dirty="0" sz="1800" lang="en-IN" spc="-1" strike="noStrike">
                <a:latin typeface="Arial"/>
              </a:rPr>
              <a:t>                </a:t>
            </a:r>
          </a:p>
        </p:txBody>
      </p:sp>
      <p:pic>
        <p:nvPicPr>
          <p:cNvPr id="2097154" name="Picture 2"/>
          <p:cNvPicPr>
            <a:picLocks noChangeAspect="1" noChangeArrowheads="1"/>
          </p:cNvPicPr>
          <p:nvPr/>
        </p:nvPicPr>
        <p:blipFill>
          <a:blip xmlns:r="http://schemas.openxmlformats.org/officeDocument/2006/relationships" r:embed="rId1" cstate="print"/>
          <a:srcRect/>
          <a:stretch>
            <a:fillRect/>
          </a:stretch>
        </p:blipFill>
        <p:spPr bwMode="auto">
          <a:xfrm>
            <a:off x="1752600" y="1524000"/>
            <a:ext cx="5486400" cy="5181600"/>
          </a:xfrm>
          <a:prstGeom prst="rect"/>
          <a:noFill/>
          <a:ln w="9525">
            <a:noFill/>
            <a:miter lim="800000"/>
            <a:headEnd/>
            <a:tailEnd/>
          </a:ln>
        </p:spPr>
      </p:pic>
      <p:sp>
        <p:nvSpPr>
          <p:cNvPr id="1048614" name="Title 6"/>
          <p:cNvSpPr>
            <a:spLocks noGrp="1"/>
          </p:cNvSpPr>
          <p:nvPr>
            <p:ph type="title"/>
          </p:nvPr>
        </p:nvSpPr>
        <p:spPr>
          <a:xfrm>
            <a:off x="457200" y="685800"/>
            <a:ext cx="8229240" cy="732600"/>
          </a:xfrm>
        </p:spPr>
        <p:txBody>
          <a:bodyPr/>
          <a:p>
            <a:pPr algn="ctr"/>
            <a:r>
              <a:rPr dirty="0" sz="4800" lang="en-US" smtClean="0">
                <a:solidFill>
                  <a:srgbClr val="00577A"/>
                </a:solidFill>
                <a:latin typeface="Calibri" pitchFamily="34" charset="0"/>
                <a:cs typeface="Calibri" pitchFamily="34" charset="0"/>
              </a:rPr>
              <a:t>Flow of work</a:t>
            </a:r>
            <a:endParaRPr dirty="0" sz="4800" lang="en-US">
              <a:solidFill>
                <a:srgbClr val="00577A"/>
              </a:solidFill>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5" name="CustomShape 1"/>
          <p:cNvSpPr/>
          <p:nvPr/>
        </p:nvSpPr>
        <p:spPr>
          <a:xfrm>
            <a:off x="457200" y="704160"/>
            <a:ext cx="8228880" cy="81936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dirty="0" sz="5000" lang="en-IN" spc="-1" strike="noStrike">
                <a:solidFill>
                  <a:srgbClr val="04617B"/>
                </a:solidFill>
                <a:latin typeface="Calibri"/>
              </a:rPr>
              <a:t>Advantages</a:t>
            </a:r>
            <a:endParaRPr b="0" dirty="0" sz="5000" lang="en-IN" spc="-1" strike="noStrike">
              <a:latin typeface="Arial"/>
            </a:endParaRPr>
          </a:p>
        </p:txBody>
      </p:sp>
      <p:sp>
        <p:nvSpPr>
          <p:cNvPr id="1048616" name="CustomShape 2"/>
          <p:cNvSpPr/>
          <p:nvPr/>
        </p:nvSpPr>
        <p:spPr>
          <a:xfrm>
            <a:off x="457200" y="2057400"/>
            <a:ext cx="8228880" cy="426636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The proposed system is effective in preventing the system from intrusion attack.</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The system uses 4 classifiers and all of them work efficiently.</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System should be work on resultant parameters which help to used best suitable methodology for specific data-set.</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17" name="CustomShape 1"/>
          <p:cNvSpPr/>
          <p:nvPr/>
        </p:nvSpPr>
        <p:spPr>
          <a:xfrm>
            <a:off x="457200" y="704160"/>
            <a:ext cx="8228880" cy="89532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sz="5000" lang="en-IN" spc="-1" strike="noStrike">
                <a:solidFill>
                  <a:srgbClr val="04617B"/>
                </a:solidFill>
                <a:latin typeface="Calibri"/>
              </a:rPr>
              <a:t>Disadvantages</a:t>
            </a:r>
            <a:endParaRPr b="0" sz="5000" lang="en-IN" spc="-1" strike="noStrike">
              <a:latin typeface="Arial"/>
            </a:endParaRPr>
          </a:p>
        </p:txBody>
      </p:sp>
      <p:sp>
        <p:nvSpPr>
          <p:cNvPr id="1048618" name="CustomShape 2"/>
          <p:cNvSpPr/>
          <p:nvPr/>
        </p:nvSpPr>
        <p:spPr>
          <a:xfrm>
            <a:off x="457200" y="1905120"/>
            <a:ext cx="8228880" cy="441900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The proposed method is carried on readily available data set so the system is not tested in real time.</a:t>
            </a: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System working on offline dataset, where logs will be  generates real time.</a:t>
            </a:r>
            <a:endParaRPr b="0" sz="2200" lang="en-IN" spc="-1" strike="noStrike">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9" name="CustomShape 1"/>
          <p:cNvSpPr/>
          <p:nvPr/>
        </p:nvSpPr>
        <p:spPr>
          <a:xfrm>
            <a:off x="457200" y="704160"/>
            <a:ext cx="8228880" cy="97164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sz="5000" lang="en-IN" spc="-1" strike="noStrike">
                <a:solidFill>
                  <a:srgbClr val="04617B"/>
                </a:solidFill>
                <a:latin typeface="Calibri"/>
              </a:rPr>
              <a:t>Future Work</a:t>
            </a:r>
            <a:endParaRPr b="0" sz="5000" lang="en-IN" spc="-1" strike="noStrike">
              <a:latin typeface="Arial"/>
            </a:endParaRPr>
          </a:p>
        </p:txBody>
      </p:sp>
      <p:sp>
        <p:nvSpPr>
          <p:cNvPr id="1048620" name="CustomShape 2"/>
          <p:cNvSpPr/>
          <p:nvPr/>
        </p:nvSpPr>
        <p:spPr>
          <a:xfrm>
            <a:off x="457200" y="2057400"/>
            <a:ext cx="8228880" cy="426636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The future work of this project includes testing of this system on real time captured packets and in real time.</a:t>
            </a: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This will help to understand the working of the system more efficiently and also the modifications that are required to make the system reliable.</a:t>
            </a:r>
            <a:endParaRPr b="0" sz="2200" lang="en-IN" spc="-1" strike="noStrike">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86" name="CustomShape 1"/>
          <p:cNvSpPr/>
          <p:nvPr/>
        </p:nvSpPr>
        <p:spPr>
          <a:xfrm>
            <a:off x="457200" y="704160"/>
            <a:ext cx="8228880" cy="97164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sz="5000" lang="en-IN" spc="-1" strike="noStrike">
                <a:solidFill>
                  <a:srgbClr val="04617B"/>
                </a:solidFill>
                <a:latin typeface="Calibri"/>
              </a:rPr>
              <a:t>Conclusion</a:t>
            </a:r>
            <a:endParaRPr b="0" sz="5000" lang="en-IN" spc="-1" strike="noStrike">
              <a:latin typeface="Arial"/>
            </a:endParaRPr>
          </a:p>
        </p:txBody>
      </p:sp>
      <p:sp>
        <p:nvSpPr>
          <p:cNvPr id="1048587" name="CustomShape 2"/>
          <p:cNvSpPr/>
          <p:nvPr/>
        </p:nvSpPr>
        <p:spPr>
          <a:xfrm>
            <a:off x="457200" y="1935360"/>
            <a:ext cx="8228880" cy="438840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From the Classifiers used in this project for evaluations, it is found out that the K – Means Classifier is most effective when compared against Time Complexity and Space.</a:t>
            </a:r>
            <a:endParaRPr b="0" sz="2200" lang="en-IN" spc="-1" strike="noStrike">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4" name="CustomShape 1"/>
          <p:cNvSpPr/>
          <p:nvPr/>
        </p:nvSpPr>
        <p:spPr>
          <a:xfrm>
            <a:off x="457200" y="704160"/>
            <a:ext cx="8228880" cy="97164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sz="5000" lang="en-IN" spc="-1" strike="noStrike">
                <a:solidFill>
                  <a:srgbClr val="04617B"/>
                </a:solidFill>
                <a:latin typeface="Calibri"/>
              </a:rPr>
              <a:t>References</a:t>
            </a:r>
            <a:endParaRPr b="0" sz="5000" lang="en-IN" spc="-1" strike="noStrike">
              <a:latin typeface="Arial"/>
            </a:endParaRPr>
          </a:p>
        </p:txBody>
      </p:sp>
      <p:sp>
        <p:nvSpPr>
          <p:cNvPr id="1048585" name="CustomShape 2"/>
          <p:cNvSpPr/>
          <p:nvPr/>
        </p:nvSpPr>
        <p:spPr>
          <a:xfrm>
            <a:off x="457200" y="1828800"/>
            <a:ext cx="8228880" cy="457128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p>
            <a:pPr algn="just" indent="-273600" marL="274320">
              <a:lnSpc>
                <a:spcPct val="100000"/>
              </a:lnSpc>
              <a:spcBef>
                <a:spcPts val="400"/>
              </a:spcBef>
            </a:pPr>
            <a:r>
              <a:rPr b="0" sz="2000" lang="en-IN" spc="-1" strike="noStrike">
                <a:solidFill>
                  <a:srgbClr val="000000"/>
                </a:solidFill>
                <a:latin typeface="Constantia"/>
              </a:rPr>
              <a:t>[1] Elhadj Benkhelifa, Thomas Welsh, Walaa Hamouda, “A Critical Review of Practices and Challenges in Intrusion Detection Systems for IoT: Towards Universal and Resilient Systems” IEEE Communications Surveys &amp; Tutorials, 2018.</a:t>
            </a:r>
            <a:endParaRPr b="0" sz="2000" lang="en-IN" spc="-1" strike="noStrike">
              <a:latin typeface="Arial"/>
            </a:endParaRPr>
          </a:p>
          <a:p>
            <a:pPr algn="just" indent="-273600" marL="274320">
              <a:lnSpc>
                <a:spcPct val="100000"/>
              </a:lnSpc>
              <a:spcBef>
                <a:spcPts val="400"/>
              </a:spcBef>
            </a:pPr>
            <a:r>
              <a:rPr b="0" sz="2000" lang="en-IN" spc="-1" strike="noStrike">
                <a:solidFill>
                  <a:srgbClr val="000000"/>
                </a:solidFill>
                <a:latin typeface="Constantia"/>
              </a:rPr>
              <a:t>[2] John E. Dickerson, Julie A. Dickerson, “Fuzzy Network Profiling for Intrusion Detection”, IEEE, 2000.</a:t>
            </a:r>
            <a:endParaRPr b="0" sz="2000" lang="en-IN" spc="-1" strike="noStrike">
              <a:latin typeface="Arial"/>
            </a:endParaRPr>
          </a:p>
          <a:p>
            <a:pPr algn="just" indent="-273600" marL="274320">
              <a:lnSpc>
                <a:spcPct val="100000"/>
              </a:lnSpc>
              <a:spcBef>
                <a:spcPts val="400"/>
              </a:spcBef>
            </a:pPr>
            <a:r>
              <a:rPr b="0" sz="2000" lang="en-IN" spc="-1" strike="noStrike">
                <a:solidFill>
                  <a:srgbClr val="000000"/>
                </a:solidFill>
                <a:latin typeface="Constantia"/>
              </a:rPr>
              <a:t>[3] Preeti Aggarwal, Sudhir Kumar Sharma, “Analysis of KDD Dataset Attributes - Class wise For Intrusion Detection”, Procedia Computer Science, 2015.</a:t>
            </a:r>
            <a:endParaRPr b="0" sz="2000" lang="en-IN" spc="-1" strike="noStrike">
              <a:latin typeface="Arial"/>
            </a:endParaRPr>
          </a:p>
          <a:p>
            <a:pPr algn="just" indent="-273600" marL="274320">
              <a:lnSpc>
                <a:spcPct val="100000"/>
              </a:lnSpc>
              <a:spcBef>
                <a:spcPts val="400"/>
              </a:spcBef>
            </a:pPr>
            <a:r>
              <a:rPr b="0" sz="2000" lang="en-IN" spc="-1" strike="noStrike">
                <a:solidFill>
                  <a:srgbClr val="000000"/>
                </a:solidFill>
                <a:latin typeface="Constantia"/>
              </a:rPr>
              <a:t>[4] Nabila Farnaaz, M. A. Jabbar, “Random Forest Modeling for Network Intrusion Detection System”, Procedia Computer Science, 2016.</a:t>
            </a:r>
            <a:endParaRPr b="0" sz="2000" lang="en-IN" spc="-1" strike="noStrike">
              <a:latin typeface="Arial"/>
            </a:endParaRPr>
          </a:p>
          <a:p>
            <a:pPr algn="just" indent="-273600" marL="274320">
              <a:lnSpc>
                <a:spcPct val="100000"/>
              </a:lnSpc>
              <a:spcBef>
                <a:spcPts val="400"/>
              </a:spcBef>
            </a:pPr>
            <a:r>
              <a:rPr b="0" sz="2000" lang="en-IN" spc="-1" strike="noStrike">
                <a:solidFill>
                  <a:srgbClr val="000000"/>
                </a:solidFill>
                <a:latin typeface="Constantia"/>
              </a:rPr>
              <a:t>[5] F.Sabahi, A.Movaghar, “Intrusion Detection: A Survey”, IEEE, 2008.</a:t>
            </a:r>
            <a:endParaRPr b="0" sz="2000" lang="en-IN" spc="-1" strike="noStrike">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3" name="CustomShape 1"/>
          <p:cNvSpPr/>
          <p:nvPr/>
        </p:nvSpPr>
        <p:spPr>
          <a:xfrm>
            <a:off x="457200" y="1219320"/>
            <a:ext cx="8228880" cy="518076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p>
            <a:pPr algn="just" indent="-273600" marL="274320">
              <a:lnSpc>
                <a:spcPct val="100000"/>
              </a:lnSpc>
              <a:spcBef>
                <a:spcPts val="380"/>
              </a:spcBef>
            </a:pPr>
            <a:r>
              <a:rPr b="0" sz="1900" lang="en-IN" spc="-1" strike="noStrike">
                <a:solidFill>
                  <a:srgbClr val="000000"/>
                </a:solidFill>
                <a:latin typeface="Constantia"/>
              </a:rPr>
              <a:t>[6] Fadi Salo, Mohammad Noor Injadat, Ali Bou Nassif, Abdalla Shami, Aleksandar Essex, “Data Mining Techniques in Intrusion Detection Systems: A Systematic Literature Review”, IEEE Access, 2016.</a:t>
            </a:r>
            <a:endParaRPr b="0" sz="1900" lang="en-IN" spc="-1" strike="noStrike">
              <a:latin typeface="Arial"/>
            </a:endParaRPr>
          </a:p>
          <a:p>
            <a:pPr algn="just" indent="-273600" marL="274320">
              <a:lnSpc>
                <a:spcPct val="100000"/>
              </a:lnSpc>
              <a:spcBef>
                <a:spcPts val="380"/>
              </a:spcBef>
            </a:pPr>
            <a:r>
              <a:rPr b="0" sz="1900" lang="en-IN" spc="-1" strike="noStrike">
                <a:solidFill>
                  <a:srgbClr val="000000"/>
                </a:solidFill>
                <a:latin typeface="Constantia"/>
              </a:rPr>
              <a:t>[7] Hichem Sedjelmaci, Sidi Mohammed Senouci, Nirwan Ansari, “A Hierarchical Detection and Response System to Enhance Security Against Lethal Cyber-Attacks in UAV Networks”, IEEE TRANSACTIONS ON SYSTEMS, MAN, AND CYBERNETICS: SYSTEMS, 2017.</a:t>
            </a:r>
            <a:endParaRPr b="0" sz="1900" lang="en-IN" spc="-1" strike="noStrike">
              <a:latin typeface="Arial"/>
            </a:endParaRPr>
          </a:p>
          <a:p>
            <a:pPr algn="just" indent="-273600" marL="274320">
              <a:lnSpc>
                <a:spcPct val="100000"/>
              </a:lnSpc>
              <a:spcBef>
                <a:spcPts val="380"/>
              </a:spcBef>
            </a:pPr>
            <a:r>
              <a:rPr b="0" sz="1900" lang="en-IN" spc="-1" strike="noStrike">
                <a:solidFill>
                  <a:srgbClr val="000000"/>
                </a:solidFill>
                <a:latin typeface="Constantia"/>
              </a:rPr>
              <a:t>[8] Alex Shenfield, David Day, Aladdin Ayesh, “Intelligent intrusion detection systems using artificial neural networks”, The Korean Institute of Communications and Information Sciences (KICS) (Science Direct), 2018.</a:t>
            </a:r>
            <a:endParaRPr b="0" sz="1900" lang="en-IN" spc="-1" strike="noStrike">
              <a:latin typeface="Arial"/>
            </a:endParaRPr>
          </a:p>
          <a:p>
            <a:pPr algn="just" indent="-273600" marL="274320">
              <a:lnSpc>
                <a:spcPct val="100000"/>
              </a:lnSpc>
              <a:spcBef>
                <a:spcPts val="380"/>
              </a:spcBef>
            </a:pPr>
            <a:r>
              <a:rPr b="0" sz="1900" lang="en-IN" spc="-1" strike="noStrike">
                <a:solidFill>
                  <a:srgbClr val="000000"/>
                </a:solidFill>
                <a:latin typeface="Constantia"/>
              </a:rPr>
              <a:t>[9] Kehe Wu, Zuge Chen, Wei Li, “A Novel Intrusion Detection Model for a Massive Network Using Convolutional Neural Networks”, IEEE Access, 2017.</a:t>
            </a:r>
            <a:endParaRPr b="0" sz="1900" lang="en-IN" spc="-1" strike="noStrike">
              <a:latin typeface="Arial"/>
            </a:endParaRPr>
          </a:p>
          <a:p>
            <a:pPr algn="just" indent="-273600" marL="274320">
              <a:lnSpc>
                <a:spcPct val="100000"/>
              </a:lnSpc>
              <a:spcBef>
                <a:spcPts val="380"/>
              </a:spcBef>
            </a:pPr>
            <a:r>
              <a:rPr b="0" sz="1900" lang="en-IN" spc="-1" strike="noStrike">
                <a:solidFill>
                  <a:srgbClr val="000000"/>
                </a:solidFill>
                <a:latin typeface="Constantia"/>
              </a:rPr>
              <a:t>[10] Zhihua Zhang, Hongliang Zhu, Shoushan Luo, Yang Xin, Xiaoming Liu, “Intrusion Detection Based on State Context and Hierarchical Trust in Wireless Sensor Networks”, IEEE Access, 2016.</a:t>
            </a:r>
            <a:endParaRPr b="0" sz="1900" lang="en-IN" spc="-1" strike="noStrike">
              <a:latin typeface="Arial"/>
            </a:endParaRPr>
          </a:p>
          <a:p>
            <a:pPr indent="-273600" marL="274320">
              <a:lnSpc>
                <a:spcPct val="100000"/>
              </a:lnSpc>
              <a:spcBef>
                <a:spcPts val="400"/>
              </a:spcBef>
            </a:pPr>
            <a:endParaRPr b="0" sz="1900" lang="en-IN" spc="-1" strike="noStrike">
              <a:latin typeface="Arial"/>
            </a:endParaRPr>
          </a:p>
          <a:p>
            <a:pPr indent="-273600" marL="274320">
              <a:lnSpc>
                <a:spcPct val="100000"/>
              </a:lnSpc>
              <a:spcBef>
                <a:spcPts val="400"/>
              </a:spcBef>
            </a:pPr>
            <a:endParaRPr b="0" sz="1900" lang="en-IN" spc="-1" strike="noStrike">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2" name="CustomShape 1"/>
          <p:cNvSpPr/>
          <p:nvPr/>
        </p:nvSpPr>
        <p:spPr>
          <a:xfrm rot="1979">
            <a:off x="457094" y="2026373"/>
            <a:ext cx="8228880" cy="4297387"/>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gn="ctr">
              <a:lnSpc>
                <a:spcPct val="100000"/>
              </a:lnSpc>
              <a:spcBef>
                <a:spcPts val="1919"/>
              </a:spcBef>
            </a:pPr>
            <a:endParaRPr b="0" sz="1800" lang="en-IN" spc="-1" strike="noStrike">
              <a:solidFill>
                <a:srgbClr val="36363D"/>
              </a:solidFill>
              <a:latin typeface="Arial"/>
            </a:endParaRPr>
          </a:p>
          <a:p>
            <a:pPr algn="ctr">
              <a:lnSpc>
                <a:spcPct val="100000"/>
              </a:lnSpc>
              <a:spcBef>
                <a:spcPts val="1919"/>
              </a:spcBef>
            </a:pPr>
            <a:r>
              <a:rPr b="0" sz="9600" lang="en-IN" spc="-1" strike="noStrike">
                <a:solidFill>
                  <a:srgbClr val="36363D"/>
                </a:solidFill>
                <a:latin typeface="Constantia"/>
              </a:rPr>
              <a:t>Thank You</a:t>
            </a:r>
            <a:endParaRPr b="0" sz="9600" lang="en-IN" spc="-1" strike="noStrike">
              <a:solidFill>
                <a:srgbClr val="36363D"/>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98" name="CustomShape 1"/>
          <p:cNvSpPr/>
          <p:nvPr/>
        </p:nvSpPr>
        <p:spPr>
          <a:xfrm>
            <a:off x="457200" y="704160"/>
            <a:ext cx="8228880" cy="74304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normAutofit fontScale="98000" lnSpcReduction="10000"/>
          </a:bodyPr>
          <a:p>
            <a:pPr algn="ctr">
              <a:lnSpc>
                <a:spcPct val="100000"/>
              </a:lnSpc>
            </a:pPr>
            <a:r>
              <a:rPr b="0" sz="5000" lang="en-IN" spc="-1" strike="noStrike">
                <a:solidFill>
                  <a:srgbClr val="04617B"/>
                </a:solidFill>
                <a:latin typeface="Calibri"/>
              </a:rPr>
              <a:t>Contents</a:t>
            </a:r>
            <a:endParaRPr b="0" sz="5000" lang="en-IN" spc="-1" strike="noStrike">
              <a:latin typeface="Arial"/>
            </a:endParaRPr>
          </a:p>
        </p:txBody>
      </p:sp>
      <p:sp>
        <p:nvSpPr>
          <p:cNvPr id="1048599" name="CustomShape 2"/>
          <p:cNvSpPr/>
          <p:nvPr/>
        </p:nvSpPr>
        <p:spPr>
          <a:xfrm>
            <a:off x="457200" y="1935360"/>
            <a:ext cx="8228880" cy="438840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Introduction</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Aim</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Literature Survey / Previous Work Done</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Proposed System</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Implementation Tools / Language Used</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Advantages</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Disadvantages</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Future Work</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Conclusion </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References</a:t>
            </a:r>
            <a:endParaRPr b="0" sz="2200" lang="en-IN" spc="-1" strike="noStrike">
              <a:latin typeface="Arial"/>
            </a:endParaRPr>
          </a:p>
          <a:p>
            <a:pPr>
              <a:lnSpc>
                <a:spcPct val="100000"/>
              </a:lnSpc>
              <a:spcBef>
                <a:spcPts val="519"/>
              </a:spcBef>
            </a:pPr>
            <a:endParaRPr b="0" sz="2200" lang="en-IN" spc="-1" strike="noStrike">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0" name="CustomShape 1"/>
          <p:cNvSpPr/>
          <p:nvPr/>
        </p:nvSpPr>
        <p:spPr>
          <a:xfrm>
            <a:off x="457200" y="704160"/>
            <a:ext cx="8228880" cy="81936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sz="5000" lang="en-IN" spc="-1" strike="noStrike">
                <a:solidFill>
                  <a:srgbClr val="04617B"/>
                </a:solidFill>
                <a:latin typeface="Calibri"/>
              </a:rPr>
              <a:t>Introduction</a:t>
            </a:r>
            <a:endParaRPr b="0" sz="5000" lang="en-IN" spc="-1" strike="noStrike">
              <a:latin typeface="Arial"/>
            </a:endParaRPr>
          </a:p>
        </p:txBody>
      </p:sp>
      <p:sp>
        <p:nvSpPr>
          <p:cNvPr id="1048601" name="CustomShape 2"/>
          <p:cNvSpPr/>
          <p:nvPr/>
        </p:nvSpPr>
        <p:spPr>
          <a:xfrm>
            <a:off x="457200" y="2057400"/>
            <a:ext cx="8228880" cy="426636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An intrusion detection system (IDS) monitors network traffic and monitors for suspicious activity and alerts the system or network administrator. </a:t>
            </a: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In some cases the IDS may also respond to anomalous or malicious traffic by taking action such as blocking the user or source IP address from accessing the network. </a:t>
            </a: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An intrusion detection system can be a great tool for proactively monitoring and protecting your network from malicious activity, however they are also prone to false alarms.</a:t>
            </a:r>
            <a:endParaRPr b="0" sz="2200" lang="en-IN" spc="-1" strike="noStrike">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2" name="CustomShape 1"/>
          <p:cNvSpPr/>
          <p:nvPr/>
        </p:nvSpPr>
        <p:spPr>
          <a:xfrm>
            <a:off x="457200" y="1371600"/>
            <a:ext cx="8228880" cy="475380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Some systems may attempt to stop an intrusion attempt but this is neither required nor expected of a monitoring system. </a:t>
            </a: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Network security and security analysis level using Intrusion detection system are primarily focused on identifying possible incidents, logging information about them, and reporting attempts. </a:t>
            </a: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In addition, organizations use. Intrusion detection system for security and security analysis level for other purposes, such as identifying problems with security policies, documenting existing threats and deterring individuals from violating security policies. </a:t>
            </a:r>
            <a:endParaRPr b="0" sz="2200" lang="en-IN" spc="-1" strike="noStrike">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3" name="CustomShape 1"/>
          <p:cNvSpPr/>
          <p:nvPr/>
        </p:nvSpPr>
        <p:spPr>
          <a:xfrm>
            <a:off x="457200" y="704160"/>
            <a:ext cx="8228880" cy="81936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sz="5000" lang="en-IN" spc="-1" strike="noStrike">
                <a:solidFill>
                  <a:srgbClr val="04617B"/>
                </a:solidFill>
                <a:latin typeface="Calibri"/>
              </a:rPr>
              <a:t>Aim</a:t>
            </a:r>
            <a:endParaRPr b="0" sz="5000" lang="en-IN" spc="-1" strike="noStrike">
              <a:latin typeface="Arial"/>
            </a:endParaRPr>
          </a:p>
        </p:txBody>
      </p:sp>
      <p:sp>
        <p:nvSpPr>
          <p:cNvPr id="1048604" name="CustomShape 2"/>
          <p:cNvSpPr/>
          <p:nvPr/>
        </p:nvSpPr>
        <p:spPr>
          <a:xfrm>
            <a:off x="457200" y="1935360"/>
            <a:ext cx="8228880" cy="438840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The main aim of this project is to develop an intrusion detection system that helps to prevent the system from any intrusion attack and increase the security of the system.</a:t>
            </a:r>
            <a:endParaRPr b="0" sz="2200" lang="en-IN" spc="-1" strike="noStrike">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5" name="CustomShape 1"/>
          <p:cNvSpPr/>
          <p:nvPr/>
        </p:nvSpPr>
        <p:spPr>
          <a:xfrm>
            <a:off x="457200" y="704160"/>
            <a:ext cx="8228880" cy="74304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normAutofit fontScale="98000" lnSpcReduction="10000"/>
          </a:bodyPr>
          <a:p>
            <a:pPr algn="ctr">
              <a:lnSpc>
                <a:spcPct val="100000"/>
              </a:lnSpc>
            </a:pPr>
            <a:r>
              <a:rPr b="0" sz="5000" lang="en-IN" spc="-1" strike="noStrike">
                <a:solidFill>
                  <a:srgbClr val="04617B"/>
                </a:solidFill>
                <a:latin typeface="Calibri"/>
              </a:rPr>
              <a:t>Literature Survey</a:t>
            </a:r>
            <a:endParaRPr b="0" sz="5000" lang="en-IN" spc="-1" strike="noStrike">
              <a:latin typeface="Arial"/>
            </a:endParaRPr>
          </a:p>
        </p:txBody>
      </p:sp>
      <p:sp>
        <p:nvSpPr>
          <p:cNvPr id="1048606" name="CustomShape 2"/>
          <p:cNvSpPr/>
          <p:nvPr/>
        </p:nvSpPr>
        <p:spPr>
          <a:xfrm>
            <a:off x="457200" y="1935360"/>
            <a:ext cx="8228880" cy="446472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Elhadj Benkhelifa et al. [2018] has proposed a paper that is concerned with advancements in intrusion detection practices in IoT. It provides a comprehensive review of current Intrusion Detection Systems (IDS) for IoT technologies, focusing upon architecture types.</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algn="just"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Preeti Aggarwal et al. [2015] has presented the analysis of KDD data set with respect to four classes which are Basic, Content, Traffic and Host in which all data attributes can be categorized. The analysis is done with respect to two prominent evaluation metrics, Detection Rate (DR) and False Alarm Rate (FAR) for an Intrusion Detection System (IDS) [3]. </a:t>
            </a:r>
            <a:endParaRPr b="0" sz="2200" lang="en-IN" spc="-1" strike="noStrike">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7" name="CustomShape 1"/>
          <p:cNvSpPr/>
          <p:nvPr/>
        </p:nvSpPr>
        <p:spPr>
          <a:xfrm>
            <a:off x="457200" y="1600200"/>
            <a:ext cx="8228880" cy="452520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fontScale="95455" lnSpcReduction="10000"/>
          </a:bodyPr>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Nabila Farnaaz et al. [2016] has built a model for intrusion detection system using random forest classifier. Random Forest (RF) is an ensemble classifier and performs well compared to other traditional classifiers for effective classification of attacks [4].</a:t>
            </a: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endParaRPr b="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sz="2200" lang="en-IN" spc="-1" strike="noStrike">
                <a:solidFill>
                  <a:srgbClr val="000000"/>
                </a:solidFill>
                <a:latin typeface="Constantia"/>
              </a:rPr>
              <a:t>Hichem Sedjelmaci et al. [2017] has designed and implemented a novel intrusion detection and response scheme, which operates at the UAV and ground station levels, to detect malicious anomalies that threaten the network. In this scheme, a set of detection and response techniques are proposed to monitor the UAV behaviors and categorized them into the appropriate list (normal, abnormal, suspect, and malicious) according to the detected cyber-attack [7].</a:t>
            </a:r>
            <a:endParaRPr b="0" sz="2200" lang="en-IN" spc="-1" strike="noStrike">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8" name="CustomShape 1"/>
          <p:cNvSpPr/>
          <p:nvPr/>
        </p:nvSpPr>
        <p:spPr>
          <a:xfrm>
            <a:off x="457200" y="704160"/>
            <a:ext cx="8228880" cy="66672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normAutofit fontScale="98000" lnSpcReduction="20000"/>
          </a:bodyPr>
          <a:p>
            <a:pPr algn="ctr">
              <a:lnSpc>
                <a:spcPct val="100000"/>
              </a:lnSpc>
            </a:pPr>
            <a:r>
              <a:rPr b="0" sz="5000" lang="en-IN" spc="-1" strike="noStrike">
                <a:solidFill>
                  <a:srgbClr val="04617B"/>
                </a:solidFill>
                <a:latin typeface="Calibri"/>
              </a:rPr>
              <a:t>Proposed System</a:t>
            </a:r>
            <a:endParaRPr b="0" sz="5000" lang="en-IN" spc="-1" strike="noStrike">
              <a:latin typeface="Arial"/>
            </a:endParaRPr>
          </a:p>
        </p:txBody>
      </p:sp>
      <p:pic>
        <p:nvPicPr>
          <p:cNvPr id="2097153" name="Picture 3"/>
          <p:cNvPicPr>
            <a:picLocks noChangeAspect="1" noChangeArrowheads="1"/>
          </p:cNvPicPr>
          <p:nvPr/>
        </p:nvPicPr>
        <p:blipFill>
          <a:blip xmlns:r="http://schemas.openxmlformats.org/officeDocument/2006/relationships" r:embed="rId1" cstate="print"/>
          <a:srcRect/>
          <a:stretch>
            <a:fillRect/>
          </a:stretch>
        </p:blipFill>
        <p:spPr bwMode="auto">
          <a:xfrm>
            <a:off x="2209800" y="1371600"/>
            <a:ext cx="4648200" cy="5257800"/>
          </a:xfrm>
          <a:prstGeom prst="rect"/>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9" name="CustomShape 1"/>
          <p:cNvSpPr/>
          <p:nvPr/>
        </p:nvSpPr>
        <p:spPr>
          <a:xfrm>
            <a:off x="457200" y="685800"/>
            <a:ext cx="8228880" cy="89532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r>
              <a:rPr b="0" dirty="0" sz="5000" lang="en-IN" spc="-1" strike="noStrike">
                <a:solidFill>
                  <a:srgbClr val="04617B"/>
                </a:solidFill>
                <a:latin typeface="Calibri"/>
              </a:rPr>
              <a:t>Tools</a:t>
            </a:r>
            <a:endParaRPr b="0" dirty="0" sz="5000" lang="en-IN" spc="-1" strike="noStrike">
              <a:latin typeface="Arial"/>
            </a:endParaRPr>
          </a:p>
        </p:txBody>
      </p:sp>
      <p:sp>
        <p:nvSpPr>
          <p:cNvPr id="1048610" name="CustomShape 2"/>
          <p:cNvSpPr/>
          <p:nvPr/>
        </p:nvSpPr>
        <p:spPr>
          <a:xfrm>
            <a:off x="457200" y="2133720"/>
            <a:ext cx="7923960" cy="4494960"/>
          </a:xfrm>
          <a:prstGeom prst="rect"/>
          <a:noFill/>
          <a:ln>
            <a:noFill/>
          </a:ln>
        </p:spPr>
        <p:style>
          <a:lnRef idx="0">
            <a:scrgbClr r="0" g="0" b="0"/>
          </a:lnRef>
          <a:fillRef idx="0">
            <a:scrgbClr r="0" g="0" b="0"/>
          </a:fillRef>
          <a:effectRef idx="0">
            <a:scrgbClr r="0" g="0" b="0"/>
          </a:effectRef>
          <a:fontRef idx="minor">
            <a:srgbClr val="000000"/>
          </a:fontRef>
        </p:style>
        <p:txBody>
          <a:bodyPr bIns="45000" lIns="90000" rIns="90000" tIns="45000">
            <a:normAutofit/>
          </a:bodyPr>
          <a:p>
            <a:pPr>
              <a:lnSpc>
                <a:spcPct val="100000"/>
              </a:lnSpc>
              <a:spcBef>
                <a:spcPts val="519"/>
              </a:spcBef>
            </a:pPr>
            <a:r>
              <a:rPr b="0" dirty="0" sz="2600" lang="en-IN" spc="-1" strike="noStrike">
                <a:solidFill>
                  <a:srgbClr val="000000"/>
                </a:solidFill>
                <a:latin typeface="Constantia"/>
              </a:rPr>
              <a:t> SOFTWARE REQUIREMENTS</a:t>
            </a:r>
            <a:endParaRPr b="0" dirty="0" sz="2600" lang="en-IN" spc="-1" strike="noStrike">
              <a:latin typeface="Arial"/>
            </a:endParaRPr>
          </a:p>
          <a:p>
            <a:pPr>
              <a:lnSpc>
                <a:spcPct val="100000"/>
              </a:lnSpc>
              <a:spcBef>
                <a:spcPts val="519"/>
              </a:spcBef>
            </a:pPr>
            <a:endParaRPr b="0" dirty="0" sz="26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dirty="0" sz="2200" lang="en-IN" spc="-1" strike="noStrike">
                <a:solidFill>
                  <a:srgbClr val="000000"/>
                </a:solidFill>
                <a:latin typeface="Constantia"/>
              </a:rPr>
              <a:t>Operating System            : </a:t>
            </a:r>
            <a:r>
              <a:rPr b="0" dirty="0" sz="2200" lang="en-IN" spc="-1" err="1" strike="noStrike">
                <a:solidFill>
                  <a:srgbClr val="000000"/>
                </a:solidFill>
                <a:latin typeface="Constantia"/>
              </a:rPr>
              <a:t>Ubuntu</a:t>
            </a:r>
            <a:endParaRPr b="0" dirty="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dirty="0" sz="2200" lang="en-IN" spc="-1" strike="noStrike">
                <a:solidFill>
                  <a:srgbClr val="000000"/>
                </a:solidFill>
                <a:latin typeface="Constantia"/>
              </a:rPr>
              <a:t>Programming Language </a:t>
            </a:r>
            <a:r>
              <a:rPr dirty="0" sz="2200" lang="en-IN" spc="-1">
                <a:solidFill>
                  <a:srgbClr val="000000"/>
                </a:solidFill>
                <a:latin typeface="Constantia"/>
              </a:rPr>
              <a:t> </a:t>
            </a:r>
            <a:r>
              <a:rPr b="0" dirty="0" sz="2200" lang="en-IN" spc="-1" strike="noStrike" smtClean="0">
                <a:solidFill>
                  <a:srgbClr val="000000"/>
                </a:solidFill>
                <a:latin typeface="Constantia"/>
              </a:rPr>
              <a:t>: </a:t>
            </a:r>
            <a:r>
              <a:rPr b="0" dirty="0" sz="2200" lang="en-IN" spc="-1" strike="noStrike">
                <a:solidFill>
                  <a:srgbClr val="000000"/>
                </a:solidFill>
                <a:latin typeface="Constantia"/>
              </a:rPr>
              <a:t>Python </a:t>
            </a:r>
            <a:endParaRPr b="0" dirty="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dirty="0" sz="2200" lang="en-IN" spc="-1" strike="noStrike">
                <a:solidFill>
                  <a:srgbClr val="000000"/>
                </a:solidFill>
                <a:latin typeface="Constantia"/>
              </a:rPr>
              <a:t>Database                         </a:t>
            </a:r>
            <a:r>
              <a:rPr b="0" dirty="0" sz="2200" lang="en-IN" spc="-1" strike="noStrike" smtClean="0">
                <a:solidFill>
                  <a:srgbClr val="000000"/>
                </a:solidFill>
                <a:latin typeface="Constantia"/>
              </a:rPr>
              <a:t>  : </a:t>
            </a:r>
            <a:r>
              <a:rPr b="0" dirty="0" sz="2200" lang="en-IN" spc="-1" err="1" strike="noStrike">
                <a:solidFill>
                  <a:srgbClr val="000000"/>
                </a:solidFill>
                <a:latin typeface="Constantia"/>
              </a:rPr>
              <a:t>MySQL</a:t>
            </a:r>
            <a:r>
              <a:rPr b="0" dirty="0" sz="2200" lang="en-IN" spc="-1" strike="noStrike">
                <a:solidFill>
                  <a:srgbClr val="000000"/>
                </a:solidFill>
                <a:latin typeface="Constantia"/>
              </a:rPr>
              <a:t> , </a:t>
            </a:r>
            <a:r>
              <a:rPr b="0" dirty="0" sz="2200" lang="en-IN" spc="-1" err="1" strike="noStrike">
                <a:solidFill>
                  <a:srgbClr val="000000"/>
                </a:solidFill>
                <a:latin typeface="Constantia"/>
              </a:rPr>
              <a:t>MongoDB</a:t>
            </a:r>
            <a:r>
              <a:rPr b="0" dirty="0" sz="2200" lang="en-IN" spc="-1" strike="noStrike">
                <a:solidFill>
                  <a:srgbClr val="000000"/>
                </a:solidFill>
                <a:latin typeface="Constantia"/>
              </a:rPr>
              <a:t> etc.</a:t>
            </a:r>
            <a:endParaRPr b="0" dirty="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dirty="0" sz="2200" lang="en-IN" spc="-1" strike="noStrike">
                <a:solidFill>
                  <a:srgbClr val="000000"/>
                </a:solidFill>
                <a:latin typeface="Constantia"/>
              </a:rPr>
              <a:t>IDE                                  </a:t>
            </a:r>
            <a:r>
              <a:rPr b="0" dirty="0" sz="2200" lang="en-IN" spc="-1" strike="noStrike" smtClean="0">
                <a:solidFill>
                  <a:srgbClr val="000000"/>
                </a:solidFill>
                <a:latin typeface="Constantia"/>
              </a:rPr>
              <a:t>  : </a:t>
            </a:r>
            <a:r>
              <a:rPr b="0" dirty="0" sz="2200" lang="en-IN" spc="-1" err="1" strike="noStrike">
                <a:solidFill>
                  <a:srgbClr val="000000"/>
                </a:solidFill>
                <a:latin typeface="Constantia"/>
              </a:rPr>
              <a:t>PyCharm</a:t>
            </a:r>
            <a:endParaRPr b="0" dirty="0" sz="2200" lang="en-IN" spc="-1" strike="noStrike">
              <a:latin typeface="Arial"/>
            </a:endParaRPr>
          </a:p>
          <a:p>
            <a:pPr indent="-273600" marL="274320">
              <a:lnSpc>
                <a:spcPct val="100000"/>
              </a:lnSpc>
              <a:spcBef>
                <a:spcPts val="439"/>
              </a:spcBef>
              <a:buClr>
                <a:srgbClr val="0BD0D9"/>
              </a:buClr>
              <a:buSzPct val="95000"/>
              <a:buFont typeface="Wingdings 2" charset="2"/>
              <a:buChar char=""/>
            </a:pPr>
            <a:r>
              <a:rPr b="0" dirty="0" sz="2200" lang="en-IN" spc="-1" strike="noStrike">
                <a:solidFill>
                  <a:srgbClr val="000000"/>
                </a:solidFill>
                <a:latin typeface="Constantia"/>
              </a:rPr>
              <a:t>Web development tool   </a:t>
            </a:r>
            <a:r>
              <a:rPr b="0" dirty="0" sz="2200" lang="en-IN" spc="-1" strike="noStrike" smtClean="0">
                <a:solidFill>
                  <a:srgbClr val="000000"/>
                </a:solidFill>
                <a:latin typeface="Constantia"/>
              </a:rPr>
              <a:t> </a:t>
            </a:r>
            <a:r>
              <a:rPr b="0" dirty="0" sz="2200" lang="en-IN" spc="-1" strike="noStrike">
                <a:solidFill>
                  <a:srgbClr val="000000"/>
                </a:solidFill>
                <a:latin typeface="Constantia"/>
              </a:rPr>
              <a:t>: Flash Framework</a:t>
            </a:r>
            <a:endParaRPr b="0" dirty="0" sz="2200" lang="en-IN" spc="-1" strike="noStrike">
              <a:latin typeface="Arial"/>
            </a:endParaRPr>
          </a:p>
          <a:p>
            <a:pPr algn="just">
              <a:lnSpc>
                <a:spcPct val="100000"/>
              </a:lnSpc>
              <a:spcBef>
                <a:spcPts val="519"/>
              </a:spcBef>
            </a:pPr>
            <a:endParaRPr b="0" dirty="0" sz="2200" lang="en-IN" spc="-1" strike="noStrike">
              <a:latin typeface="Arial"/>
            </a:endParaRPr>
          </a:p>
        </p:txBody>
      </p:sp>
      <p:sp>
        <p:nvSpPr>
          <p:cNvPr id="1048611" name="CustomShape 1"/>
          <p:cNvSpPr/>
          <p:nvPr/>
        </p:nvSpPr>
        <p:spPr>
          <a:xfrm>
            <a:off x="457200" y="685800"/>
            <a:ext cx="8228880" cy="895320"/>
          </a:xfrm>
          <a:prstGeom prst="rect"/>
          <a:noFill/>
          <a:ln>
            <a:noFill/>
          </a:ln>
        </p:spPr>
        <p:style>
          <a:lnRef idx="0">
            <a:scrgbClr r="0" g="0" b="0"/>
          </a:lnRef>
          <a:fillRef idx="0">
            <a:scrgbClr r="0" g="0" b="0"/>
          </a:fillRef>
          <a:effectRef idx="0">
            <a:scrgbClr r="0" g="0" b="0"/>
          </a:effectRef>
          <a:fontRef idx="minor">
            <a:srgbClr val="000000"/>
          </a:fontRef>
        </p:style>
        <p:txBody>
          <a:bodyPr anchor="b" bIns="0" lIns="0" rIns="0" tIns="45000"/>
          <a:p>
            <a:pPr algn="ctr">
              <a:lnSpc>
                <a:spcPct val="100000"/>
              </a:lnSpc>
            </a:pPr>
            <a:endParaRPr b="0" dirty="0" sz="5000" lang="en-IN" spc="-1" strike="noStrike">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Dissertation  on   “INTRUSION DETECTION SYSTEM FOR NETWORK DATA SECURITY”  Submitted By  “ Bhushan Talan”  (M.E 2nd Year )  To   Prof. Harsha Vyawahare (Guide)                                         </dc:title>
  <dc:creator>Abhijeet Thakur</dc:creator>
  <cp:lastModifiedBy>Lenovo</cp:lastModifiedBy>
  <dcterms:created xsi:type="dcterms:W3CDTF">2006-08-15T02:00:00Z</dcterms:created>
  <dcterms:modified xsi:type="dcterms:W3CDTF">2019-08-02T19:03:46Z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